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theme/theme2.xml" ContentType="application/vnd.openxmlformats-officedocument.theme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theme/theme3.xml" ContentType="application/vnd.openxmlformats-officedocument.theme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theme/theme4.xml" ContentType="application/vnd.openxmlformats-officedocument.theme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theme/theme5.xml" ContentType="application/vnd.openxmlformats-officedocument.theme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theme/theme6.xml" ContentType="application/vnd.openxmlformats-officedocument.theme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theme/theme7.xml" ContentType="application/vnd.openxmlformats-officedocument.theme+xml"/>
  <Override PartName="/ppt/slideLayouts/slideLayout279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theme/theme8.xml" ContentType="application/vnd.openxmlformats-officedocument.theme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theme/theme9.xml" ContentType="application/vnd.openxmlformats-officedocument.theme+xml"/>
  <Override PartName="/ppt/slideLayouts/slideLayout349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theme/theme10.xml" ContentType="application/vnd.openxmlformats-officedocument.theme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theme/theme11.xml" ContentType="application/vnd.openxmlformats-officedocument.theme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theme/theme12.xml" ContentType="application/vnd.openxmlformats-officedocument.theme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492.xml" ContentType="application/vnd.openxmlformats-officedocument.presentationml.slideLayout+xml"/>
  <Override PartName="/ppt/theme/theme13.xml" ContentType="application/vnd.openxmlformats-officedocument.theme+xml"/>
  <Override PartName="/ppt/slideLayouts/slideLayout493.xml" ContentType="application/vnd.openxmlformats-officedocument.presentationml.slideLayout+xml"/>
  <Override PartName="/ppt/slideLayouts/slideLayout494.xml" ContentType="application/vnd.openxmlformats-officedocument.presentationml.slideLayout+xml"/>
  <Override PartName="/ppt/slideLayouts/slideLayout495.xml" ContentType="application/vnd.openxmlformats-officedocument.presentationml.slideLayout+xml"/>
  <Override PartName="/ppt/slideLayouts/slideLayout496.xml" ContentType="application/vnd.openxmlformats-officedocument.presentationml.slideLayout+xml"/>
  <Override PartName="/ppt/slideLayouts/slideLayout497.xml" ContentType="application/vnd.openxmlformats-officedocument.presentationml.slideLayout+xml"/>
  <Override PartName="/ppt/slideLayouts/slideLayout498.xml" ContentType="application/vnd.openxmlformats-officedocument.presentationml.slideLayout+xml"/>
  <Override PartName="/ppt/slideLayouts/slideLayout499.xml" ContentType="application/vnd.openxmlformats-officedocument.presentationml.slideLayout+xml"/>
  <Override PartName="/ppt/slideLayouts/slideLayout500.xml" ContentType="application/vnd.openxmlformats-officedocument.presentationml.slideLayout+xml"/>
  <Override PartName="/ppt/slideLayouts/slideLayout501.xml" ContentType="application/vnd.openxmlformats-officedocument.presentationml.slideLayout+xml"/>
  <Override PartName="/ppt/slideLayouts/slideLayout502.xml" ContentType="application/vnd.openxmlformats-officedocument.presentationml.slideLayout+xml"/>
  <Override PartName="/ppt/slideLayouts/slideLayout503.xml" ContentType="application/vnd.openxmlformats-officedocument.presentationml.slideLayout+xml"/>
  <Override PartName="/ppt/slideLayouts/slideLayout504.xml" ContentType="application/vnd.openxmlformats-officedocument.presentationml.slideLayout+xml"/>
  <Override PartName="/ppt/slideLayouts/slideLayout505.xml" ContentType="application/vnd.openxmlformats-officedocument.presentationml.slideLayout+xml"/>
  <Override PartName="/ppt/slideLayouts/slideLayout506.xml" ContentType="application/vnd.openxmlformats-officedocument.presentationml.slideLayout+xml"/>
  <Override PartName="/ppt/slideLayouts/slideLayout507.xml" ContentType="application/vnd.openxmlformats-officedocument.presentationml.slideLayout+xml"/>
  <Override PartName="/ppt/slideLayouts/slideLayout508.xml" ContentType="application/vnd.openxmlformats-officedocument.presentationml.slideLayout+xml"/>
  <Override PartName="/ppt/slideLayouts/slideLayout509.xml" ContentType="application/vnd.openxmlformats-officedocument.presentationml.slideLayout+xml"/>
  <Override PartName="/ppt/slideLayouts/slideLayout510.xml" ContentType="application/vnd.openxmlformats-officedocument.presentationml.slideLayout+xml"/>
  <Override PartName="/ppt/slideLayouts/slideLayout511.xml" ContentType="application/vnd.openxmlformats-officedocument.presentationml.slideLayout+xml"/>
  <Override PartName="/ppt/slideLayouts/slideLayout512.xml" ContentType="application/vnd.openxmlformats-officedocument.presentationml.slideLayout+xml"/>
  <Override PartName="/ppt/slideLayouts/slideLayout513.xml" ContentType="application/vnd.openxmlformats-officedocument.presentationml.slideLayout+xml"/>
  <Override PartName="/ppt/slideLayouts/slideLayout514.xml" ContentType="application/vnd.openxmlformats-officedocument.presentationml.slideLayout+xml"/>
  <Override PartName="/ppt/slideLayouts/slideLayout515.xml" ContentType="application/vnd.openxmlformats-officedocument.presentationml.slideLayout+xml"/>
  <Override PartName="/ppt/slideLayouts/slideLayout516.xml" ContentType="application/vnd.openxmlformats-officedocument.presentationml.slideLayout+xml"/>
  <Override PartName="/ppt/slideLayouts/slideLayout517.xml" ContentType="application/vnd.openxmlformats-officedocument.presentationml.slideLayout+xml"/>
  <Override PartName="/ppt/slideLayouts/slideLayout518.xml" ContentType="application/vnd.openxmlformats-officedocument.presentationml.slideLayout+xml"/>
  <Override PartName="/ppt/slideLayouts/slideLayout519.xml" ContentType="application/vnd.openxmlformats-officedocument.presentationml.slideLayout+xml"/>
  <Override PartName="/ppt/slideLayouts/slideLayout520.xml" ContentType="application/vnd.openxmlformats-officedocument.presentationml.slideLayout+xml"/>
  <Override PartName="/ppt/slideLayouts/slideLayout521.xml" ContentType="application/vnd.openxmlformats-officedocument.presentationml.slideLayout+xml"/>
  <Override PartName="/ppt/slideLayouts/slideLayout522.xml" ContentType="application/vnd.openxmlformats-officedocument.presentationml.slideLayout+xml"/>
  <Override PartName="/ppt/slideLayouts/slideLayout523.xml" ContentType="application/vnd.openxmlformats-officedocument.presentationml.slideLayout+xml"/>
  <Override PartName="/ppt/slideLayouts/slideLayout524.xml" ContentType="application/vnd.openxmlformats-officedocument.presentationml.slideLayout+xml"/>
  <Override PartName="/ppt/slideLayouts/slideLayout525.xml" ContentType="application/vnd.openxmlformats-officedocument.presentationml.slideLayout+xml"/>
  <Override PartName="/ppt/slideLayouts/slideLayout526.xml" ContentType="application/vnd.openxmlformats-officedocument.presentationml.slideLayout+xml"/>
  <Override PartName="/ppt/slideLayouts/slideLayout527.xml" ContentType="application/vnd.openxmlformats-officedocument.presentationml.slideLayout+xml"/>
  <Override PartName="/ppt/theme/theme14.xml" ContentType="application/vnd.openxmlformats-officedocument.theme+xml"/>
  <Override PartName="/ppt/theme/theme1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948" r:id="rId1"/>
    <p:sldMasterId id="2147483991" r:id="rId2"/>
    <p:sldMasterId id="2147484035" r:id="rId3"/>
    <p:sldMasterId id="2147484077" r:id="rId4"/>
    <p:sldMasterId id="2147484118" r:id="rId5"/>
    <p:sldMasterId id="2147484159" r:id="rId6"/>
    <p:sldMasterId id="2147484200" r:id="rId7"/>
    <p:sldMasterId id="2147484236" r:id="rId8"/>
    <p:sldMasterId id="2147484272" r:id="rId9"/>
    <p:sldMasterId id="2147484314" r:id="rId10"/>
    <p:sldMasterId id="2147484352" r:id="rId11"/>
    <p:sldMasterId id="2147484403" r:id="rId12"/>
    <p:sldMasterId id="2147484440" r:id="rId13"/>
    <p:sldMasterId id="2147484466" r:id="rId14"/>
  </p:sldMasterIdLst>
  <p:notesMasterIdLst>
    <p:notesMasterId r:id="rId28"/>
  </p:notesMasterIdLst>
  <p:sldIdLst>
    <p:sldId id="362" r:id="rId15"/>
    <p:sldId id="312" r:id="rId16"/>
    <p:sldId id="368" r:id="rId17"/>
    <p:sldId id="369" r:id="rId18"/>
    <p:sldId id="370" r:id="rId19"/>
    <p:sldId id="371" r:id="rId20"/>
    <p:sldId id="374" r:id="rId21"/>
    <p:sldId id="375" r:id="rId22"/>
    <p:sldId id="372" r:id="rId23"/>
    <p:sldId id="376" r:id="rId24"/>
    <p:sldId id="351" r:id="rId25"/>
    <p:sldId id="361" r:id="rId26"/>
    <p:sldId id="346" r:id="rId27"/>
  </p:sldIdLst>
  <p:sldSz cx="9144000" cy="5715000" type="screen16x10"/>
  <p:notesSz cx="6858000" cy="914400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1pPr>
    <a:lvl2pPr marL="457169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2pPr>
    <a:lvl3pPr marL="914338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3pPr>
    <a:lvl4pPr marL="1371507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4pPr>
    <a:lvl5pPr marL="1828676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5pPr>
    <a:lvl6pPr marL="2285845" algn="l" defTabSz="457169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6pPr>
    <a:lvl7pPr marL="2743014" algn="l" defTabSz="457169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7pPr>
    <a:lvl8pPr marL="3200183" algn="l" defTabSz="457169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8pPr>
    <a:lvl9pPr marL="3657352" algn="l" defTabSz="457169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55" autoAdjust="0"/>
    <p:restoredTop sz="90433" autoAdjust="0"/>
  </p:normalViewPr>
  <p:slideViewPr>
    <p:cSldViewPr snapToGrid="0" snapToObjects="1">
      <p:cViewPr varScale="1">
        <p:scale>
          <a:sx n="148" d="100"/>
          <a:sy n="148" d="100"/>
        </p:scale>
        <p:origin x="-784" y="-104"/>
      </p:cViewPr>
      <p:guideLst>
        <p:guide orient="horz" pos="180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6.xml"/><Relationship Id="rId21" Type="http://schemas.openxmlformats.org/officeDocument/2006/relationships/slide" Target="slides/slide7.xml"/><Relationship Id="rId22" Type="http://schemas.openxmlformats.org/officeDocument/2006/relationships/slide" Target="slides/slide8.xml"/><Relationship Id="rId23" Type="http://schemas.openxmlformats.org/officeDocument/2006/relationships/slide" Target="slides/slide9.xml"/><Relationship Id="rId24" Type="http://schemas.openxmlformats.org/officeDocument/2006/relationships/slide" Target="slides/slide10.xml"/><Relationship Id="rId25" Type="http://schemas.openxmlformats.org/officeDocument/2006/relationships/slide" Target="slides/slide11.xml"/><Relationship Id="rId26" Type="http://schemas.openxmlformats.org/officeDocument/2006/relationships/slide" Target="slides/slide12.xml"/><Relationship Id="rId27" Type="http://schemas.openxmlformats.org/officeDocument/2006/relationships/slide" Target="slides/slide13.xml"/><Relationship Id="rId28" Type="http://schemas.openxmlformats.org/officeDocument/2006/relationships/notesMaster" Target="notesMasters/notesMaster1.xml"/><Relationship Id="rId29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9" Type="http://schemas.openxmlformats.org/officeDocument/2006/relationships/slideMaster" Target="slideMasters/slideMaster9.xml"/><Relationship Id="rId6" Type="http://schemas.openxmlformats.org/officeDocument/2006/relationships/slideMaster" Target="slideMasters/slideMaster6.xml"/><Relationship Id="rId7" Type="http://schemas.openxmlformats.org/officeDocument/2006/relationships/slideMaster" Target="slideMasters/slideMaster7.xml"/><Relationship Id="rId8" Type="http://schemas.openxmlformats.org/officeDocument/2006/relationships/slideMaster" Target="slideMasters/slideMaster8.xml"/><Relationship Id="rId33" Type="http://schemas.openxmlformats.org/officeDocument/2006/relationships/tableStyles" Target="tableStyles.xml"/><Relationship Id="rId10" Type="http://schemas.openxmlformats.org/officeDocument/2006/relationships/slideMaster" Target="slideMasters/slideMaster10.xml"/><Relationship Id="rId11" Type="http://schemas.openxmlformats.org/officeDocument/2006/relationships/slideMaster" Target="slideMasters/slideMaster11.xml"/><Relationship Id="rId12" Type="http://schemas.openxmlformats.org/officeDocument/2006/relationships/slideMaster" Target="slideMasters/slideMaster12.xml"/><Relationship Id="rId13" Type="http://schemas.openxmlformats.org/officeDocument/2006/relationships/slideMaster" Target="slideMasters/slideMaster13.xml"/><Relationship Id="rId14" Type="http://schemas.openxmlformats.org/officeDocument/2006/relationships/slideMaster" Target="slideMasters/slideMaster14.xml"/><Relationship Id="rId15" Type="http://schemas.openxmlformats.org/officeDocument/2006/relationships/slide" Target="slides/slide1.xml"/><Relationship Id="rId16" Type="http://schemas.openxmlformats.org/officeDocument/2006/relationships/slide" Target="slides/slide2.xml"/><Relationship Id="rId17" Type="http://schemas.openxmlformats.org/officeDocument/2006/relationships/slide" Target="slides/slide3.xml"/><Relationship Id="rId18" Type="http://schemas.openxmlformats.org/officeDocument/2006/relationships/slide" Target="slides/slide4.xml"/><Relationship Id="rId19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1F8C54-E185-BE47-826B-9A284BF34A1F}" type="datetimeFigureOut">
              <a:rPr lang="en-US" smtClean="0"/>
              <a:t>9/9/15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84A9C0-FD6E-9840-9DDB-9F7D434D36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3693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16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69" algn="l" defTabSz="45716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38" algn="l" defTabSz="45716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07" algn="l" defTabSz="45716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676" algn="l" defTabSz="45716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845" algn="l" defTabSz="45716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14" algn="l" defTabSz="45716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183" algn="l" defTabSz="45716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352" algn="l" defTabSz="45716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533A98-0A5C-4F3E-BD4E-AB9D77B2FA20}" type="slidenum">
              <a:rPr lang="en-US" smtClean="0"/>
              <a:pPr/>
              <a:t>3</a:t>
            </a:fld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Genesis : </a:t>
            </a:r>
            <a:r>
              <a:rPr lang="en-US" sz="1200" dirty="0" smtClean="0">
                <a:solidFill>
                  <a:schemeClr val="bg1"/>
                </a:solidFill>
              </a:rPr>
              <a:t>Stanford University – Clean Slate Project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 err="1" smtClean="0">
                <a:solidFill>
                  <a:srgbClr val="FFFF00"/>
                </a:solidFill>
              </a:rPr>
              <a:t>OpenFlow</a:t>
            </a:r>
            <a:r>
              <a:rPr lang="en-US" sz="1200" dirty="0" smtClean="0">
                <a:solidFill>
                  <a:srgbClr val="FFFFFF"/>
                </a:solidFill>
              </a:rPr>
              <a:t> is a Layer 2 communications protocol that gives access to the forwarding plane of a network switch or router over the network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 smtClean="0">
                <a:solidFill>
                  <a:srgbClr val="FFFFFF"/>
                </a:solidFill>
              </a:rPr>
              <a:t>OpenFlow</a:t>
            </a:r>
            <a:r>
              <a:rPr lang="en-US" sz="1200" dirty="0" smtClean="0">
                <a:solidFill>
                  <a:srgbClr val="FFFFFF"/>
                </a:solidFill>
              </a:rPr>
              <a:t> is a subset of SDN as defined by the Open Networking Foundation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 smtClean="0">
              <a:solidFill>
                <a:schemeClr val="bg1"/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533A98-0A5C-4F3E-BD4E-AB9D77B2FA20}" type="slidenum">
              <a:rPr lang="en-US" smtClean="0"/>
              <a:pPr/>
              <a:t>4</a:t>
            </a:fld>
            <a:endParaRPr 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84A9C0-FD6E-9840-9DDB-9F7D434D369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6319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jpeg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Relationship Id="rId3" Type="http://schemas.openxmlformats.org/officeDocument/2006/relationships/image" Target="../media/image5.png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Relationship Id="rId3" Type="http://schemas.openxmlformats.org/officeDocument/2006/relationships/image" Target="../media/image5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jpeg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jpeg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png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jpeg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jpeg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png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png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.png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4.png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4.png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4.png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4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png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png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png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png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png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jpeg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png"/><Relationship Id="rId3" Type="http://schemas.openxmlformats.org/officeDocument/2006/relationships/image" Target="../media/image5.png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png"/><Relationship Id="rId3" Type="http://schemas.openxmlformats.org/officeDocument/2006/relationships/image" Target="../media/image5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png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png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png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6.jpeg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6.jpeg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7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8.png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.jpeg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.jpeg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.png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.png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3.png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4.png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4.png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4.png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4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.png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.png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.png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.png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.png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.jpeg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.png"/><Relationship Id="rId3" Type="http://schemas.openxmlformats.org/officeDocument/2006/relationships/image" Target="../media/image5.png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.png"/><Relationship Id="rId3" Type="http://schemas.openxmlformats.org/officeDocument/2006/relationships/image" Target="../media/image5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.png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.png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.png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6.jpeg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6.jpeg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7.png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8.png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.jpeg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.jpeg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2.png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2.png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3.png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4.png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4.png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4.png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4.pn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2.png"/></Relationships>
</file>

<file path=ppt/slideLayouts/_rels/slideLayout2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2.png"/></Relationships>
</file>

<file path=ppt/slideLayouts/_rels/slideLayout2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2.png"/></Relationships>
</file>

<file path=ppt/slideLayouts/_rels/slideLayout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2.png"/></Relationships>
</file>

<file path=ppt/slideLayouts/_rels/slideLayout2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2.png"/></Relationships>
</file>

<file path=ppt/slideLayouts/_rels/slideLayout2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.jpeg"/></Relationships>
</file>

<file path=ppt/slideLayouts/_rels/slideLayout2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2.png"/><Relationship Id="rId3" Type="http://schemas.openxmlformats.org/officeDocument/2006/relationships/image" Target="../media/image5.png"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2.png"/><Relationship Id="rId3" Type="http://schemas.openxmlformats.org/officeDocument/2006/relationships/image" Target="../media/image5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2.png"/></Relationships>
</file>

<file path=ppt/slideLayouts/_rels/slideLayout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2.png"/></Relationships>
</file>

<file path=ppt/slideLayouts/_rels/slideLayout2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2.png"/></Relationships>
</file>

<file path=ppt/slideLayouts/_rels/slideLayout2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6.jpeg"/></Relationships>
</file>

<file path=ppt/slideLayouts/_rels/slideLayout2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6.jpeg"/></Relationships>
</file>

<file path=ppt/slideLayouts/_rels/slideLayout2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7.png"/></Relationships>
</file>

<file path=ppt/slideLayouts/_rels/slideLayout2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8.png"/></Relationships>
</file>

<file path=ppt/slideLayouts/_rels/slideLayout2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1.jpeg"/></Relationships>
</file>

<file path=ppt/slideLayouts/_rels/slideLayout2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1.jpeg"/></Relationships>
</file>

<file path=ppt/slideLayouts/_rels/slideLayout2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2.png"/></Relationships>
</file>

<file path=ppt/slideLayouts/_rels/slideLayout2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2.png"/></Relationships>
</file>

<file path=ppt/slideLayouts/_rels/slideLayout2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2.png"/></Relationships>
</file>

<file path=ppt/slideLayouts/_rels/slideLayout2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3.png"/><Relationship Id="rId3" Type="http://schemas.openxmlformats.org/officeDocument/2006/relationships/image" Target="../media/image1.jpe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5.png"/></Relationships>
</file>

<file path=ppt/slideLayouts/_rels/slideLayout2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4.png"/></Relationships>
</file>

<file path=ppt/slideLayouts/_rels/slideLayout2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9.png"/></Relationships>
</file>

<file path=ppt/slideLayouts/_rels/slideLayout2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4.png"/></Relationships>
</file>

<file path=ppt/slideLayouts/_rels/slideLayout2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4.png"/></Relationships>
</file>

<file path=ppt/slideLayouts/_rels/slideLayout2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5.png"/></Relationships>
</file>

<file path=ppt/slideLayouts/_rels/slideLayout2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4.png"/></Relationships>
</file>

<file path=ppt/slideLayouts/_rels/slideLayout2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2.png"/></Relationships>
</file>

<file path=ppt/slideLayouts/_rels/slideLayout2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2.png"/></Relationships>
</file>

<file path=ppt/slideLayouts/_rels/slideLayout2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2.png"/></Relationships>
</file>

<file path=ppt/slideLayouts/_rels/slideLayout2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2.png"/></Relationships>
</file>

<file path=ppt/slideLayouts/_rels/slideLayout2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2.png"/></Relationships>
</file>

<file path=ppt/slideLayouts/_rels/slideLayout2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1.jpeg"/></Relationships>
</file>

<file path=ppt/slideLayouts/_rels/slideLayout2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2.png"/><Relationship Id="rId3" Type="http://schemas.openxmlformats.org/officeDocument/2006/relationships/image" Target="../media/image5.png"/></Relationships>
</file>

<file path=ppt/slideLayouts/_rels/slideLayout2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2.png"/></Relationships>
</file>

<file path=ppt/slideLayouts/_rels/slideLayout2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2.png"/></Relationships>
</file>

<file path=ppt/slideLayouts/_rels/slideLayout2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2.png"/></Relationships>
</file>

<file path=ppt/slideLayouts/_rels/slideLayout2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6.jpeg"/></Relationships>
</file>

<file path=ppt/slideLayouts/_rels/slideLayout2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6.jpeg"/></Relationships>
</file>

<file path=ppt/slideLayouts/_rels/slideLayout2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1.jpeg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1.jpeg"/></Relationships>
</file>

<file path=ppt/slideLayouts/_rels/slideLayout2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2.png"/></Relationships>
</file>

<file path=ppt/slideLayouts/_rels/slideLayout2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2.png"/></Relationships>
</file>

<file path=ppt/slideLayouts/_rels/slideLayout2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2.png"/></Relationships>
</file>

<file path=ppt/slideLayouts/_rels/slideLayout2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3.png"/><Relationship Id="rId3" Type="http://schemas.openxmlformats.org/officeDocument/2006/relationships/image" Target="../media/image1.jpeg"/></Relationships>
</file>

<file path=ppt/slideLayouts/_rels/slideLayout2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4.png"/></Relationships>
</file>

<file path=ppt/slideLayouts/_rels/slideLayout2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9.png"/></Relationships>
</file>

<file path=ppt/slideLayouts/_rels/slideLayout2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4.png"/></Relationships>
</file>

<file path=ppt/slideLayouts/_rels/slideLayout2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4.png"/></Relationships>
</file>

<file path=ppt/slideLayouts/_rels/slideLayout2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4.png"/></Relationships>
</file>

<file path=ppt/slideLayouts/_rels/slideLayout2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2.png"/></Relationships>
</file>

<file path=ppt/slideLayouts/_rels/slideLayout2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2.png"/></Relationships>
</file>

<file path=ppt/slideLayouts/_rels/slideLayout3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2.png"/></Relationships>
</file>

<file path=ppt/slideLayouts/_rels/slideLayout3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2.png"/></Relationships>
</file>

<file path=ppt/slideLayouts/_rels/slideLayout3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1.jpeg"/></Relationships>
</file>

<file path=ppt/slideLayouts/_rels/slideLayout3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2.png"/><Relationship Id="rId3" Type="http://schemas.openxmlformats.org/officeDocument/2006/relationships/image" Target="../media/image5.png"/></Relationships>
</file>

<file path=ppt/slideLayouts/_rels/slideLayout3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2.png"/></Relationships>
</file>

<file path=ppt/slideLayouts/_rels/slideLayout3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2.png"/></Relationships>
</file>

<file path=ppt/slideLayouts/_rels/slideLayout3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2.png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/Relationships>
</file>

<file path=ppt/slideLayouts/_rels/slideLayout3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6.jpeg"/></Relationships>
</file>

<file path=ppt/slideLayouts/_rels/slideLayout3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6.jpeg"/></Relationships>
</file>

<file path=ppt/slideLayouts/_rels/slideLayout3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Relationship Id="rId2" Type="http://schemas.openxmlformats.org/officeDocument/2006/relationships/image" Target="../media/image1.jpeg"/></Relationships>
</file>

<file path=ppt/slideLayouts/_rels/slideLayout3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Relationship Id="rId2" Type="http://schemas.openxmlformats.org/officeDocument/2006/relationships/image" Target="../media/image1.jpeg"/></Relationships>
</file>

<file path=ppt/slideLayouts/_rels/slideLayout3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Relationship Id="rId2" Type="http://schemas.openxmlformats.org/officeDocument/2006/relationships/image" Target="../media/image2.png"/></Relationships>
</file>

<file path=ppt/slideLayouts/_rels/slideLayout3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Relationship Id="rId2" Type="http://schemas.openxmlformats.org/officeDocument/2006/relationships/image" Target="../media/image2.png"/></Relationships>
</file>

<file path=ppt/slideLayouts/_rels/slideLayout3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Relationship Id="rId2" Type="http://schemas.openxmlformats.org/officeDocument/2006/relationships/image" Target="../media/image2.png"/></Relationships>
</file>

<file path=ppt/slideLayouts/_rels/slideLayout3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Relationship Id="rId2" Type="http://schemas.openxmlformats.org/officeDocument/2006/relationships/image" Target="../media/image3.png"/><Relationship Id="rId3" Type="http://schemas.openxmlformats.org/officeDocument/2006/relationships/image" Target="../media/image1.jpe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/Relationships>
</file>

<file path=ppt/slideLayouts/_rels/slideLayout3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Relationship Id="rId2" Type="http://schemas.openxmlformats.org/officeDocument/2006/relationships/image" Target="../media/image4.png"/></Relationships>
</file>

<file path=ppt/slideLayouts/_rels/slideLayout3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Relationship Id="rId2" Type="http://schemas.openxmlformats.org/officeDocument/2006/relationships/image" Target="../media/image9.png"/></Relationships>
</file>

<file path=ppt/slideLayouts/_rels/slideLayout3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Relationship Id="rId2" Type="http://schemas.openxmlformats.org/officeDocument/2006/relationships/image" Target="../media/image4.png"/></Relationships>
</file>

<file path=ppt/slideLayouts/_rels/slideLayout3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Relationship Id="rId2" Type="http://schemas.openxmlformats.org/officeDocument/2006/relationships/image" Target="../media/image4.png"/></Relationships>
</file>

<file path=ppt/slideLayouts/_rels/slideLayout3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Relationship Id="rId2" Type="http://schemas.openxmlformats.org/officeDocument/2006/relationships/image" Target="../media/image4.png"/></Relationships>
</file>

<file path=ppt/slideLayouts/_rels/slideLayout3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Relationship Id="rId2" Type="http://schemas.openxmlformats.org/officeDocument/2006/relationships/image" Target="../media/image2.png"/></Relationships>
</file>

<file path=ppt/slideLayouts/_rels/slideLayout3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Relationship Id="rId2" Type="http://schemas.openxmlformats.org/officeDocument/2006/relationships/image" Target="../media/image2.png"/></Relationships>
</file>

<file path=ppt/slideLayouts/_rels/slideLayout3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Relationship Id="rId2" Type="http://schemas.openxmlformats.org/officeDocument/2006/relationships/image" Target="../media/image2.png"/></Relationships>
</file>

<file path=ppt/slideLayouts/_rels/slideLayout3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Relationship Id="rId2" Type="http://schemas.openxmlformats.org/officeDocument/2006/relationships/image" Target="../media/image2.png"/></Relationships>
</file>

<file path=ppt/slideLayouts/_rels/slideLayout3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Relationship Id="rId2" Type="http://schemas.openxmlformats.org/officeDocument/2006/relationships/image" Target="../media/image2.png"/></Relationships>
</file>

<file path=ppt/slideLayouts/_rels/slideLayout3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Relationship Id="rId2" Type="http://schemas.openxmlformats.org/officeDocument/2006/relationships/image" Target="../media/image1.jpeg"/></Relationships>
</file>

<file path=ppt/slideLayouts/_rels/slideLayout3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Relationship Id="rId2" Type="http://schemas.openxmlformats.org/officeDocument/2006/relationships/image" Target="../media/image2.png"/><Relationship Id="rId3" Type="http://schemas.openxmlformats.org/officeDocument/2006/relationships/image" Target="../media/image5.png"/></Relationships>
</file>

<file path=ppt/slideLayouts/_rels/slideLayout3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Relationship Id="rId2" Type="http://schemas.openxmlformats.org/officeDocument/2006/relationships/image" Target="../media/image2.png"/></Relationships>
</file>

<file path=ppt/slideLayouts/_rels/slideLayout3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Relationship Id="rId2" Type="http://schemas.openxmlformats.org/officeDocument/2006/relationships/image" Target="../media/image2.png"/></Relationships>
</file>

<file path=ppt/slideLayouts/_rels/slideLayout3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Relationship Id="rId2" Type="http://schemas.openxmlformats.org/officeDocument/2006/relationships/image" Target="../media/image2.png"/></Relationships>
</file>

<file path=ppt/slideLayouts/_rels/slideLayout3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Relationship Id="rId2" Type="http://schemas.openxmlformats.org/officeDocument/2006/relationships/image" Target="../media/image6.jpeg"/></Relationships>
</file>

<file path=ppt/slideLayouts/_rels/slideLayout3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Relationship Id="rId2" Type="http://schemas.openxmlformats.org/officeDocument/2006/relationships/image" Target="../media/image6.jpeg"/></Relationships>
</file>

<file path=ppt/slideLayouts/_rels/slideLayout3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Relationship Id="rId2" Type="http://schemas.openxmlformats.org/officeDocument/2006/relationships/image" Target="../media/image2.png"/></Relationships>
</file>

<file path=ppt/slideLayouts/_rels/slideLayout3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Relationship Id="rId2" Type="http://schemas.openxmlformats.org/officeDocument/2006/relationships/image" Target="../media/image2.png"/></Relationships>
</file>

<file path=ppt/slideLayouts/_rels/slideLayout3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Relationship Id="rId2" Type="http://schemas.openxmlformats.org/officeDocument/2006/relationships/image" Target="../media/image10.jpeg"/></Relationships>
</file>

<file path=ppt/slideLayouts/_rels/slideLayout3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Relationship Id="rId2" Type="http://schemas.openxmlformats.org/officeDocument/2006/relationships/image" Target="../media/image10.jpeg"/></Relationships>
</file>

<file path=ppt/slideLayouts/_rels/slideLayout3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Relationship Id="rId2" Type="http://schemas.openxmlformats.org/officeDocument/2006/relationships/image" Target="../media/image2.png"/></Relationships>
</file>

<file path=ppt/slideLayouts/_rels/slideLayout3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Relationship Id="rId2" Type="http://schemas.openxmlformats.org/officeDocument/2006/relationships/image" Target="../media/image2.png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Relationship Id="rId2" Type="http://schemas.openxmlformats.org/officeDocument/2006/relationships/image" Target="../media/image2.png"/></Relationships>
</file>

<file path=ppt/slideLayouts/_rels/slideLayout3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Relationship Id="rId2" Type="http://schemas.openxmlformats.org/officeDocument/2006/relationships/image" Target="../media/image2.png"/></Relationships>
</file>

<file path=ppt/slideLayouts/_rels/slideLayout3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Relationship Id="rId2" Type="http://schemas.openxmlformats.org/officeDocument/2006/relationships/image" Target="../media/image2.png"/></Relationships>
</file>

<file path=ppt/slideLayouts/_rels/slideLayout3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Relationship Id="rId2" Type="http://schemas.openxmlformats.org/officeDocument/2006/relationships/image" Target="../media/image10.jpeg"/></Relationships>
</file>

<file path=ppt/slideLayouts/_rels/slideLayout3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Relationship Id="rId2" Type="http://schemas.openxmlformats.org/officeDocument/2006/relationships/image" Target="../media/image2.png"/><Relationship Id="rId3" Type="http://schemas.openxmlformats.org/officeDocument/2006/relationships/image" Target="../media/image11.png"/></Relationships>
</file>

<file path=ppt/slideLayouts/_rels/slideLayout3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Relationship Id="rId2" Type="http://schemas.openxmlformats.org/officeDocument/2006/relationships/image" Target="../media/image2.png"/></Relationships>
</file>

<file path=ppt/slideLayouts/_rels/slideLayout3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Relationship Id="rId2" Type="http://schemas.openxmlformats.org/officeDocument/2006/relationships/image" Target="../media/image2.png"/></Relationships>
</file>

<file path=ppt/slideLayouts/_rels/slideLayout3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Relationship Id="rId2" Type="http://schemas.openxmlformats.org/officeDocument/2006/relationships/image" Target="../media/image2.png"/></Relationships>
</file>

<file path=ppt/slideLayouts/_rels/slideLayout3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Relationship Id="rId2" Type="http://schemas.openxmlformats.org/officeDocument/2006/relationships/image" Target="../media/image6.jpeg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Relationship Id="rId2" Type="http://schemas.openxmlformats.org/officeDocument/2006/relationships/image" Target="../media/image6.jpeg"/></Relationships>
</file>

<file path=ppt/slideLayouts/_rels/slideLayout3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Relationship Id="rId2" Type="http://schemas.openxmlformats.org/officeDocument/2006/relationships/image" Target="../media/image13.jpeg"/></Relationships>
</file>

<file path=ppt/slideLayouts/_rels/slideLayout3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Relationship Id="rId2" Type="http://schemas.openxmlformats.org/officeDocument/2006/relationships/image" Target="../media/image12.jpeg"/></Relationships>
</file>

<file path=ppt/slideLayouts/_rels/slideLayout3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Relationship Id="rId2" Type="http://schemas.openxmlformats.org/officeDocument/2006/relationships/image" Target="../media/image12.jpeg"/></Relationships>
</file>

<file path=ppt/slideLayouts/_rels/slideLayout3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Relationship Id="rId2" Type="http://schemas.openxmlformats.org/officeDocument/2006/relationships/image" Target="../media/image14.jpeg"/></Relationships>
</file>

<file path=ppt/slideLayouts/_rels/slideLayout3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Relationship Id="rId2" Type="http://schemas.openxmlformats.org/officeDocument/2006/relationships/image" Target="../media/image14.jpeg"/></Relationships>
</file>

<file path=ppt/slideLayouts/_rels/slideLayout3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Relationship Id="rId2" Type="http://schemas.openxmlformats.org/officeDocument/2006/relationships/image" Target="../media/image15.jpe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Relationship Id="rId2" Type="http://schemas.openxmlformats.org/officeDocument/2006/relationships/image" Target="../media/image16.jpeg"/></Relationships>
</file>

<file path=ppt/slideLayouts/_rels/slideLayout4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Relationship Id="rId2" Type="http://schemas.openxmlformats.org/officeDocument/2006/relationships/image" Target="../media/image17.jpeg"/></Relationships>
</file>

<file path=ppt/slideLayouts/_rels/slideLayout4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Relationship Id="rId2" Type="http://schemas.openxmlformats.org/officeDocument/2006/relationships/image" Target="../media/image17.jpeg"/></Relationships>
</file>

<file path=ppt/slideLayouts/_rels/slideLayout4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Relationship Id="rId2" Type="http://schemas.openxmlformats.org/officeDocument/2006/relationships/image" Target="../media/image17.jpeg"/></Relationships>
</file>

<file path=ppt/slideLayouts/_rels/slideLayout4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Relationship Id="rId2" Type="http://schemas.openxmlformats.org/officeDocument/2006/relationships/image" Target="../media/image17.jpeg"/></Relationships>
</file>

<file path=ppt/slideLayouts/_rels/slideLayout4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Relationship Id="rId2" Type="http://schemas.openxmlformats.org/officeDocument/2006/relationships/image" Target="../media/image17.jpeg"/></Relationships>
</file>

<file path=ppt/slideLayouts/_rels/slideLayout4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4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Relationship Id="rId2" Type="http://schemas.openxmlformats.org/officeDocument/2006/relationships/image" Target="../media/image15.jpeg"/></Relationships>
</file>

<file path=ppt/slideLayouts/_rels/slideLayout4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Relationship Id="rId2" Type="http://schemas.openxmlformats.org/officeDocument/2006/relationships/image" Target="../media/image15.jpeg"/></Relationships>
</file>

<file path=ppt/slideLayouts/_rels/slideLayout4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Relationship Id="rId2" Type="http://schemas.openxmlformats.org/officeDocument/2006/relationships/image" Target="../media/image17.jpeg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4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Relationship Id="rId2" Type="http://schemas.openxmlformats.org/officeDocument/2006/relationships/image" Target="../media/image18.jpeg"/></Relationships>
</file>

<file path=ppt/slideLayouts/_rels/slideLayout4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Relationship Id="rId2" Type="http://schemas.openxmlformats.org/officeDocument/2006/relationships/image" Target="../media/image17.jpeg"/></Relationships>
</file>

<file path=ppt/slideLayouts/_rels/slideLayout4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4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4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4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4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Relationship Id="rId2" Type="http://schemas.openxmlformats.org/officeDocument/2006/relationships/image" Target="../media/image1.jpeg"/></Relationships>
</file>

<file path=ppt/slideLayouts/_rels/slideLayout4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4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eg"/></Relationships>
</file>

<file path=ppt/slideLayouts/_rels/slideLayout4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4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4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4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4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4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4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4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4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4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eg"/></Relationships>
</file>

<file path=ppt/slideLayouts/_rels/slideLayout4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4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Relationship Id="rId2" Type="http://schemas.openxmlformats.org/officeDocument/2006/relationships/image" Target="../media/image19.jpeg"/></Relationships>
</file>

<file path=ppt/slideLayouts/_rels/slideLayout4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4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4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Relationship Id="rId2" Type="http://schemas.openxmlformats.org/officeDocument/2006/relationships/image" Target="../media/image2.png"/></Relationships>
</file>

<file path=ppt/slideLayouts/_rels/slideLayout4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Relationship Id="rId2" Type="http://schemas.openxmlformats.org/officeDocument/2006/relationships/image" Target="../media/image2.png"/></Relationships>
</file>

<file path=ppt/slideLayouts/_rels/slideLayout4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Relationship Id="rId2" Type="http://schemas.openxmlformats.org/officeDocument/2006/relationships/image" Target="../media/image10.jpeg"/></Relationships>
</file>

<file path=ppt/slideLayouts/_rels/slideLayout4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Relationship Id="rId2" Type="http://schemas.openxmlformats.org/officeDocument/2006/relationships/image" Target="../media/image10.jpeg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4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4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Relationship Id="rId2" Type="http://schemas.openxmlformats.org/officeDocument/2006/relationships/image" Target="../media/image2.png"/></Relationships>
</file>

<file path=ppt/slideLayouts/_rels/slideLayout4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Relationship Id="rId2" Type="http://schemas.openxmlformats.org/officeDocument/2006/relationships/image" Target="../media/image2.png"/></Relationships>
</file>

<file path=ppt/slideLayouts/_rels/slideLayout4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Relationship Id="rId2" Type="http://schemas.openxmlformats.org/officeDocument/2006/relationships/image" Target="../media/image2.png"/></Relationships>
</file>

<file path=ppt/slideLayouts/_rels/slideLayout4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Relationship Id="rId2" Type="http://schemas.openxmlformats.org/officeDocument/2006/relationships/image" Target="../media/image2.png"/></Relationships>
</file>

<file path=ppt/slideLayouts/_rels/slideLayout4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Relationship Id="rId2" Type="http://schemas.openxmlformats.org/officeDocument/2006/relationships/image" Target="../media/image2.png"/></Relationships>
</file>

<file path=ppt/slideLayouts/_rels/slideLayout4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Relationship Id="rId2" Type="http://schemas.openxmlformats.org/officeDocument/2006/relationships/image" Target="../media/image10.jpeg"/></Relationships>
</file>

<file path=ppt/slideLayouts/_rels/slideLayout4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4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Relationship Id="rId2" Type="http://schemas.openxmlformats.org/officeDocument/2006/relationships/image" Target="../media/image2.png"/><Relationship Id="rId3" Type="http://schemas.openxmlformats.org/officeDocument/2006/relationships/image" Target="../media/image11.png"/></Relationships>
</file>

<file path=ppt/slideLayouts/_rels/slideLayout4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Relationship Id="rId2" Type="http://schemas.openxmlformats.org/officeDocument/2006/relationships/image" Target="../media/image2.png"/></Relationships>
</file>

<file path=ppt/slideLayouts/_rels/slideLayout4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Relationship Id="rId2" Type="http://schemas.openxmlformats.org/officeDocument/2006/relationships/image" Target="../media/image2.png"/></Relationships>
</file>

<file path=ppt/slideLayouts/_rels/slideLayout4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Relationship Id="rId2" Type="http://schemas.openxmlformats.org/officeDocument/2006/relationships/image" Target="../media/image2.png"/></Relationships>
</file>

<file path=ppt/slideLayouts/_rels/slideLayout4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Relationship Id="rId2" Type="http://schemas.openxmlformats.org/officeDocument/2006/relationships/image" Target="../media/image6.jpeg"/></Relationships>
</file>

<file path=ppt/slideLayouts/_rels/slideLayout4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Relationship Id="rId2" Type="http://schemas.openxmlformats.org/officeDocument/2006/relationships/image" Target="../media/image6.jpeg"/></Relationships>
</file>

<file path=ppt/slideLayouts/_rels/slideLayout4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20.png"/></Relationships>
</file>

<file path=ppt/slideLayouts/_rels/slideLayout4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21.png"/></Relationships>
</file>

<file path=ppt/slideLayouts/_rels/slideLayout4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slideLayouts/_rels/slideLayout4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slideLayouts/_rels/slideLayout4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slideLayouts/_rels/slideLayout4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slideLayouts/_rels/slideLayout4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20.png"/></Relationships>
</file>

<file path=ppt/slideLayouts/_rels/slideLayout4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21.png"/></Relationships>
</file>

<file path=ppt/slideLayouts/_rels/slideLayout4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slideLayouts/_rels/slideLayout4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slideLayouts/_rels/slideLayout4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slideLayouts/_rels/slideLayout4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slideLayouts/_rels/slideLayout4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21.png"/></Relationships>
</file>

<file path=ppt/slideLayouts/_rels/slideLayout4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20.png"/></Relationships>
</file>

<file path=ppt/slideLayouts/_rels/slideLayout4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slideLayouts/_rels/slideLayout4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slideLayouts/_rels/slideLayout4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slideLayouts/_rels/slideLayout4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slideLayouts/_rels/slideLayout4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4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Relationship Id="rId2" Type="http://schemas.openxmlformats.org/officeDocument/2006/relationships/image" Target="../media/image1.jpeg"/></Relationships>
</file>

<file path=ppt/slideLayouts/_rels/slideLayout4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Relationship Id="rId2" Type="http://schemas.openxmlformats.org/officeDocument/2006/relationships/image" Target="../media/image1.jpeg"/></Relationships>
</file>

<file path=ppt/slideLayouts/_rels/slideLayout4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Relationship Id="rId2" Type="http://schemas.openxmlformats.org/officeDocument/2006/relationships/image" Target="../media/image2.png"/></Relationships>
</file>

<file path=ppt/slideLayouts/_rels/slideLayout4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Relationship Id="rId2" Type="http://schemas.openxmlformats.org/officeDocument/2006/relationships/image" Target="../media/image2.png"/></Relationships>
</file>

<file path=ppt/slideLayouts/_rels/slideLayout4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Relationship Id="rId2" Type="http://schemas.openxmlformats.org/officeDocument/2006/relationships/image" Target="../media/image2.png"/></Relationships>
</file>

<file path=ppt/slideLayouts/_rels/slideLayout4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Relationship Id="rId2" Type="http://schemas.openxmlformats.org/officeDocument/2006/relationships/image" Target="../media/image3.png"/><Relationship Id="rId3" Type="http://schemas.openxmlformats.org/officeDocument/2006/relationships/image" Target="../media/image1.jpeg"/></Relationships>
</file>

<file path=ppt/slideLayouts/_rels/slideLayout4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5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Relationship Id="rId2" Type="http://schemas.openxmlformats.org/officeDocument/2006/relationships/image" Target="../media/image4.png"/></Relationships>
</file>

<file path=ppt/slideLayouts/_rels/slideLayout5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Relationship Id="rId2" Type="http://schemas.openxmlformats.org/officeDocument/2006/relationships/image" Target="../media/image9.png"/></Relationships>
</file>

<file path=ppt/slideLayouts/_rels/slideLayout5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5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Relationship Id="rId2" Type="http://schemas.openxmlformats.org/officeDocument/2006/relationships/image" Target="../media/image4.png"/></Relationships>
</file>

<file path=ppt/slideLayouts/_rels/slideLayout5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Relationship Id="rId2" Type="http://schemas.openxmlformats.org/officeDocument/2006/relationships/image" Target="../media/image4.png"/></Relationships>
</file>

<file path=ppt/slideLayouts/_rels/slideLayout5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5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5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5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5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Relationship Id="rId2" Type="http://schemas.openxmlformats.org/officeDocument/2006/relationships/image" Target="../media/image4.png"/></Relationships>
</file>

<file path=ppt/slideLayouts/_rels/slideLayout5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5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Relationship Id="rId2" Type="http://schemas.openxmlformats.org/officeDocument/2006/relationships/image" Target="../media/image2.png"/></Relationships>
</file>

<file path=ppt/slideLayouts/_rels/slideLayout5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Relationship Id="rId2" Type="http://schemas.openxmlformats.org/officeDocument/2006/relationships/image" Target="../media/image2.png"/></Relationships>
</file>

<file path=ppt/slideLayouts/_rels/slideLayout5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Relationship Id="rId2" Type="http://schemas.openxmlformats.org/officeDocument/2006/relationships/image" Target="../media/image2.png"/></Relationships>
</file>

<file path=ppt/slideLayouts/_rels/slideLayout5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Relationship Id="rId2" Type="http://schemas.openxmlformats.org/officeDocument/2006/relationships/image" Target="../media/image2.png"/></Relationships>
</file>

<file path=ppt/slideLayouts/_rels/slideLayout5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Relationship Id="rId2" Type="http://schemas.openxmlformats.org/officeDocument/2006/relationships/image" Target="../media/image2.png"/></Relationships>
</file>

<file path=ppt/slideLayouts/_rels/slideLayout5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Relationship Id="rId2" Type="http://schemas.openxmlformats.org/officeDocument/2006/relationships/image" Target="../media/image1.jpeg"/></Relationships>
</file>

<file path=ppt/slideLayouts/_rels/slideLayout5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5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Relationship Id="rId2" Type="http://schemas.openxmlformats.org/officeDocument/2006/relationships/image" Target="../media/image2.png"/><Relationship Id="rId3" Type="http://schemas.openxmlformats.org/officeDocument/2006/relationships/image" Target="../media/image5.png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5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Relationship Id="rId2" Type="http://schemas.openxmlformats.org/officeDocument/2006/relationships/image" Target="../media/image2.png"/></Relationships>
</file>

<file path=ppt/slideLayouts/_rels/slideLayout5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5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Relationship Id="rId2" Type="http://schemas.openxmlformats.org/officeDocument/2006/relationships/image" Target="../media/image2.png"/></Relationships>
</file>

<file path=ppt/slideLayouts/_rels/slideLayout5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Relationship Id="rId2" Type="http://schemas.openxmlformats.org/officeDocument/2006/relationships/image" Target="../media/image2.png"/></Relationships>
</file>

<file path=ppt/slideLayouts/_rels/slideLayout5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Relationship Id="rId2" Type="http://schemas.openxmlformats.org/officeDocument/2006/relationships/image" Target="../media/image6.jpeg"/></Relationships>
</file>

<file path=ppt/slideLayouts/_rels/slideLayout5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Relationship Id="rId2" Type="http://schemas.openxmlformats.org/officeDocument/2006/relationships/image" Target="../media/image6.jpeg"/></Relationships>
</file>

<file path=ppt/slideLayouts/_rels/slideLayout5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5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eg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5.png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5.png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jpeg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jpeg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jpeg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jpeg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-animated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bottom bar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33375" y="5312833"/>
            <a:ext cx="8477250" cy="142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11" descr="bottom bar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33375" y="5312833"/>
            <a:ext cx="8477250" cy="142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3405190" y="4956970"/>
            <a:ext cx="598487" cy="95514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460501" y="4956970"/>
            <a:ext cx="473075" cy="955146"/>
          </a:xfrm>
          <a:prstGeom prst="rect">
            <a:avLst/>
          </a:prstGeom>
          <a:solidFill>
            <a:srgbClr val="6DB344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772026" y="4956970"/>
            <a:ext cx="473075" cy="955146"/>
          </a:xfrm>
          <a:prstGeom prst="rect">
            <a:avLst/>
          </a:prstGeom>
          <a:solidFill>
            <a:srgbClr val="0096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9" name="Rounded Rectangle 8"/>
          <p:cNvSpPr/>
          <p:nvPr/>
        </p:nvSpPr>
        <p:spPr>
          <a:xfrm rot="10800000" flipH="1">
            <a:off x="2855914" y="693209"/>
            <a:ext cx="657225" cy="353483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" name="Rounded Rectangle 9"/>
          <p:cNvSpPr/>
          <p:nvPr/>
        </p:nvSpPr>
        <p:spPr>
          <a:xfrm rot="10800000" flipH="1">
            <a:off x="822325" y="3930387"/>
            <a:ext cx="655638" cy="125677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" name="Rounded Rectangle 10"/>
          <p:cNvSpPr/>
          <p:nvPr/>
        </p:nvSpPr>
        <p:spPr>
          <a:xfrm rot="10800000" flipH="1">
            <a:off x="1331914" y="1651001"/>
            <a:ext cx="657225" cy="353615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" name="Rounded Rectangle 11"/>
          <p:cNvSpPr/>
          <p:nvPr/>
        </p:nvSpPr>
        <p:spPr>
          <a:xfrm rot="10800000" flipH="1">
            <a:off x="5870577" y="5511272"/>
            <a:ext cx="779463" cy="2766219"/>
          </a:xfrm>
          <a:prstGeom prst="roundRect">
            <a:avLst>
              <a:gd name="adj" fmla="val 50000"/>
            </a:avLst>
          </a:prstGeom>
          <a:solidFill>
            <a:srgbClr val="1F8BAE">
              <a:alpha val="3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" name="Rounded Rectangle 12"/>
          <p:cNvSpPr/>
          <p:nvPr/>
        </p:nvSpPr>
        <p:spPr>
          <a:xfrm rot="10800000" flipH="1">
            <a:off x="6932613" y="5511272"/>
            <a:ext cx="657225" cy="125677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4" name="Rectangle 3"/>
          <p:cNvSpPr>
            <a:spLocks noChangeArrowheads="1"/>
          </p:cNvSpPr>
          <p:nvPr/>
        </p:nvSpPr>
        <p:spPr bwMode="hidden">
          <a:xfrm>
            <a:off x="0" y="1"/>
            <a:ext cx="9144000" cy="148167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lIns="91434" tIns="45717" rIns="91434" bIns="45717"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15" name="Rounded Rectangle 14"/>
          <p:cNvSpPr/>
          <p:nvPr/>
        </p:nvSpPr>
        <p:spPr>
          <a:xfrm rot="10800000" flipH="1">
            <a:off x="2190751" y="5599906"/>
            <a:ext cx="663575" cy="527579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6" name="Rounded Rectangle 15"/>
          <p:cNvSpPr/>
          <p:nvPr/>
        </p:nvSpPr>
        <p:spPr>
          <a:xfrm rot="10800000" flipH="1">
            <a:off x="2794002" y="5557574"/>
            <a:ext cx="779463" cy="462094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2">
                  <a:shade val="30000"/>
                  <a:satMod val="115000"/>
                </a:schemeClr>
              </a:gs>
              <a:gs pos="50000">
                <a:schemeClr val="accent2">
                  <a:shade val="67500"/>
                  <a:satMod val="115000"/>
                </a:schemeClr>
              </a:gs>
              <a:gs pos="100000">
                <a:schemeClr val="accent2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7" name="Rounded Rectangle 16"/>
          <p:cNvSpPr/>
          <p:nvPr/>
        </p:nvSpPr>
        <p:spPr>
          <a:xfrm rot="10800000" flipH="1">
            <a:off x="4921250" y="854605"/>
            <a:ext cx="655638" cy="353615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8" name="Rounded Rectangle 17"/>
          <p:cNvSpPr/>
          <p:nvPr/>
        </p:nvSpPr>
        <p:spPr>
          <a:xfrm rot="10800000" flipH="1">
            <a:off x="5391152" y="1443304"/>
            <a:ext cx="657225" cy="3536156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9" name="Rounded Rectangle 18"/>
          <p:cNvSpPr/>
          <p:nvPr/>
        </p:nvSpPr>
        <p:spPr>
          <a:xfrm rot="10800000" flipH="1">
            <a:off x="341314" y="5590628"/>
            <a:ext cx="780312" cy="276629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4DCAFF">
                  <a:shade val="30000"/>
                  <a:satMod val="115000"/>
                  <a:alpha val="26000"/>
                </a:srgbClr>
              </a:gs>
              <a:gs pos="50000">
                <a:srgbClr val="4DCAFF">
                  <a:shade val="67500"/>
                  <a:satMod val="115000"/>
                </a:srgbClr>
              </a:gs>
              <a:gs pos="100000">
                <a:srgbClr val="4DCAFF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0" name="Rounded Rectangle 19"/>
          <p:cNvSpPr/>
          <p:nvPr/>
        </p:nvSpPr>
        <p:spPr>
          <a:xfrm rot="10800000" flipH="1">
            <a:off x="8037513" y="6932085"/>
            <a:ext cx="781050" cy="2766219"/>
          </a:xfrm>
          <a:prstGeom prst="roundRect">
            <a:avLst>
              <a:gd name="adj" fmla="val 50000"/>
            </a:avLst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1" name="Rounded Rectangle 20"/>
          <p:cNvSpPr/>
          <p:nvPr/>
        </p:nvSpPr>
        <p:spPr>
          <a:xfrm rot="10800000" flipH="1">
            <a:off x="8162925" y="1443304"/>
            <a:ext cx="655638" cy="3536156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2" name="Rounded Rectangle 21"/>
          <p:cNvSpPr/>
          <p:nvPr/>
        </p:nvSpPr>
        <p:spPr>
          <a:xfrm rot="10800000" flipH="1">
            <a:off x="3770315" y="1651001"/>
            <a:ext cx="657225" cy="353615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3" name="Rectangle 22"/>
          <p:cNvSpPr/>
          <p:nvPr userDrawn="1"/>
        </p:nvSpPr>
        <p:spPr>
          <a:xfrm>
            <a:off x="2" y="2"/>
            <a:ext cx="9129713" cy="53154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2" y="5447772"/>
            <a:ext cx="9129713" cy="2672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5" name="Rectangle 4"/>
          <p:cNvSpPr>
            <a:spLocks noChangeArrowheads="1"/>
          </p:cNvSpPr>
          <p:nvPr/>
        </p:nvSpPr>
        <p:spPr bwMode="ltGray">
          <a:xfrm>
            <a:off x="250826" y="5459053"/>
            <a:ext cx="1948381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 anchorCtr="1">
            <a:spAutoFit/>
          </a:bodyPr>
          <a:lstStyle/>
          <a:p>
            <a:pPr algn="l" defTabSz="81433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dirty="0">
                <a:solidFill>
                  <a:srgbClr val="C0C0C0"/>
                </a:solidFill>
                <a:latin typeface="Arial"/>
                <a:ea typeface="+mn-ea"/>
                <a:cs typeface="+mn-cs"/>
              </a:rPr>
              <a:t>© 2011 Cisco and/or its affiliates. All rights reserved.</a:t>
            </a:r>
          </a:p>
        </p:txBody>
      </p:sp>
      <p:sp>
        <p:nvSpPr>
          <p:cNvPr id="26" name="Rectangle 5"/>
          <p:cNvSpPr>
            <a:spLocks noChangeArrowheads="1"/>
          </p:cNvSpPr>
          <p:nvPr/>
        </p:nvSpPr>
        <p:spPr bwMode="ltGray">
          <a:xfrm>
            <a:off x="7986492" y="5457729"/>
            <a:ext cx="589185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dirty="0">
                <a:solidFill>
                  <a:srgbClr val="C0C0C0"/>
                </a:solidFill>
                <a:latin typeface="Arial"/>
                <a:ea typeface="+mn-ea"/>
                <a:cs typeface="+mn-cs"/>
              </a:rPr>
              <a:t>Cisco Public</a:t>
            </a:r>
          </a:p>
        </p:txBody>
      </p:sp>
      <p:sp>
        <p:nvSpPr>
          <p:cNvPr id="27" name="Rectangle 7"/>
          <p:cNvSpPr>
            <a:spLocks noChangeArrowheads="1"/>
          </p:cNvSpPr>
          <p:nvPr/>
        </p:nvSpPr>
        <p:spPr bwMode="ltGray">
          <a:xfrm>
            <a:off x="8650757" y="5455083"/>
            <a:ext cx="259881" cy="1752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  <a:defRPr/>
            </a:pPr>
            <a:fld id="{5C59EE30-0508-004E-BFD0-74A206D14D34}" type="slidenum">
              <a:rPr lang="en-US" sz="600">
                <a:solidFill>
                  <a:srgbClr val="C0C0C0"/>
                </a:solidFill>
                <a:latin typeface="Arial"/>
                <a:ea typeface="+mn-ea"/>
                <a:cs typeface="+mn-cs"/>
              </a:rPr>
              <a:pPr algn="r" defTabSz="814333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dirty="0">
              <a:solidFill>
                <a:srgbClr val="C0C0C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2" y="5447772"/>
            <a:ext cx="9129713" cy="2672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9" name="Rectangle 4"/>
          <p:cNvSpPr>
            <a:spLocks noChangeArrowheads="1"/>
          </p:cNvSpPr>
          <p:nvPr/>
        </p:nvSpPr>
        <p:spPr bwMode="ltGray">
          <a:xfrm>
            <a:off x="250826" y="5459053"/>
            <a:ext cx="1948381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 anchorCtr="1">
            <a:spAutoFit/>
          </a:bodyPr>
          <a:lstStyle/>
          <a:p>
            <a:pPr algn="l" defTabSz="81433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dirty="0">
                <a:solidFill>
                  <a:srgbClr val="C0C0C0"/>
                </a:solidFill>
                <a:latin typeface="Arial"/>
                <a:ea typeface="+mn-ea"/>
                <a:cs typeface="+mn-cs"/>
              </a:rPr>
              <a:t>© 2011 Cisco and/or its affiliates. All rights reserved.</a:t>
            </a:r>
          </a:p>
        </p:txBody>
      </p:sp>
      <p:sp>
        <p:nvSpPr>
          <p:cNvPr id="30" name="Rectangle 5"/>
          <p:cNvSpPr>
            <a:spLocks noChangeArrowheads="1"/>
          </p:cNvSpPr>
          <p:nvPr/>
        </p:nvSpPr>
        <p:spPr bwMode="ltGray">
          <a:xfrm>
            <a:off x="7986492" y="5457729"/>
            <a:ext cx="589185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dirty="0">
                <a:solidFill>
                  <a:srgbClr val="C0C0C0"/>
                </a:solidFill>
                <a:latin typeface="Arial"/>
                <a:ea typeface="+mn-ea"/>
                <a:cs typeface="+mn-cs"/>
              </a:rPr>
              <a:t>Cisco Public</a:t>
            </a:r>
          </a:p>
        </p:txBody>
      </p:sp>
      <p:sp>
        <p:nvSpPr>
          <p:cNvPr id="31" name="Rectangle 7"/>
          <p:cNvSpPr>
            <a:spLocks noChangeArrowheads="1"/>
          </p:cNvSpPr>
          <p:nvPr/>
        </p:nvSpPr>
        <p:spPr bwMode="ltGray">
          <a:xfrm>
            <a:off x="8650757" y="5455083"/>
            <a:ext cx="259881" cy="1752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  <a:defRPr/>
            </a:pPr>
            <a:fld id="{4591DB88-E76A-8842-8212-174D258AE9FF}" type="slidenum">
              <a:rPr lang="en-US" sz="600">
                <a:solidFill>
                  <a:srgbClr val="C0C0C0"/>
                </a:solidFill>
                <a:latin typeface="Arial"/>
                <a:ea typeface="+mn-ea"/>
                <a:cs typeface="+mn-cs"/>
              </a:rPr>
              <a:pPr algn="r" defTabSz="814333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dirty="0">
              <a:solidFill>
                <a:srgbClr val="C0C0C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2" y="5447772"/>
            <a:ext cx="9129713" cy="2672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3" name="Rectangle 4"/>
          <p:cNvSpPr>
            <a:spLocks noChangeArrowheads="1"/>
          </p:cNvSpPr>
          <p:nvPr/>
        </p:nvSpPr>
        <p:spPr bwMode="ltGray">
          <a:xfrm>
            <a:off x="250826" y="5459053"/>
            <a:ext cx="1948381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 anchorCtr="1">
            <a:spAutoFit/>
          </a:bodyPr>
          <a:lstStyle/>
          <a:p>
            <a:pPr algn="l" defTabSz="81433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dirty="0">
                <a:solidFill>
                  <a:srgbClr val="C0C0C0"/>
                </a:solidFill>
                <a:latin typeface="Arial"/>
                <a:ea typeface="+mn-ea"/>
                <a:cs typeface="+mn-cs"/>
              </a:rPr>
              <a:t>© 2011 Cisco and/or its affiliates. All rights reserved.</a:t>
            </a:r>
          </a:p>
        </p:txBody>
      </p:sp>
      <p:sp>
        <p:nvSpPr>
          <p:cNvPr id="34" name="Rectangle 5"/>
          <p:cNvSpPr>
            <a:spLocks noChangeArrowheads="1"/>
          </p:cNvSpPr>
          <p:nvPr/>
        </p:nvSpPr>
        <p:spPr bwMode="ltGray">
          <a:xfrm>
            <a:off x="7986492" y="5457729"/>
            <a:ext cx="589185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dirty="0">
                <a:solidFill>
                  <a:srgbClr val="C0C0C0"/>
                </a:solidFill>
                <a:latin typeface="Arial"/>
                <a:ea typeface="+mn-ea"/>
                <a:cs typeface="+mn-cs"/>
              </a:rPr>
              <a:t>Cisco Public</a:t>
            </a:r>
          </a:p>
        </p:txBody>
      </p:sp>
      <p:sp>
        <p:nvSpPr>
          <p:cNvPr id="35" name="Rectangle 7"/>
          <p:cNvSpPr>
            <a:spLocks noChangeArrowheads="1"/>
          </p:cNvSpPr>
          <p:nvPr/>
        </p:nvSpPr>
        <p:spPr bwMode="ltGray">
          <a:xfrm>
            <a:off x="8650757" y="5455083"/>
            <a:ext cx="259881" cy="1752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  <a:defRPr/>
            </a:pPr>
            <a:fld id="{86EBFE41-0650-5D4E-842E-24999E107E74}" type="slidenum">
              <a:rPr lang="en-US" sz="600">
                <a:solidFill>
                  <a:srgbClr val="C0C0C0"/>
                </a:solidFill>
                <a:latin typeface="Arial"/>
                <a:ea typeface="+mn-ea"/>
                <a:cs typeface="+mn-cs"/>
              </a:rPr>
              <a:pPr algn="r" defTabSz="814333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dirty="0">
              <a:solidFill>
                <a:srgbClr val="C0C0C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2" y="5447772"/>
            <a:ext cx="9129713" cy="2672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54" name="Rectangle 5"/>
          <p:cNvSpPr>
            <a:spLocks noChangeArrowheads="1"/>
          </p:cNvSpPr>
          <p:nvPr/>
        </p:nvSpPr>
        <p:spPr bwMode="ltGray">
          <a:xfrm>
            <a:off x="7986492" y="5457729"/>
            <a:ext cx="589185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dirty="0">
                <a:solidFill>
                  <a:srgbClr val="C0C0C0"/>
                </a:solidFill>
                <a:latin typeface="Arial"/>
                <a:ea typeface="+mn-ea"/>
                <a:cs typeface="+mn-cs"/>
              </a:rPr>
              <a:t>Cisco Public</a:t>
            </a:r>
          </a:p>
        </p:txBody>
      </p:sp>
      <p:sp>
        <p:nvSpPr>
          <p:cNvPr id="55" name="Rectangle 7"/>
          <p:cNvSpPr>
            <a:spLocks noChangeArrowheads="1"/>
          </p:cNvSpPr>
          <p:nvPr/>
        </p:nvSpPr>
        <p:spPr bwMode="ltGray">
          <a:xfrm>
            <a:off x="8650757" y="5455083"/>
            <a:ext cx="259881" cy="1752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  <a:defRPr/>
            </a:pPr>
            <a:fld id="{22D72E75-059D-5649-A98A-5801018B4A28}" type="slidenum">
              <a:rPr lang="en-US" sz="600">
                <a:solidFill>
                  <a:srgbClr val="C0C0C0"/>
                </a:solidFill>
                <a:latin typeface="Arial"/>
                <a:ea typeface="+mn-ea"/>
                <a:cs typeface="+mn-cs"/>
              </a:rPr>
              <a:pPr algn="r" defTabSz="814333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dirty="0">
              <a:solidFill>
                <a:srgbClr val="C0C0C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48" name="Subtitle 2"/>
          <p:cNvSpPr>
            <a:spLocks noGrp="1"/>
          </p:cNvSpPr>
          <p:nvPr>
            <p:ph type="subTitle" idx="1"/>
          </p:nvPr>
        </p:nvSpPr>
        <p:spPr>
          <a:xfrm>
            <a:off x="236383" y="3720055"/>
            <a:ext cx="8112126" cy="320146"/>
          </a:xfrm>
        </p:spPr>
        <p:txBody>
          <a:bodyPr>
            <a:normAutofit/>
          </a:bodyPr>
          <a:lstStyle>
            <a:lvl1pPr marL="0" indent="0" algn="l">
              <a:buNone/>
              <a:defRPr lang="en-US" sz="2000" kern="1200" dirty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1pPr>
            <a:lvl2pPr marL="4571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1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3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50" name="Title 1"/>
          <p:cNvSpPr>
            <a:spLocks noGrp="1"/>
          </p:cNvSpPr>
          <p:nvPr>
            <p:ph type="ctrTitle"/>
          </p:nvPr>
        </p:nvSpPr>
        <p:spPr>
          <a:xfrm>
            <a:off x="221395" y="1040192"/>
            <a:ext cx="8112125" cy="2422699"/>
          </a:xfrm>
        </p:spPr>
        <p:txBody>
          <a:bodyPr/>
          <a:lstStyle>
            <a:lvl1pPr algn="l" defTabSz="91433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6000" b="0" kern="1200" spc="-200" baseline="0" dirty="0">
                <a:gradFill flip="none" rotWithShape="1">
                  <a:gsLst>
                    <a:gs pos="0">
                      <a:srgbClr val="55E6ED"/>
                    </a:gs>
                    <a:gs pos="80000">
                      <a:srgbClr val="009249"/>
                    </a:gs>
                  </a:gsLst>
                  <a:lin ang="120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8889906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-4.44444E-6 4.81481E-6 L -4.44444E-6 0.65879 " pathEditMode="relative" rAng="0" ptsTypes="AA">
                                      <p:cBhvr>
                                        <p:cTn id="6" dur="8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2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1.85185E-6 L 2.77778E-6 0.99305 " pathEditMode="relative" rAng="0" ptsTypes="AA">
                                      <p:cBhvr>
                                        <p:cTn id="8" dur="106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97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indefinite" accel="50000" decel="50000" fill="hold" grpId="0" nodeType="withEffect">
                                  <p:stCondLst>
                                    <p:cond delay="11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1.94444E-6 0 L 1.94444E-6 -1.0081 " pathEditMode="relative" rAng="0" ptsTypes="AA">
                                      <p:cBhvr>
                                        <p:cTn id="10" dur="164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4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repeatCount="indefinite" accel="50000" decel="50000" fill="hold" grpId="0" nodeType="withEffect">
                                  <p:stCondLst>
                                    <p:cond delay="13700"/>
                                  </p:stCondLst>
                                  <p:childTnLst>
                                    <p:animMotion origin="layout" path="M 2.77778E-6 4.81481E-6 L 2.77778E-6 -0.34561 " pathEditMode="relative" rAng="0" ptsTypes="AA">
                                      <p:cBhvr>
                                        <p:cTn id="12" dur="109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3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4.44444E-6 L -3.88889E-6 1.14467 " pathEditMode="relative" rAng="0" ptsTypes="AA">
                                      <p:cBhvr>
                                        <p:cTn id="14" dur="104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72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repeatCount="indefinite" accel="50000" decel="5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4.16667E-6 0.27476 L 4.16667E-6 -1.26019 " pathEditMode="relative" rAng="0" ptsTypes="AA">
                                      <p:cBhvr>
                                        <p:cTn id="16" dur="121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68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repeatCount="indefinite" accel="50000" decel="50000" autoRev="1" fill="hold" grpId="0" nodeType="withEffect">
                                  <p:stCondLst>
                                    <p:cond delay="36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1.94444E-6 0 L 1.94444E-6 -1.0081 " pathEditMode="relative" rAng="0" ptsTypes="AA">
                                      <p:cBhvr>
                                        <p:cTn id="18" dur="84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4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repeatCount="indefinite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77778E-6 1.85185E-6 L 2.77778E-6 0.99305 " pathEditMode="relative" rAng="0" ptsTypes="AA">
                                      <p:cBhvr>
                                        <p:cTn id="20" dur="19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97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repeatCount="indefinite" accel="50000" decel="50000" fill="hold" grpId="0" nodeType="withEffect">
                                  <p:stCondLst>
                                    <p:cond delay="6300"/>
                                  </p:stCondLst>
                                  <p:childTnLst>
                                    <p:animMotion origin="layout" path="M 2.77778E-6 1.85185E-6 L 2.77778E-6 0.99305 " pathEditMode="relative" rAng="0" ptsTypes="AA">
                                      <p:cBhvr>
                                        <p:cTn id="22" dur="82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97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repeatCount="indefinite" accel="50000" decel="50000" fill="hold" nodeType="withEffect">
                                  <p:stCondLst>
                                    <p:cond delay="57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-4.72222E-6 -2.15822E-6 L -4.72222E-6 -1.32223 " pathEditMode="relative" rAng="0" ptsTypes="AA">
                                      <p:cBhvr>
                                        <p:cTn id="24" dur="1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61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42" presetClass="path" presetSubtype="0" repeatCount="indefinite" accel="50000" decel="50000" fill="hold" grpId="0" nodeType="withEffect">
                                  <p:stCondLst>
                                    <p:cond delay="13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1.94444E-6 0 L 1.94444E-6 -1.0081 " pathEditMode="relative" rAng="0" ptsTypes="AA">
                                      <p:cBhvr>
                                        <p:cTn id="26" dur="7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4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42" presetClass="path" presetSubtype="0" repeatCount="indefinite" accel="50000" decel="50000" fill="hold" grpId="0" nodeType="withEffect">
                                  <p:stCondLst>
                                    <p:cond delay="5300"/>
                                  </p:stCondLst>
                                  <p:childTnLst>
                                    <p:animMotion origin="layout" path="M 2.77778E-6 1.85185E-6 L 2.77778E-6 0.99305 " pathEditMode="relative" rAng="0" ptsTypes="AA">
                                      <p:cBhvr>
                                        <p:cTn id="28" dur="151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97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42" presetClass="path" presetSubtype="0" repeatCount="indefinite" accel="50000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2.77778E-6 1.85185E-6 L 2.77778E-6 0.99305 " pathEditMode="relative" rAng="0" ptsTypes="AA">
                                      <p:cBhvr>
                                        <p:cTn id="30" dur="5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97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27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2" dur="6650" autoRev="1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60CCCC"/>
                                      </p:to>
                                    </p:animClr>
                                    <p:animClr clrSpc="rgb" dir="cw">
                                      <p:cBhvr>
                                        <p:cTn id="33" dur="6650" autoRev="1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0CCCC"/>
                                      </p:to>
                                    </p:animClr>
                                    <p:set>
                                      <p:cBhvr>
                                        <p:cTn id="34" dur="6650" autoRev="1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5" dur="6650" autoRev="1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27" presetClass="emph" presetSubtype="0" repeatCount="indefinite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7" dur="5350" autoRev="1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60CCCC"/>
                                      </p:to>
                                    </p:animClr>
                                    <p:animClr clrSpc="rgb" dir="cw">
                                      <p:cBhvr>
                                        <p:cTn id="38" dur="5350" autoRev="1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0CCCC"/>
                                      </p:to>
                                    </p:animClr>
                                    <p:set>
                                      <p:cBhvr>
                                        <p:cTn id="39" dur="5350" autoRev="1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0" dur="5350" autoRev="1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7" presetClass="emph" presetSubtype="0" repeatCount="indefinite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2" dur="6650" autoRev="1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60CCCC"/>
                                      </p:to>
                                    </p:animClr>
                                    <p:animClr clrSpc="rgb" dir="cw">
                                      <p:cBhvr>
                                        <p:cTn id="43" dur="6650" autoRev="1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0CCCC"/>
                                      </p:to>
                                    </p:animClr>
                                    <p:set>
                                      <p:cBhvr>
                                        <p:cTn id="44" dur="6650" autoRev="1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5" dur="6650" autoRev="1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5" grpId="0" animBg="1"/>
      <p:bldP spid="16" grpId="0" animBg="1"/>
      <p:bldP spid="17" grpId="0" animBg="1"/>
      <p:bldP spid="18" grpId="0" animBg="1"/>
      <p:bldP spid="20" grpId="0" animBg="1"/>
      <p:bldP spid="21" grpId="0" animBg="1"/>
      <p:bldP spid="22" grpId="0" animBg="1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ullet_2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ChangeArrowheads="1"/>
          </p:cNvSpPr>
          <p:nvPr/>
        </p:nvSpPr>
        <p:spPr bwMode="ltGray">
          <a:xfrm>
            <a:off x="7986492" y="5457729"/>
            <a:ext cx="589185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dirty="0">
                <a:solidFill>
                  <a:srgbClr val="C0C0C0"/>
                </a:solidFill>
                <a:latin typeface="Arial"/>
                <a:ea typeface="+mn-ea"/>
                <a:cs typeface="+mn-cs"/>
              </a:rPr>
              <a:t>Cisco Public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ltGray">
          <a:xfrm>
            <a:off x="8650757" y="5455083"/>
            <a:ext cx="259881" cy="1752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  <a:defRPr/>
            </a:pPr>
            <a:fld id="{34E23E61-C8E4-F943-A482-A877E798C9CA}" type="slidenum">
              <a:rPr lang="en-US" sz="600">
                <a:solidFill>
                  <a:srgbClr val="C0C0C0"/>
                </a:solidFill>
                <a:latin typeface="Arial"/>
                <a:ea typeface="+mn-ea"/>
                <a:cs typeface="+mn-cs"/>
              </a:rPr>
              <a:pPr algn="r" defTabSz="814333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dirty="0">
              <a:solidFill>
                <a:srgbClr val="C0C0C0"/>
              </a:solidFill>
              <a:latin typeface="Arial"/>
              <a:ea typeface="+mn-ea"/>
              <a:cs typeface="+mn-cs"/>
            </a:endParaRPr>
          </a:p>
        </p:txBody>
      </p:sp>
      <p:pic>
        <p:nvPicPr>
          <p:cNvPr id="10" name="Picture 13" descr="verticalbar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448175" y="648230"/>
            <a:ext cx="88900" cy="44066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Rectangle 4"/>
          <p:cNvSpPr>
            <a:spLocks noChangeArrowheads="1"/>
          </p:cNvSpPr>
          <p:nvPr/>
        </p:nvSpPr>
        <p:spPr bwMode="ltGray">
          <a:xfrm>
            <a:off x="250827" y="5459053"/>
            <a:ext cx="2568575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2119" tIns="41058" rIns="82119" bIns="41058" anchor="b">
            <a:spAutoFit/>
          </a:bodyPr>
          <a:lstStyle/>
          <a:p>
            <a:pPr algn="l" defTabSz="81433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dirty="0">
                <a:solidFill>
                  <a:srgbClr val="C0C0C0"/>
                </a:solidFill>
                <a:latin typeface="Arial"/>
                <a:ea typeface="+mn-ea"/>
                <a:cs typeface="+mn-cs"/>
              </a:rPr>
              <a:t>© 2011 Cisco and/or its affiliates. All rights reserved.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702" y="251460"/>
            <a:ext cx="4123944" cy="698500"/>
          </a:xfrm>
        </p:spPr>
        <p:txBody>
          <a:bodyPr anchor="t"/>
          <a:lstStyle>
            <a:lvl1pPr algn="l" defTabSz="91433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-100" baseline="0" dirty="0" smtClean="0">
                <a:gradFill>
                  <a:gsLst>
                    <a:gs pos="0">
                      <a:schemeClr val="tx1"/>
                    </a:gs>
                    <a:gs pos="100000">
                      <a:srgbClr val="01BBBB"/>
                    </a:gs>
                  </a:gsLst>
                  <a:lin ang="24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4818888" y="259080"/>
            <a:ext cx="3895344" cy="701040"/>
          </a:xfrm>
        </p:spPr>
        <p:txBody>
          <a:bodyPr lIns="82290" rIns="82290" rtlCol="0">
            <a:noAutofit/>
          </a:bodyPr>
          <a:lstStyle>
            <a:lvl1pPr algn="l" defTabSz="91433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-100" baseline="0" dirty="0">
                <a:gradFill>
                  <a:gsLst>
                    <a:gs pos="0">
                      <a:schemeClr val="tx1"/>
                    </a:gs>
                    <a:gs pos="100000">
                      <a:srgbClr val="01BBBB"/>
                    </a:gs>
                  </a:gsLst>
                  <a:lin ang="24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219455" y="1333500"/>
            <a:ext cx="4142232" cy="3771900"/>
          </a:xfrm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  <a:latin typeface="+mj-lt"/>
              </a:defRPr>
            </a:lvl1pPr>
            <a:lvl2pPr marL="634957" indent="-228584">
              <a:buClr>
                <a:schemeClr val="accent5"/>
              </a:buClr>
              <a:buFont typeface="Arial" pitchFamily="34" charset="0"/>
              <a:buChar char="•"/>
              <a:tabLst/>
              <a:defRPr>
                <a:solidFill>
                  <a:schemeClr val="tx2"/>
                </a:solidFill>
                <a:latin typeface="+mj-lt"/>
              </a:defRPr>
            </a:lvl2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2"/>
          </p:nvPr>
        </p:nvSpPr>
        <p:spPr>
          <a:xfrm>
            <a:off x="4818888" y="1333500"/>
            <a:ext cx="4005072" cy="3771900"/>
          </a:xfrm>
        </p:spPr>
        <p:txBody>
          <a:bodyPr/>
          <a:lstStyle>
            <a:lvl1pPr marL="0" indent="0">
              <a:buFontTx/>
              <a:buNone/>
              <a:defRPr>
                <a:solidFill>
                  <a:schemeClr val="accent1"/>
                </a:solidFill>
                <a:latin typeface="+mj-lt"/>
              </a:defRPr>
            </a:lvl1pPr>
            <a:lvl2pPr marL="634957" indent="-228584">
              <a:buClr>
                <a:schemeClr val="accent1">
                  <a:lumMod val="40000"/>
                  <a:lumOff val="60000"/>
                </a:schemeClr>
              </a:buClr>
              <a:buFont typeface="Arial" pitchFamily="34" charset="0"/>
              <a:buChar char="•"/>
              <a:defRPr>
                <a:solidFill>
                  <a:schemeClr val="accent1"/>
                </a:solidFill>
                <a:latin typeface="+mj-lt"/>
              </a:defRPr>
            </a:lvl2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650012732"/>
      </p:ext>
    </p:extLst>
  </p:cSld>
  <p:clrMapOvr>
    <a:masterClrMapping/>
  </p:clrMapOvr>
  <p:transition xmlns:p14="http://schemas.microsoft.com/office/powerpoint/2010/main">
    <p:wipe dir="r"/>
  </p:transition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8"/>
          <p:cNvGrpSpPr/>
          <p:nvPr/>
        </p:nvGrpSpPr>
        <p:grpSpPr>
          <a:xfrm>
            <a:off x="341315" y="259293"/>
            <a:ext cx="908367" cy="400189"/>
            <a:chOff x="609600" y="528537"/>
            <a:chExt cx="1444734" cy="763789"/>
          </a:xfrm>
          <a:gradFill flip="none" rotWithShape="1">
            <a:gsLst>
              <a:gs pos="11000">
                <a:schemeClr val="accent2"/>
              </a:gs>
              <a:gs pos="100000">
                <a:schemeClr val="accent5"/>
              </a:gs>
            </a:gsLst>
            <a:lin ang="2700000" scaled="1"/>
            <a:tileRect/>
          </a:gradFill>
        </p:grpSpPr>
        <p:sp>
          <p:nvSpPr>
            <p:cNvPr id="6" name="Rectangle 5"/>
            <p:cNvSpPr>
              <a:spLocks noChangeArrowheads="1"/>
            </p:cNvSpPr>
            <p:nvPr/>
          </p:nvSpPr>
          <p:spPr bwMode="black">
            <a:xfrm>
              <a:off x="1016578" y="1035681"/>
              <a:ext cx="65914" cy="24973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7" name="Freeform 6"/>
            <p:cNvSpPr>
              <a:spLocks/>
            </p:cNvSpPr>
            <p:nvPr/>
          </p:nvSpPr>
          <p:spPr bwMode="black">
            <a:xfrm>
              <a:off x="1400563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black">
            <a:xfrm>
              <a:off x="740661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9" name="Freeform 8"/>
            <p:cNvSpPr>
              <a:spLocks noEditPoints="1"/>
            </p:cNvSpPr>
            <p:nvPr/>
          </p:nvSpPr>
          <p:spPr bwMode="black">
            <a:xfrm>
              <a:off x="1660385" y="1028765"/>
              <a:ext cx="262122" cy="263561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black">
            <a:xfrm>
              <a:off x="1167566" y="1028765"/>
              <a:ext cx="170916" cy="263561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black">
            <a:xfrm>
              <a:off x="609600" y="732931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2" name="Freeform 11"/>
            <p:cNvSpPr>
              <a:spLocks/>
            </p:cNvSpPr>
            <p:nvPr/>
          </p:nvSpPr>
          <p:spPr bwMode="black">
            <a:xfrm>
              <a:off x="783581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black">
            <a:xfrm>
              <a:off x="954497" y="528537"/>
              <a:ext cx="62081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4" name="Freeform 13"/>
            <p:cNvSpPr>
              <a:spLocks/>
            </p:cNvSpPr>
            <p:nvPr/>
          </p:nvSpPr>
          <p:spPr bwMode="black">
            <a:xfrm>
              <a:off x="1128478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5" name="Freeform 14"/>
            <p:cNvSpPr>
              <a:spLocks/>
            </p:cNvSpPr>
            <p:nvPr/>
          </p:nvSpPr>
          <p:spPr bwMode="black">
            <a:xfrm>
              <a:off x="1298627" y="732931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6" name="Freeform 15"/>
            <p:cNvSpPr>
              <a:spLocks/>
            </p:cNvSpPr>
            <p:nvPr/>
          </p:nvSpPr>
          <p:spPr bwMode="black">
            <a:xfrm>
              <a:off x="1472608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7" name="Freeform 16"/>
            <p:cNvSpPr>
              <a:spLocks/>
            </p:cNvSpPr>
            <p:nvPr/>
          </p:nvSpPr>
          <p:spPr bwMode="black">
            <a:xfrm>
              <a:off x="1646590" y="528537"/>
              <a:ext cx="62848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8" name="Freeform 17"/>
            <p:cNvSpPr>
              <a:spLocks/>
            </p:cNvSpPr>
            <p:nvPr/>
          </p:nvSpPr>
          <p:spPr bwMode="black">
            <a:xfrm>
              <a:off x="1817505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9" name="Freeform 18"/>
            <p:cNvSpPr>
              <a:spLocks/>
            </p:cNvSpPr>
            <p:nvPr/>
          </p:nvSpPr>
          <p:spPr bwMode="black">
            <a:xfrm>
              <a:off x="1991486" y="732931"/>
              <a:ext cx="62848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</p:grpSp>
      <p:sp>
        <p:nvSpPr>
          <p:cNvPr id="20" name="Rectangle 3"/>
          <p:cNvSpPr>
            <a:spLocks noChangeArrowheads="1"/>
          </p:cNvSpPr>
          <p:nvPr/>
        </p:nvSpPr>
        <p:spPr bwMode="white">
          <a:xfrm>
            <a:off x="0" y="1"/>
            <a:ext cx="9144000" cy="148167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1" name="Rectangle 3"/>
          <p:cNvSpPr>
            <a:spLocks noChangeArrowheads="1"/>
          </p:cNvSpPr>
          <p:nvPr/>
        </p:nvSpPr>
        <p:spPr bwMode="hidden">
          <a:xfrm>
            <a:off x="0" y="1"/>
            <a:ext cx="9144000" cy="148167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6385" y="3566160"/>
            <a:ext cx="4684867" cy="320146"/>
          </a:xfrm>
        </p:spPr>
        <p:txBody>
          <a:bodyPr rtlCol="0">
            <a:normAutofit/>
          </a:bodyPr>
          <a:lstStyle>
            <a:lvl1pPr marL="0" indent="0" algn="l" defTabSz="91433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1pPr>
            <a:lvl2pPr marL="4571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1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3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8695" y="2735580"/>
            <a:ext cx="4712557" cy="851958"/>
          </a:xfrm>
        </p:spPr>
        <p:txBody>
          <a:bodyPr/>
          <a:lstStyle>
            <a:lvl1pPr marL="0" indent="0" algn="l" defTabSz="914338" rtl="0" eaLnBrk="1" latinLnBrk="0" hangingPunct="1">
              <a:lnSpc>
                <a:spcPct val="80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  <a:defRPr lang="en-US" sz="6000" b="0" kern="1200" spc="-20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12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1" name="Picture Placeholder 30"/>
          <p:cNvSpPr>
            <a:spLocks noGrp="1"/>
          </p:cNvSpPr>
          <p:nvPr>
            <p:ph type="pic" sz="quarter" idx="10"/>
          </p:nvPr>
        </p:nvSpPr>
        <p:spPr>
          <a:xfrm>
            <a:off x="5540377" y="1598084"/>
            <a:ext cx="2676525" cy="2407708"/>
          </a:xfrm>
        </p:spPr>
        <p:txBody>
          <a:bodyPr rtlCol="0" anchor="ctr" anchorCtr="1">
            <a:normAutofit/>
          </a:bodyPr>
          <a:lstStyle>
            <a:lvl1pPr algn="ctr">
              <a:defRPr>
                <a:latin typeface="+mj-lt"/>
              </a:defRPr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06774004"/>
      </p:ext>
    </p:extLst>
  </p:cSld>
  <p:clrMapOvr>
    <a:masterClrMapping/>
  </p:clrMapOvr>
  <p:transition xmlns:p14="http://schemas.microsoft.com/office/powerpoint/2010/main">
    <p:wipe dir="r"/>
  </p:transition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12700" y="5118366"/>
            <a:ext cx="9156700" cy="59663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 dirty="0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5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ounded Rectangle 5"/>
          <p:cNvSpPr/>
          <p:nvPr/>
        </p:nvSpPr>
        <p:spPr>
          <a:xfrm>
            <a:off x="1824040" y="-2981854"/>
            <a:ext cx="1728787" cy="1167870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  <a:alpha val="18000"/>
                </a:scheme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2" y="-537104"/>
            <a:ext cx="1730375" cy="678920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  <a:alpha val="18000"/>
                </a:scheme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9" name="Rounded Rectangle 8"/>
          <p:cNvSpPr/>
          <p:nvPr/>
        </p:nvSpPr>
        <p:spPr>
          <a:xfrm rot="10800000">
            <a:off x="1014415" y="-537104"/>
            <a:ext cx="1728787" cy="678920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6375402" y="1426104"/>
            <a:ext cx="1730375" cy="679053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>
                  <a:lumMod val="75000"/>
                  <a:alpha val="28000"/>
                </a:schemeClr>
              </a:gs>
              <a:gs pos="100000">
                <a:schemeClr val="accent4">
                  <a:lumMod val="75000"/>
                  <a:alpha val="29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8105775" y="695854"/>
            <a:ext cx="1728788" cy="679053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>
                  <a:lumMod val="75000"/>
                  <a:alpha val="28000"/>
                </a:schemeClr>
              </a:gs>
              <a:gs pos="100000">
                <a:schemeClr val="accent4">
                  <a:lumMod val="75000"/>
                  <a:alpha val="29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" name="Rounded Rectangle 11"/>
          <p:cNvSpPr/>
          <p:nvPr/>
        </p:nvSpPr>
        <p:spPr>
          <a:xfrm rot="10800000">
            <a:off x="3035302" y="-2815167"/>
            <a:ext cx="1730375" cy="679053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ltGray">
          <a:xfrm>
            <a:off x="7762876" y="5382325"/>
            <a:ext cx="812800" cy="250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2119" tIns="41058" rIns="82119" bIns="41058" anchor="b">
            <a:spAutoFit/>
          </a:bodyPr>
          <a:lstStyle/>
          <a:p>
            <a:pPr algn="r" defTabSz="814333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1" dirty="0">
                <a:solidFill>
                  <a:srgbClr val="FFFFFF"/>
                </a:solidFill>
                <a:latin typeface="Arial"/>
                <a:ea typeface="ＭＳ Ｐゴシック" charset="-128"/>
                <a:cs typeface="ＭＳ Ｐゴシック" charset="-128"/>
              </a:rPr>
              <a:t>Cisco Confidential</a:t>
            </a:r>
          </a:p>
        </p:txBody>
      </p:sp>
      <p:sp>
        <p:nvSpPr>
          <p:cNvPr id="14" name="Rectangle 7"/>
          <p:cNvSpPr>
            <a:spLocks noChangeArrowheads="1"/>
          </p:cNvSpPr>
          <p:nvPr/>
        </p:nvSpPr>
        <p:spPr bwMode="ltGray">
          <a:xfrm>
            <a:off x="8648700" y="5462778"/>
            <a:ext cx="261938" cy="16755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82119" tIns="41058" rIns="82119" bIns="41058" anchor="b">
            <a:spAutoFit/>
          </a:bodyPr>
          <a:lstStyle/>
          <a:p>
            <a:pPr algn="r" defTabSz="814333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fld id="{F78D1E54-6860-9447-994C-4D9B1FE0C72E}" type="slidenum">
              <a:rPr lang="en-US" sz="600" b="1">
                <a:solidFill>
                  <a:srgbClr val="FFFFFF"/>
                </a:solidFill>
                <a:latin typeface="Arial"/>
                <a:ea typeface="ＭＳ Ｐゴシック" charset="-128"/>
                <a:cs typeface="ＭＳ Ｐゴシック" charset="-128"/>
              </a:rPr>
              <a:pPr algn="r" defTabSz="814333"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b="1" dirty="0">
              <a:solidFill>
                <a:srgbClr val="FFFFFF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5" name="Rectangle 5"/>
          <p:cNvSpPr>
            <a:spLocks noChangeArrowheads="1"/>
          </p:cNvSpPr>
          <p:nvPr/>
        </p:nvSpPr>
        <p:spPr bwMode="ltGray">
          <a:xfrm>
            <a:off x="7762876" y="5382325"/>
            <a:ext cx="812800" cy="250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2119" tIns="41058" rIns="82119" bIns="41058" anchor="b">
            <a:spAutoFit/>
          </a:bodyPr>
          <a:lstStyle/>
          <a:p>
            <a:pPr algn="r" defTabSz="814333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1" dirty="0">
                <a:solidFill>
                  <a:srgbClr val="FFFFFF"/>
                </a:solidFill>
                <a:latin typeface="Arial"/>
                <a:ea typeface="ＭＳ Ｐゴシック" charset="-128"/>
                <a:cs typeface="ＭＳ Ｐゴシック" charset="-128"/>
              </a:rPr>
              <a:t>Cisco Confidential</a:t>
            </a:r>
          </a:p>
        </p:txBody>
      </p:sp>
      <p:sp>
        <p:nvSpPr>
          <p:cNvPr id="16" name="Rectangle 7"/>
          <p:cNvSpPr>
            <a:spLocks noChangeArrowheads="1"/>
          </p:cNvSpPr>
          <p:nvPr/>
        </p:nvSpPr>
        <p:spPr bwMode="ltGray">
          <a:xfrm>
            <a:off x="8648700" y="5462778"/>
            <a:ext cx="261938" cy="16755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82119" tIns="41058" rIns="82119" bIns="41058" anchor="b">
            <a:spAutoFit/>
          </a:bodyPr>
          <a:lstStyle/>
          <a:p>
            <a:pPr algn="r" defTabSz="814333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fld id="{D11309A3-12CE-2F4E-9E2E-4FBCCE1DA370}" type="slidenum">
              <a:rPr lang="en-US" sz="600" b="1">
                <a:solidFill>
                  <a:srgbClr val="FFFFFF"/>
                </a:solidFill>
                <a:latin typeface="Arial"/>
                <a:ea typeface="ＭＳ Ｐゴシック" charset="-128"/>
                <a:cs typeface="ＭＳ Ｐゴシック" charset="-128"/>
              </a:rPr>
              <a:pPr algn="r" defTabSz="814333"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b="1" dirty="0">
              <a:solidFill>
                <a:srgbClr val="FFFFFF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7" name="Rectangle 4"/>
          <p:cNvSpPr>
            <a:spLocks noChangeArrowheads="1"/>
          </p:cNvSpPr>
          <p:nvPr/>
        </p:nvSpPr>
        <p:spPr bwMode="ltGray">
          <a:xfrm>
            <a:off x="250827" y="5466748"/>
            <a:ext cx="3421063" cy="1675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2119" tIns="41058" rIns="82119" bIns="41058" anchor="b">
            <a:spAutoFit/>
          </a:bodyPr>
          <a:lstStyle/>
          <a:p>
            <a:pPr defTabSz="814333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1" dirty="0">
                <a:solidFill>
                  <a:srgbClr val="FFFFFF"/>
                </a:solidFill>
                <a:latin typeface="Arial"/>
                <a:ea typeface="ＭＳ Ｐゴシック" charset="-128"/>
                <a:cs typeface="ＭＳ Ｐゴシック" charset="-128"/>
              </a:rPr>
              <a:t>© 2011 Cisco and/or its affiliates. All rights reserved.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7744" y="403860"/>
            <a:ext cx="8755128" cy="3643443"/>
          </a:xfrm>
        </p:spPr>
        <p:txBody>
          <a:bodyPr/>
          <a:lstStyle>
            <a:lvl1pPr marL="174613" indent="-174613">
              <a:buFont typeface="Arial" pitchFamily="34" charset="0"/>
              <a:buChar char="“"/>
              <a:defRPr sz="5400" spc="-2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29770" y="4465753"/>
            <a:ext cx="8574685" cy="511968"/>
          </a:xfrm>
        </p:spPr>
        <p:txBody>
          <a:bodyPr rtlCol="0">
            <a:normAutofit/>
          </a:bodyPr>
          <a:lstStyle>
            <a:lvl1pPr marL="0" indent="0">
              <a:buNone/>
              <a:defRPr lang="en-US" sz="24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87455111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1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1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7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ingle photo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1892300" y="662782"/>
            <a:ext cx="5348288" cy="3337718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892301" y="3995208"/>
            <a:ext cx="5346700" cy="83079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143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/>
          </p:nvPr>
        </p:nvSpPr>
        <p:spPr>
          <a:xfrm>
            <a:off x="1900238" y="662940"/>
            <a:ext cx="5329238" cy="3337560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</p:spPr>
        <p:txBody>
          <a:bodyPr rtlCol="0" anchor="ctr">
            <a:normAutofit/>
          </a:bodyPr>
          <a:lstStyle>
            <a:lvl1pPr algn="ctr">
              <a:buFontTx/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2065871" y="4061198"/>
            <a:ext cx="5074070" cy="698500"/>
          </a:xfrm>
        </p:spPr>
        <p:txBody>
          <a:bodyPr anchor="ctr"/>
          <a:lstStyle>
            <a:lvl1pPr>
              <a:defRPr sz="2600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6061967"/>
      </p:ext>
    </p:extLst>
  </p:cSld>
  <p:clrMapOvr>
    <a:masterClrMapping/>
  </p:clrMapOvr>
  <p:transition xmlns:p14="http://schemas.microsoft.com/office/powerpoint/2010/main">
    <p:wipe dir="r"/>
  </p:transition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mall photo_top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338139" y="259292"/>
            <a:ext cx="3273425" cy="2049198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/>
          </p:nvPr>
        </p:nvSpPr>
        <p:spPr>
          <a:xfrm>
            <a:off x="338329" y="259080"/>
            <a:ext cx="3273552" cy="2049780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rtlCol="0" anchor="ctr">
            <a:normAutofit/>
          </a:bodyPr>
          <a:lstStyle>
            <a:lvl1pPr marL="0" indent="0" algn="ctr" defTabSz="91433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229703" y="2857500"/>
            <a:ext cx="7009298" cy="1449622"/>
          </a:xfrm>
        </p:spPr>
        <p:txBody>
          <a:bodyPr anchor="t">
            <a:spAutoFit/>
          </a:bodyPr>
          <a:lstStyle>
            <a:lvl1pPr marL="0" marR="0" indent="0" algn="l" defTabSz="914338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146515488"/>
      </p:ext>
    </p:extLst>
  </p:cSld>
  <p:clrMapOvr>
    <a:masterClrMapping/>
  </p:clrMapOvr>
  <p:transition xmlns:p14="http://schemas.microsoft.com/office/powerpoint/2010/main">
    <p:wipe dir="r"/>
  </p:transition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ortrait photo_right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4992688" y="715698"/>
            <a:ext cx="3630612" cy="419100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/>
          </p:nvPr>
        </p:nvSpPr>
        <p:spPr>
          <a:xfrm>
            <a:off x="4992624" y="716280"/>
            <a:ext cx="3630168" cy="4191000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rtlCol="0" anchor="ctr">
            <a:normAutofit/>
          </a:bodyPr>
          <a:lstStyle>
            <a:lvl1pPr algn="ctr">
              <a:buFontTx/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229703" y="607478"/>
            <a:ext cx="4349918" cy="997190"/>
          </a:xfrm>
        </p:spPr>
        <p:txBody>
          <a:bodyPr anchor="t">
            <a:spAutoFit/>
          </a:bodyPr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5787415"/>
      </p:ext>
    </p:extLst>
  </p:cSld>
  <p:clrMapOvr>
    <a:masterClrMapping/>
  </p:clrMapOvr>
  <p:transition xmlns:p14="http://schemas.microsoft.com/office/powerpoint/2010/main">
    <p:wipe dir="r"/>
  </p:transition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Multipl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ectangle 9"/>
          <p:cNvSpPr/>
          <p:nvPr/>
        </p:nvSpPr>
        <p:spPr>
          <a:xfrm>
            <a:off x="3668713" y="259292"/>
            <a:ext cx="3268662" cy="2217208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34964" y="259292"/>
            <a:ext cx="3259137" cy="2217208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011990" y="259293"/>
            <a:ext cx="1806575" cy="1090083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34963" y="2524125"/>
            <a:ext cx="2501900" cy="2882636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911476" y="2524125"/>
            <a:ext cx="4025900" cy="2882636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7011990" y="1403615"/>
            <a:ext cx="1806575" cy="2868083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011990" y="4319324"/>
            <a:ext cx="1806575" cy="1087438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49" name="Picture Placeholder 25"/>
          <p:cNvSpPr>
            <a:spLocks noGrp="1"/>
          </p:cNvSpPr>
          <p:nvPr>
            <p:ph type="pic" sz="quarter" idx="11"/>
          </p:nvPr>
        </p:nvSpPr>
        <p:spPr>
          <a:xfrm>
            <a:off x="3668991" y="259291"/>
            <a:ext cx="3267861" cy="2217210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rtlCol="0" anchor="ctr">
            <a:normAutofit/>
          </a:bodyPr>
          <a:lstStyle>
            <a:lvl1pPr marL="0" indent="0" algn="ctr" defTabSz="91433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/>
          </p:nvPr>
        </p:nvSpPr>
        <p:spPr>
          <a:xfrm>
            <a:off x="320826" y="259291"/>
            <a:ext cx="3272751" cy="2217210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rtlCol="0" anchor="ctr">
            <a:normAutofit/>
          </a:bodyPr>
          <a:lstStyle>
            <a:lvl1pPr marL="0" indent="0" algn="ctr" defTabSz="91433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51" name="Picture Placeholder 25"/>
          <p:cNvSpPr>
            <a:spLocks noGrp="1"/>
          </p:cNvSpPr>
          <p:nvPr>
            <p:ph type="pic" sz="quarter" idx="12"/>
          </p:nvPr>
        </p:nvSpPr>
        <p:spPr>
          <a:xfrm>
            <a:off x="7011990" y="259291"/>
            <a:ext cx="1806573" cy="1090084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rtlCol="0" anchor="ctr">
            <a:normAutofit/>
          </a:bodyPr>
          <a:lstStyle>
            <a:lvl1pPr marL="0" indent="0" algn="ctr" defTabSz="91433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53" name="Picture Placeholder 25"/>
          <p:cNvSpPr>
            <a:spLocks noGrp="1"/>
          </p:cNvSpPr>
          <p:nvPr>
            <p:ph type="pic" sz="quarter" idx="13"/>
          </p:nvPr>
        </p:nvSpPr>
        <p:spPr>
          <a:xfrm>
            <a:off x="320824" y="2524127"/>
            <a:ext cx="2516104" cy="2882445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rtlCol="0" anchor="ctr">
            <a:normAutofit/>
          </a:bodyPr>
          <a:lstStyle>
            <a:lvl1pPr marL="0" indent="0" algn="ctr" defTabSz="91433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55" name="Picture Placeholder 25"/>
          <p:cNvSpPr>
            <a:spLocks noGrp="1"/>
          </p:cNvSpPr>
          <p:nvPr>
            <p:ph type="pic" sz="quarter" idx="14"/>
          </p:nvPr>
        </p:nvSpPr>
        <p:spPr>
          <a:xfrm>
            <a:off x="2908334" y="2524127"/>
            <a:ext cx="4028516" cy="2882445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rtlCol="0" anchor="ctr">
            <a:normAutofit/>
          </a:bodyPr>
          <a:lstStyle>
            <a:lvl1pPr marL="0" indent="0" algn="ctr" defTabSz="91433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57" name="Picture Placeholder 25"/>
          <p:cNvSpPr>
            <a:spLocks noGrp="1"/>
          </p:cNvSpPr>
          <p:nvPr>
            <p:ph type="pic" sz="quarter" idx="15"/>
          </p:nvPr>
        </p:nvSpPr>
        <p:spPr>
          <a:xfrm>
            <a:off x="7011990" y="1397000"/>
            <a:ext cx="1806573" cy="2874508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rtlCol="0" anchor="ctr">
            <a:normAutofit/>
          </a:bodyPr>
          <a:lstStyle>
            <a:lvl1pPr marL="0" indent="0" algn="ctr" defTabSz="91433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59" name="Picture Placeholder 25"/>
          <p:cNvSpPr>
            <a:spLocks noGrp="1"/>
          </p:cNvSpPr>
          <p:nvPr>
            <p:ph type="pic" sz="quarter" idx="16"/>
          </p:nvPr>
        </p:nvSpPr>
        <p:spPr>
          <a:xfrm>
            <a:off x="7011990" y="4319134"/>
            <a:ext cx="1806573" cy="1087438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rtlCol="0" anchor="ctr">
            <a:normAutofit/>
          </a:bodyPr>
          <a:lstStyle>
            <a:lvl1pPr marL="0" indent="0" algn="ctr" defTabSz="91433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46628444"/>
      </p:ext>
    </p:extLst>
  </p:cSld>
  <p:clrMapOvr>
    <a:masterClrMapping/>
  </p:clrMapOvr>
  <p:transition xmlns:p14="http://schemas.microsoft.com/office/powerpoint/2010/main">
    <p:wipe dir="r"/>
  </p:transition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arge photo with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38138" y="259293"/>
            <a:ext cx="8477250" cy="5062803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4" name="Picture 11" descr="bottom bar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33375" y="5312833"/>
            <a:ext cx="8477250" cy="142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>
            <a:spLocks noChangeArrowheads="1"/>
          </p:cNvSpPr>
          <p:nvPr/>
        </p:nvSpPr>
        <p:spPr bwMode="ltGray">
          <a:xfrm>
            <a:off x="7730161" y="5465425"/>
            <a:ext cx="845515" cy="1675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1" dirty="0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t>Cisco Confidential</a:t>
            </a:r>
          </a:p>
        </p:txBody>
      </p:sp>
      <p:sp>
        <p:nvSpPr>
          <p:cNvPr id="7" name="Rectangle 7"/>
          <p:cNvSpPr>
            <a:spLocks noChangeArrowheads="1"/>
          </p:cNvSpPr>
          <p:nvPr/>
        </p:nvSpPr>
        <p:spPr bwMode="ltGray">
          <a:xfrm>
            <a:off x="8650757" y="5462778"/>
            <a:ext cx="259881" cy="16755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fld id="{25CA5F4A-FAF2-D442-9522-50517A953F5B}" type="slidenum">
              <a:rPr lang="en-US" sz="600" b="1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pPr algn="r" defTabSz="814333"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b="1" dirty="0">
              <a:solidFill>
                <a:srgbClr val="C0C0C0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ltGray">
          <a:xfrm>
            <a:off x="250827" y="5466748"/>
            <a:ext cx="3421063" cy="1675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2119" tIns="41058" rIns="82119" bIns="41058" anchor="b">
            <a:spAutoFit/>
          </a:bodyPr>
          <a:lstStyle/>
          <a:p>
            <a:pPr defTabSz="814333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1" dirty="0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t>© 2011 Cisco and/or its affiliates. All rights reserved.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333377" y="259081"/>
            <a:ext cx="8474869" cy="5045154"/>
          </a:xfrm>
          <a:ln>
            <a:solidFill>
              <a:schemeClr val="bg2"/>
            </a:solidFill>
          </a:ln>
        </p:spPr>
        <p:txBody>
          <a:bodyPr rtlCol="0" anchor="ctr">
            <a:normAutofit/>
          </a:bodyPr>
          <a:lstStyle>
            <a:lvl1pPr marL="0" indent="0" algn="ctr" defTabSz="91433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baseline="0" dirty="0">
                <a:solidFill>
                  <a:srgbClr val="546568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14774735"/>
      </p:ext>
    </p:extLst>
  </p:cSld>
  <p:clrMapOvr>
    <a:masterClrMapping/>
  </p:clrMapOvr>
  <p:transition xmlns:p14="http://schemas.microsoft.com/office/powerpoint/2010/main">
    <p:wipe dir="r"/>
  </p:transition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ble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-91440" y="-76200"/>
            <a:ext cx="9326880" cy="5867400"/>
          </a:xfrm>
        </p:spPr>
        <p:txBody>
          <a:bodyPr rtlCol="0" anchor="ctr" anchorCtr="1">
            <a:noAutofit/>
          </a:bodyPr>
          <a:lstStyle>
            <a:lvl1pPr algn="ctr">
              <a:buNone/>
              <a:defRPr>
                <a:latin typeface="+mj-lt"/>
              </a:defRPr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99494685"/>
      </p:ext>
    </p:extLst>
  </p:cSld>
  <p:clrMapOvr>
    <a:masterClrMapping/>
  </p:clrMapOvr>
  <p:transition xmlns:p14="http://schemas.microsoft.com/office/powerpoint/2010/main">
    <p:wipe dir="r"/>
  </p:transition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Wide screen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3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blipFill dpi="0" rotWithShape="1">
            <a:blip r:embed="rId3" cstate="print">
              <a:alphaModFix amt="29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grpSp>
        <p:nvGrpSpPr>
          <p:cNvPr id="2" name="Group 3"/>
          <p:cNvGrpSpPr/>
          <p:nvPr/>
        </p:nvGrpSpPr>
        <p:grpSpPr>
          <a:xfrm>
            <a:off x="341316" y="5103813"/>
            <a:ext cx="787133" cy="346778"/>
            <a:chOff x="609600" y="528537"/>
            <a:chExt cx="1444734" cy="763789"/>
          </a:xfrm>
          <a:solidFill>
            <a:schemeClr val="bg1"/>
          </a:solidFill>
        </p:grpSpPr>
        <p:sp>
          <p:nvSpPr>
            <p:cNvPr id="6" name="Rectangle 5"/>
            <p:cNvSpPr>
              <a:spLocks noChangeArrowheads="1"/>
            </p:cNvSpPr>
            <p:nvPr/>
          </p:nvSpPr>
          <p:spPr bwMode="black">
            <a:xfrm>
              <a:off x="1016578" y="1035681"/>
              <a:ext cx="65914" cy="24973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7" name="Freeform 6"/>
            <p:cNvSpPr>
              <a:spLocks/>
            </p:cNvSpPr>
            <p:nvPr/>
          </p:nvSpPr>
          <p:spPr bwMode="black">
            <a:xfrm>
              <a:off x="1400563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black">
            <a:xfrm>
              <a:off x="740661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9" name="Freeform 8"/>
            <p:cNvSpPr>
              <a:spLocks noEditPoints="1"/>
            </p:cNvSpPr>
            <p:nvPr/>
          </p:nvSpPr>
          <p:spPr bwMode="black">
            <a:xfrm>
              <a:off x="1660385" y="1028765"/>
              <a:ext cx="262122" cy="263561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black">
            <a:xfrm>
              <a:off x="1167566" y="1028765"/>
              <a:ext cx="170916" cy="263561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black">
            <a:xfrm>
              <a:off x="609600" y="732931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2" name="Freeform 11"/>
            <p:cNvSpPr>
              <a:spLocks/>
            </p:cNvSpPr>
            <p:nvPr/>
          </p:nvSpPr>
          <p:spPr bwMode="black">
            <a:xfrm>
              <a:off x="783581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black">
            <a:xfrm>
              <a:off x="954497" y="528537"/>
              <a:ext cx="62081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4" name="Freeform 13"/>
            <p:cNvSpPr>
              <a:spLocks/>
            </p:cNvSpPr>
            <p:nvPr/>
          </p:nvSpPr>
          <p:spPr bwMode="black">
            <a:xfrm>
              <a:off x="1128478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5" name="Freeform 14"/>
            <p:cNvSpPr>
              <a:spLocks/>
            </p:cNvSpPr>
            <p:nvPr/>
          </p:nvSpPr>
          <p:spPr bwMode="black">
            <a:xfrm>
              <a:off x="1298627" y="732931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6" name="Freeform 15"/>
            <p:cNvSpPr>
              <a:spLocks/>
            </p:cNvSpPr>
            <p:nvPr/>
          </p:nvSpPr>
          <p:spPr bwMode="black">
            <a:xfrm>
              <a:off x="1472608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7" name="Freeform 16"/>
            <p:cNvSpPr>
              <a:spLocks/>
            </p:cNvSpPr>
            <p:nvPr/>
          </p:nvSpPr>
          <p:spPr bwMode="black">
            <a:xfrm>
              <a:off x="1646590" y="528537"/>
              <a:ext cx="62848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8" name="Freeform 17"/>
            <p:cNvSpPr>
              <a:spLocks/>
            </p:cNvSpPr>
            <p:nvPr/>
          </p:nvSpPr>
          <p:spPr bwMode="black">
            <a:xfrm>
              <a:off x="1817505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9" name="Freeform 18"/>
            <p:cNvSpPr>
              <a:spLocks/>
            </p:cNvSpPr>
            <p:nvPr/>
          </p:nvSpPr>
          <p:spPr bwMode="black">
            <a:xfrm>
              <a:off x="1991486" y="732931"/>
              <a:ext cx="62848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</p:grpSp>
      <p:sp>
        <p:nvSpPr>
          <p:cNvPr id="40" name="Media Placeholder 39"/>
          <p:cNvSpPr>
            <a:spLocks noGrp="1"/>
          </p:cNvSpPr>
          <p:nvPr>
            <p:ph type="media" sz="quarter" idx="11"/>
          </p:nvPr>
        </p:nvSpPr>
        <p:spPr>
          <a:xfrm>
            <a:off x="329184" y="647700"/>
            <a:ext cx="8485632" cy="3688080"/>
          </a:xfrm>
          <a:solidFill>
            <a:schemeClr val="tx1">
              <a:lumMod val="50000"/>
            </a:schemeClr>
          </a:solidFill>
          <a:ln>
            <a:noFill/>
          </a:ln>
          <a:effectLst>
            <a:innerShdw blurRad="419100">
              <a:prstClr val="black">
                <a:alpha val="47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91433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800" kern="1200" baseline="0" smtClean="0">
                <a:solidFill>
                  <a:schemeClr val="lt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 smtClean="0"/>
              <a:t>Click icon to add media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13331030"/>
      </p:ext>
    </p:extLst>
  </p:cSld>
  <p:clrMapOvr>
    <a:masterClrMapping/>
  </p:clrMapOvr>
  <p:transition xmlns:p14="http://schemas.microsoft.com/office/powerpoint/2010/main">
    <p:wipe dir="r"/>
  </p:transition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tandard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3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blipFill dpi="0" rotWithShape="1">
            <a:blip r:embed="rId3" cstate="print">
              <a:alphaModFix amt="29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grpSp>
        <p:nvGrpSpPr>
          <p:cNvPr id="2" name="Group 3"/>
          <p:cNvGrpSpPr/>
          <p:nvPr/>
        </p:nvGrpSpPr>
        <p:grpSpPr>
          <a:xfrm>
            <a:off x="341316" y="5103813"/>
            <a:ext cx="787133" cy="346778"/>
            <a:chOff x="609600" y="528537"/>
            <a:chExt cx="1444734" cy="763789"/>
          </a:xfrm>
          <a:solidFill>
            <a:schemeClr val="bg1"/>
          </a:solidFill>
        </p:grpSpPr>
        <p:sp>
          <p:nvSpPr>
            <p:cNvPr id="6" name="Rectangle 5"/>
            <p:cNvSpPr>
              <a:spLocks noChangeArrowheads="1"/>
            </p:cNvSpPr>
            <p:nvPr/>
          </p:nvSpPr>
          <p:spPr bwMode="black">
            <a:xfrm>
              <a:off x="1016578" y="1035681"/>
              <a:ext cx="65914" cy="24973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7" name="Freeform 6"/>
            <p:cNvSpPr>
              <a:spLocks/>
            </p:cNvSpPr>
            <p:nvPr/>
          </p:nvSpPr>
          <p:spPr bwMode="black">
            <a:xfrm>
              <a:off x="1400563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black">
            <a:xfrm>
              <a:off x="740661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9" name="Freeform 8"/>
            <p:cNvSpPr>
              <a:spLocks noEditPoints="1"/>
            </p:cNvSpPr>
            <p:nvPr/>
          </p:nvSpPr>
          <p:spPr bwMode="black">
            <a:xfrm>
              <a:off x="1660385" y="1028765"/>
              <a:ext cx="262122" cy="263561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black">
            <a:xfrm>
              <a:off x="1167566" y="1028765"/>
              <a:ext cx="170916" cy="263561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black">
            <a:xfrm>
              <a:off x="609600" y="732931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2" name="Freeform 11"/>
            <p:cNvSpPr>
              <a:spLocks/>
            </p:cNvSpPr>
            <p:nvPr/>
          </p:nvSpPr>
          <p:spPr bwMode="black">
            <a:xfrm>
              <a:off x="783581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black">
            <a:xfrm>
              <a:off x="954497" y="528537"/>
              <a:ext cx="62081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4" name="Freeform 13"/>
            <p:cNvSpPr>
              <a:spLocks/>
            </p:cNvSpPr>
            <p:nvPr/>
          </p:nvSpPr>
          <p:spPr bwMode="black">
            <a:xfrm>
              <a:off x="1128478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5" name="Freeform 14"/>
            <p:cNvSpPr>
              <a:spLocks/>
            </p:cNvSpPr>
            <p:nvPr/>
          </p:nvSpPr>
          <p:spPr bwMode="black">
            <a:xfrm>
              <a:off x="1298627" y="732931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6" name="Freeform 15"/>
            <p:cNvSpPr>
              <a:spLocks/>
            </p:cNvSpPr>
            <p:nvPr/>
          </p:nvSpPr>
          <p:spPr bwMode="black">
            <a:xfrm>
              <a:off x="1472608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7" name="Freeform 16"/>
            <p:cNvSpPr>
              <a:spLocks/>
            </p:cNvSpPr>
            <p:nvPr/>
          </p:nvSpPr>
          <p:spPr bwMode="black">
            <a:xfrm>
              <a:off x="1646590" y="528537"/>
              <a:ext cx="62848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8" name="Freeform 17"/>
            <p:cNvSpPr>
              <a:spLocks/>
            </p:cNvSpPr>
            <p:nvPr/>
          </p:nvSpPr>
          <p:spPr bwMode="black">
            <a:xfrm>
              <a:off x="1817505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9" name="Freeform 18"/>
            <p:cNvSpPr>
              <a:spLocks/>
            </p:cNvSpPr>
            <p:nvPr/>
          </p:nvSpPr>
          <p:spPr bwMode="black">
            <a:xfrm>
              <a:off x="1991486" y="732931"/>
              <a:ext cx="62848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</p:grpSp>
      <p:sp>
        <p:nvSpPr>
          <p:cNvPr id="21" name="Media Placeholder 20"/>
          <p:cNvSpPr>
            <a:spLocks noGrp="1"/>
          </p:cNvSpPr>
          <p:nvPr>
            <p:ph type="media" sz="quarter" idx="10"/>
          </p:nvPr>
        </p:nvSpPr>
        <p:spPr>
          <a:xfrm>
            <a:off x="2845150" y="648891"/>
            <a:ext cx="5971032" cy="3688080"/>
          </a:xfrm>
          <a:solidFill>
            <a:schemeClr val="tx1">
              <a:lumMod val="50000"/>
            </a:schemeClr>
          </a:solidFill>
          <a:ln>
            <a:noFill/>
          </a:ln>
          <a:effectLst>
            <a:innerShdw blurRad="419100">
              <a:prstClr val="black">
                <a:alpha val="47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91433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800" kern="1200">
                <a:solidFill>
                  <a:schemeClr val="lt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 smtClean="0"/>
              <a:t>Click icon to add media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41051919"/>
      </p:ext>
    </p:extLst>
  </p:cSld>
  <p:clrMapOvr>
    <a:masterClrMapping/>
  </p:clrMapOvr>
  <p:transition xmlns:p14="http://schemas.microsoft.com/office/powerpoint/2010/main"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_3-Column Layout No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 flipV="1">
            <a:off x="217489" y="5296958"/>
            <a:ext cx="8694737" cy="1746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2" name="Picture 11" descr="verticalbar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38475" y="648230"/>
            <a:ext cx="88900" cy="44066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Picture 13" descr="verticalbar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29325" y="648230"/>
            <a:ext cx="88900" cy="44066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 Placeholder 10"/>
          <p:cNvSpPr>
            <a:spLocks noGrp="1"/>
          </p:cNvSpPr>
          <p:nvPr>
            <p:ph type="body" sz="quarter" idx="11"/>
          </p:nvPr>
        </p:nvSpPr>
        <p:spPr>
          <a:xfrm>
            <a:off x="6315076" y="81979"/>
            <a:ext cx="2633472" cy="960120"/>
          </a:xfrm>
        </p:spPr>
        <p:txBody>
          <a:bodyPr anchor="b">
            <a:noAutofit/>
          </a:bodyPr>
          <a:lstStyle>
            <a:lvl1pPr>
              <a:defRPr kumimoji="0" lang="en-US" sz="3000" b="0" i="0" u="none" strike="noStrike" kern="1200" cap="none" spc="-100" normalizeH="0" baseline="0" noProof="0" dirty="0" smtClean="0">
                <a:ln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rgbClr val="01BBBB"/>
                    </a:gs>
                  </a:gsLst>
                  <a:lin ang="2400000" scaled="0"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215902" y="81980"/>
            <a:ext cx="2670175" cy="959116"/>
          </a:xfrm>
        </p:spPr>
        <p:txBody>
          <a:bodyPr anchor="b">
            <a:noAutofit/>
          </a:bodyPr>
          <a:lstStyle>
            <a:lvl1pPr>
              <a:defRPr kumimoji="0" lang="en-US" sz="3000" b="0" i="0" u="none" strike="noStrike" kern="1200" cap="none" spc="-100" normalizeH="0" baseline="0" noProof="0" dirty="0" smtClean="0">
                <a:ln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rgbClr val="01BBBB"/>
                    </a:gs>
                  </a:gsLst>
                  <a:lin ang="2400000" scaled="0"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3295651" y="81979"/>
            <a:ext cx="2596896" cy="960120"/>
          </a:xfrm>
        </p:spPr>
        <p:txBody>
          <a:bodyPr anchor="b">
            <a:noAutofit/>
          </a:bodyPr>
          <a:lstStyle>
            <a:lvl1pPr>
              <a:defRPr kumimoji="0" lang="en-US" sz="3000" b="0" i="0" u="none" strike="noStrike" kern="1200" cap="none" spc="-100" normalizeH="0" baseline="0" noProof="0" dirty="0" smtClean="0">
                <a:ln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rgbClr val="01BBBB"/>
                    </a:gs>
                  </a:gsLst>
                  <a:lin ang="2400000" scaled="0"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244476" y="1333500"/>
            <a:ext cx="2622550" cy="3659188"/>
          </a:xfrm>
        </p:spPr>
        <p:txBody>
          <a:bodyPr/>
          <a:lstStyle>
            <a:lvl1pPr>
              <a:defRPr>
                <a:solidFill>
                  <a:schemeClr val="tx2"/>
                </a:solidFill>
                <a:latin typeface="+mj-lt"/>
                <a:cs typeface="Arial" pitchFamily="34" charset="0"/>
              </a:defRPr>
            </a:lvl1pPr>
            <a:lvl2pPr>
              <a:defRPr>
                <a:latin typeface="+mj-lt"/>
                <a:cs typeface="Arial" pitchFamily="34" charset="0"/>
              </a:defRPr>
            </a:lvl2pPr>
            <a:lvl3pPr>
              <a:defRPr>
                <a:latin typeface="+mj-lt"/>
                <a:cs typeface="Arial" pitchFamily="34" charset="0"/>
              </a:defRPr>
            </a:lvl3pPr>
            <a:lvl4pPr>
              <a:defRPr>
                <a:latin typeface="+mj-lt"/>
                <a:cs typeface="Arial" pitchFamily="34" charset="0"/>
              </a:defRPr>
            </a:lvl4pPr>
            <a:lvl5pPr>
              <a:defRPr>
                <a:latin typeface="+mj-lt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5"/>
          </p:nvPr>
        </p:nvSpPr>
        <p:spPr>
          <a:xfrm>
            <a:off x="3292476" y="1333501"/>
            <a:ext cx="2593975" cy="3635375"/>
          </a:xfrm>
        </p:spPr>
        <p:txBody>
          <a:bodyPr/>
          <a:lstStyle>
            <a:lvl1pPr>
              <a:defRPr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  <a:lvl2pPr>
              <a:defRPr>
                <a:latin typeface="+mj-lt"/>
                <a:cs typeface="Arial" pitchFamily="34" charset="0"/>
              </a:defRPr>
            </a:lvl2pPr>
            <a:lvl3pPr>
              <a:defRPr>
                <a:latin typeface="+mj-lt"/>
                <a:cs typeface="Arial" pitchFamily="34" charset="0"/>
              </a:defRPr>
            </a:lvl3pPr>
            <a:lvl4pPr>
              <a:defRPr>
                <a:latin typeface="+mj-lt"/>
                <a:cs typeface="Arial" pitchFamily="34" charset="0"/>
              </a:defRPr>
            </a:lvl4pPr>
            <a:lvl5pPr>
              <a:defRPr>
                <a:latin typeface="+mj-lt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16"/>
          </p:nvPr>
        </p:nvSpPr>
        <p:spPr>
          <a:xfrm>
            <a:off x="6300789" y="1333500"/>
            <a:ext cx="2633662" cy="3611563"/>
          </a:xfrm>
        </p:spPr>
        <p:txBody>
          <a:bodyPr/>
          <a:lstStyle>
            <a:lvl1pPr>
              <a:defRPr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  <a:lvl2pPr>
              <a:defRPr>
                <a:latin typeface="+mj-lt"/>
                <a:cs typeface="Arial" pitchFamily="34" charset="0"/>
              </a:defRPr>
            </a:lvl2pPr>
            <a:lvl3pPr>
              <a:defRPr>
                <a:latin typeface="+mj-lt"/>
                <a:cs typeface="Arial" pitchFamily="34" charset="0"/>
              </a:defRPr>
            </a:lvl3pPr>
            <a:lvl4pPr>
              <a:defRPr>
                <a:latin typeface="+mj-lt"/>
                <a:cs typeface="Arial" pitchFamily="34" charset="0"/>
              </a:defRPr>
            </a:lvl4pPr>
            <a:lvl5pPr>
              <a:defRPr>
                <a:latin typeface="+mj-lt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2150150"/>
      </p:ext>
    </p:extLst>
  </p:cSld>
  <p:clrMapOvr>
    <a:masterClrMapping/>
  </p:clrMapOvr>
  <p:transition xmlns:p14="http://schemas.microsoft.com/office/powerpoint/2010/main">
    <p:wipe dir="r"/>
  </p:transition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_gradi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215749485"/>
      </p:ext>
    </p:extLst>
  </p:cSld>
  <p:clrMapOvr>
    <a:masterClrMapping/>
  </p:clrMapOvr>
  <p:transition xmlns:p14="http://schemas.microsoft.com/office/powerpoint/2010/main">
    <p:wipe dir="r"/>
  </p:transition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ChangeArrowheads="1"/>
          </p:cNvSpPr>
          <p:nvPr/>
        </p:nvSpPr>
        <p:spPr bwMode="ltGray">
          <a:xfrm>
            <a:off x="7730161" y="5465425"/>
            <a:ext cx="845515" cy="1675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1" dirty="0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t>Cisco Confidential</a:t>
            </a:r>
          </a:p>
        </p:txBody>
      </p:sp>
      <p:sp>
        <p:nvSpPr>
          <p:cNvPr id="3" name="Rectangle 7"/>
          <p:cNvSpPr>
            <a:spLocks noChangeArrowheads="1"/>
          </p:cNvSpPr>
          <p:nvPr/>
        </p:nvSpPr>
        <p:spPr bwMode="ltGray">
          <a:xfrm>
            <a:off x="8650757" y="5462778"/>
            <a:ext cx="259881" cy="16755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fld id="{77E49338-27CB-D44B-8EB8-932A6690FA5C}" type="slidenum">
              <a:rPr lang="en-US" sz="600" b="1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pPr algn="r" defTabSz="814333"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b="1" dirty="0">
              <a:solidFill>
                <a:srgbClr val="C0C0C0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ltGray">
          <a:xfrm>
            <a:off x="250827" y="5466748"/>
            <a:ext cx="3421063" cy="1675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2119" tIns="41058" rIns="82119" bIns="41058" anchor="b">
            <a:spAutoFit/>
          </a:bodyPr>
          <a:lstStyle/>
          <a:p>
            <a:pPr defTabSz="814333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1" dirty="0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t>© 2011 Cisco and/or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640757631"/>
      </p:ext>
    </p:extLst>
  </p:cSld>
  <p:clrMapOvr>
    <a:masterClrMapping/>
  </p:clrMapOvr>
  <p:transition xmlns:p14="http://schemas.microsoft.com/office/powerpoint/2010/main">
    <p:wipe dir="r"/>
  </p:transition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/>
          <p:cNvSpPr>
            <a:spLocks noChangeArrowheads="1"/>
          </p:cNvSpPr>
          <p:nvPr/>
        </p:nvSpPr>
        <p:spPr bwMode="black">
          <a:xfrm>
            <a:off x="4373565" y="4870981"/>
            <a:ext cx="41275" cy="130969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91434" tIns="45717" rIns="91434" bIns="45717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" name="Freeform 3"/>
          <p:cNvSpPr>
            <a:spLocks/>
          </p:cNvSpPr>
          <p:nvPr/>
        </p:nvSpPr>
        <p:spPr bwMode="black">
          <a:xfrm>
            <a:off x="4614863" y="4867012"/>
            <a:ext cx="120650" cy="137583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1" y="80"/>
              </a:cxn>
              <a:cxn ang="0">
                <a:pos x="0" y="40"/>
              </a:cxn>
              <a:cxn ang="0">
                <a:pos x="41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8" y="23"/>
                  <a:pt x="51" y="20"/>
                  <a:pt x="42" y="20"/>
                </a:cubicBezTo>
                <a:cubicBezTo>
                  <a:pt x="30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1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1" y="0"/>
                </a:cubicBezTo>
                <a:cubicBezTo>
                  <a:pt x="50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" name="Freeform 4"/>
          <p:cNvSpPr>
            <a:spLocks/>
          </p:cNvSpPr>
          <p:nvPr/>
        </p:nvSpPr>
        <p:spPr bwMode="black">
          <a:xfrm>
            <a:off x="4200527" y="4867012"/>
            <a:ext cx="119063" cy="137583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7" y="23"/>
                  <a:pt x="51" y="20"/>
                  <a:pt x="42" y="20"/>
                </a:cubicBezTo>
                <a:cubicBezTo>
                  <a:pt x="29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0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0" y="0"/>
                </a:cubicBezTo>
                <a:cubicBezTo>
                  <a:pt x="49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6" name="Freeform 5"/>
          <p:cNvSpPr>
            <a:spLocks noEditPoints="1"/>
          </p:cNvSpPr>
          <p:nvPr/>
        </p:nvSpPr>
        <p:spPr bwMode="black">
          <a:xfrm>
            <a:off x="4778375" y="4867012"/>
            <a:ext cx="165100" cy="137583"/>
          </a:xfrm>
          <a:custGeom>
            <a:avLst/>
            <a:gdLst/>
            <a:ahLst/>
            <a:cxnLst>
              <a:cxn ang="0">
                <a:pos x="80" y="40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80" y="40"/>
              </a:cxn>
              <a:cxn ang="0">
                <a:pos x="40" y="20"/>
              </a:cxn>
              <a:cxn ang="0">
                <a:pos x="20" y="40"/>
              </a:cxn>
              <a:cxn ang="0">
                <a:pos x="40" y="60"/>
              </a:cxn>
              <a:cxn ang="0">
                <a:pos x="60" y="40"/>
              </a:cxn>
              <a:cxn ang="0">
                <a:pos x="40" y="20"/>
              </a:cxn>
            </a:cxnLst>
            <a:rect l="0" t="0" r="r" b="b"/>
            <a:pathLst>
              <a:path w="80" h="80">
                <a:moveTo>
                  <a:pt x="80" y="40"/>
                </a:moveTo>
                <a:cubicBezTo>
                  <a:pt x="80" y="62"/>
                  <a:pt x="64" y="80"/>
                  <a:pt x="40" y="80"/>
                </a:cubicBezTo>
                <a:cubicBezTo>
                  <a:pt x="16" y="80"/>
                  <a:pt x="0" y="62"/>
                  <a:pt x="0" y="40"/>
                </a:cubicBezTo>
                <a:cubicBezTo>
                  <a:pt x="0" y="18"/>
                  <a:pt x="16" y="0"/>
                  <a:pt x="40" y="0"/>
                </a:cubicBezTo>
                <a:cubicBezTo>
                  <a:pt x="64" y="0"/>
                  <a:pt x="80" y="18"/>
                  <a:pt x="80" y="40"/>
                </a:cubicBezTo>
                <a:moveTo>
                  <a:pt x="40" y="20"/>
                </a:moveTo>
                <a:cubicBezTo>
                  <a:pt x="29" y="20"/>
                  <a:pt x="20" y="29"/>
                  <a:pt x="20" y="40"/>
                </a:cubicBezTo>
                <a:cubicBezTo>
                  <a:pt x="20" y="51"/>
                  <a:pt x="29" y="60"/>
                  <a:pt x="40" y="60"/>
                </a:cubicBezTo>
                <a:cubicBezTo>
                  <a:pt x="51" y="60"/>
                  <a:pt x="60" y="51"/>
                  <a:pt x="60" y="40"/>
                </a:cubicBezTo>
                <a:cubicBezTo>
                  <a:pt x="60" y="29"/>
                  <a:pt x="51" y="20"/>
                  <a:pt x="40" y="20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7" name="Freeform 6"/>
          <p:cNvSpPr>
            <a:spLocks/>
          </p:cNvSpPr>
          <p:nvPr/>
        </p:nvSpPr>
        <p:spPr bwMode="black">
          <a:xfrm>
            <a:off x="4468813" y="4867012"/>
            <a:ext cx="107950" cy="137583"/>
          </a:xfrm>
          <a:custGeom>
            <a:avLst/>
            <a:gdLst/>
            <a:ahLst/>
            <a:cxnLst>
              <a:cxn ang="0">
                <a:pos x="47" y="19"/>
              </a:cxn>
              <a:cxn ang="0">
                <a:pos x="32" y="17"/>
              </a:cxn>
              <a:cxn ang="0">
                <a:pos x="20" y="23"/>
              </a:cxn>
              <a:cxn ang="0">
                <a:pos x="29" y="30"/>
              </a:cxn>
              <a:cxn ang="0">
                <a:pos x="34" y="32"/>
              </a:cxn>
              <a:cxn ang="0">
                <a:pos x="52" y="54"/>
              </a:cxn>
              <a:cxn ang="0">
                <a:pos x="21" y="80"/>
              </a:cxn>
              <a:cxn ang="0">
                <a:pos x="0" y="77"/>
              </a:cxn>
              <a:cxn ang="0">
                <a:pos x="0" y="60"/>
              </a:cxn>
              <a:cxn ang="0">
                <a:pos x="18" y="63"/>
              </a:cxn>
              <a:cxn ang="0">
                <a:pos x="32" y="56"/>
              </a:cxn>
              <a:cxn ang="0">
                <a:pos x="23" y="48"/>
              </a:cxn>
              <a:cxn ang="0">
                <a:pos x="19" y="47"/>
              </a:cxn>
              <a:cxn ang="0">
                <a:pos x="0" y="24"/>
              </a:cxn>
              <a:cxn ang="0">
                <a:pos x="28" y="0"/>
              </a:cxn>
              <a:cxn ang="0">
                <a:pos x="47" y="3"/>
              </a:cxn>
              <a:cxn ang="0">
                <a:pos x="47" y="19"/>
              </a:cxn>
            </a:cxnLst>
            <a:rect l="0" t="0" r="r" b="b"/>
            <a:pathLst>
              <a:path w="52" h="80">
                <a:moveTo>
                  <a:pt x="47" y="19"/>
                </a:moveTo>
                <a:cubicBezTo>
                  <a:pt x="47" y="19"/>
                  <a:pt x="38" y="17"/>
                  <a:pt x="32" y="17"/>
                </a:cubicBezTo>
                <a:cubicBezTo>
                  <a:pt x="24" y="17"/>
                  <a:pt x="20" y="19"/>
                  <a:pt x="20" y="23"/>
                </a:cubicBezTo>
                <a:cubicBezTo>
                  <a:pt x="20" y="28"/>
                  <a:pt x="26" y="29"/>
                  <a:pt x="29" y="30"/>
                </a:cubicBezTo>
                <a:cubicBezTo>
                  <a:pt x="34" y="32"/>
                  <a:pt x="34" y="32"/>
                  <a:pt x="34" y="32"/>
                </a:cubicBezTo>
                <a:cubicBezTo>
                  <a:pt x="47" y="36"/>
                  <a:pt x="52" y="45"/>
                  <a:pt x="52" y="54"/>
                </a:cubicBezTo>
                <a:cubicBezTo>
                  <a:pt x="52" y="73"/>
                  <a:pt x="35" y="80"/>
                  <a:pt x="21" y="80"/>
                </a:cubicBezTo>
                <a:cubicBezTo>
                  <a:pt x="10" y="80"/>
                  <a:pt x="1" y="78"/>
                  <a:pt x="0" y="77"/>
                </a:cubicBezTo>
                <a:cubicBezTo>
                  <a:pt x="0" y="60"/>
                  <a:pt x="0" y="60"/>
                  <a:pt x="0" y="60"/>
                </a:cubicBezTo>
                <a:cubicBezTo>
                  <a:pt x="2" y="60"/>
                  <a:pt x="10" y="63"/>
                  <a:pt x="18" y="63"/>
                </a:cubicBezTo>
                <a:cubicBezTo>
                  <a:pt x="28" y="63"/>
                  <a:pt x="32" y="60"/>
                  <a:pt x="32" y="56"/>
                </a:cubicBezTo>
                <a:cubicBezTo>
                  <a:pt x="32" y="52"/>
                  <a:pt x="28" y="49"/>
                  <a:pt x="23" y="48"/>
                </a:cubicBezTo>
                <a:cubicBezTo>
                  <a:pt x="22" y="48"/>
                  <a:pt x="21" y="47"/>
                  <a:pt x="19" y="47"/>
                </a:cubicBezTo>
                <a:cubicBezTo>
                  <a:pt x="9" y="43"/>
                  <a:pt x="0" y="37"/>
                  <a:pt x="0" y="24"/>
                </a:cubicBezTo>
                <a:cubicBezTo>
                  <a:pt x="0" y="10"/>
                  <a:pt x="10" y="0"/>
                  <a:pt x="28" y="0"/>
                </a:cubicBezTo>
                <a:cubicBezTo>
                  <a:pt x="37" y="0"/>
                  <a:pt x="46" y="3"/>
                  <a:pt x="47" y="3"/>
                </a:cubicBezTo>
                <a:lnTo>
                  <a:pt x="47" y="1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black">
          <a:xfrm>
            <a:off x="4117975" y="4712231"/>
            <a:ext cx="38100" cy="67469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10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9" name="Freeform 8"/>
          <p:cNvSpPr>
            <a:spLocks/>
          </p:cNvSpPr>
          <p:nvPr/>
        </p:nvSpPr>
        <p:spPr bwMode="black">
          <a:xfrm>
            <a:off x="4227513" y="4667250"/>
            <a:ext cx="38100" cy="112448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4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4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0" name="Freeform 9"/>
          <p:cNvSpPr>
            <a:spLocks/>
          </p:cNvSpPr>
          <p:nvPr/>
        </p:nvSpPr>
        <p:spPr bwMode="black">
          <a:xfrm>
            <a:off x="4335463" y="4605073"/>
            <a:ext cx="38100" cy="206375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111"/>
              </a:cxn>
              <a:cxn ang="0">
                <a:pos x="10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5" y="120"/>
                  <a:pt x="10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black">
          <a:xfrm>
            <a:off x="4443415" y="4667250"/>
            <a:ext cx="39687" cy="112448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2" name="Freeform 11"/>
          <p:cNvSpPr>
            <a:spLocks/>
          </p:cNvSpPr>
          <p:nvPr/>
        </p:nvSpPr>
        <p:spPr bwMode="black">
          <a:xfrm>
            <a:off x="4551365" y="4712231"/>
            <a:ext cx="41275" cy="67469"/>
          </a:xfrm>
          <a:custGeom>
            <a:avLst/>
            <a:gdLst/>
            <a:ahLst/>
            <a:cxnLst>
              <a:cxn ang="0">
                <a:pos x="20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20" y="30"/>
              </a:cxn>
              <a:cxn ang="0">
                <a:pos x="20" y="10"/>
              </a:cxn>
            </a:cxnLst>
            <a:rect l="0" t="0" r="r" b="b"/>
            <a:pathLst>
              <a:path w="20" h="39">
                <a:moveTo>
                  <a:pt x="20" y="10"/>
                </a:moveTo>
                <a:cubicBezTo>
                  <a:pt x="20" y="4"/>
                  <a:pt x="15" y="0"/>
                  <a:pt x="10" y="0"/>
                </a:cubicBezTo>
                <a:cubicBezTo>
                  <a:pt x="5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5" y="39"/>
                  <a:pt x="10" y="39"/>
                </a:cubicBezTo>
                <a:cubicBezTo>
                  <a:pt x="15" y="39"/>
                  <a:pt x="20" y="35"/>
                  <a:pt x="20" y="30"/>
                </a:cubicBezTo>
                <a:lnTo>
                  <a:pt x="20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3" name="Freeform 12"/>
          <p:cNvSpPr>
            <a:spLocks/>
          </p:cNvSpPr>
          <p:nvPr/>
        </p:nvSpPr>
        <p:spPr bwMode="black">
          <a:xfrm>
            <a:off x="4660900" y="4667250"/>
            <a:ext cx="39688" cy="112448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4" name="Freeform 13"/>
          <p:cNvSpPr>
            <a:spLocks/>
          </p:cNvSpPr>
          <p:nvPr/>
        </p:nvSpPr>
        <p:spPr bwMode="black">
          <a:xfrm>
            <a:off x="4770440" y="4605073"/>
            <a:ext cx="39687" cy="206375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111"/>
              </a:cxn>
              <a:cxn ang="0">
                <a:pos x="9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4" y="120"/>
                  <a:pt x="9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5" name="Freeform 14"/>
          <p:cNvSpPr>
            <a:spLocks/>
          </p:cNvSpPr>
          <p:nvPr/>
        </p:nvSpPr>
        <p:spPr bwMode="black">
          <a:xfrm>
            <a:off x="4876800" y="4667250"/>
            <a:ext cx="39688" cy="112448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5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6" name="Freeform 15"/>
          <p:cNvSpPr>
            <a:spLocks/>
          </p:cNvSpPr>
          <p:nvPr/>
        </p:nvSpPr>
        <p:spPr bwMode="black">
          <a:xfrm>
            <a:off x="4986339" y="4712231"/>
            <a:ext cx="39687" cy="67469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9" y="0"/>
              </a:cxn>
              <a:cxn ang="0">
                <a:pos x="0" y="10"/>
              </a:cxn>
              <a:cxn ang="0">
                <a:pos x="0" y="30"/>
              </a:cxn>
              <a:cxn ang="0">
                <a:pos x="9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9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05456883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00"/>
                            </p:stCondLst>
                            <p:childTnLst>
                              <p:par>
                                <p:cTn id="9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7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7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1.91391E-6 L -5.55556E-7 0.02314 " pathEditMode="relative" rAng="0" ptsTypes="AA">
                                      <p:cBhvr>
                                        <p:cTn id="37" dur="7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-1.93242E-6 L 4.72222E-6 0.02962 " pathEditMode="relative" rAng="0" ptsTypes="AA">
                                      <p:cBhvr>
                                        <p:cTn id="39" dur="7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91391E-6 L 0 0.02314 " pathEditMode="relative" rAng="0" ptsTypes="AA">
                                      <p:cBhvr>
                                        <p:cTn id="41" dur="70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1.93242E-6 L -4.72222E-6 0.02962 " pathEditMode="relative" rAng="0" ptsTypes="AA">
                                      <p:cBhvr>
                                        <p:cTn id="43" dur="700" spd="-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1.91391E-6 L 4.16667E-6 0.02314 " pathEditMode="relative" rAng="0" ptsTypes="AA">
                                      <p:cBhvr>
                                        <p:cTn id="45" dur="700" spd="-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2.36056E-6 L 2.77778E-7 -0.02338 " pathEditMode="relative" rAng="0" ptsTypes="AA">
                                      <p:cBhvr>
                                        <p:cTn id="47" dur="7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2.36056E-6 L -8.33333E-7 -0.02338 " pathEditMode="relative" rAng="0" ptsTypes="AA">
                                      <p:cBhvr>
                                        <p:cTn id="49" dur="7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2.36056E-6 L 4.44444E-6 -0.02338 " pathEditMode="relative" rAng="0" ptsTypes="AA">
                                      <p:cBhvr>
                                        <p:cTn id="51" dur="7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2.36056E-6 L 3.33333E-6 -0.02338 " pathEditMode="relative" rAng="0" ptsTypes="AA">
                                      <p:cBhvr>
                                        <p:cTn id="53" dur="70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4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7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7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7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</p:bldLst>
  </p:timing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-green 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/>
          <p:cNvSpPr>
            <a:spLocks noChangeArrowheads="1"/>
          </p:cNvSpPr>
          <p:nvPr/>
        </p:nvSpPr>
        <p:spPr bwMode="black">
          <a:xfrm>
            <a:off x="6313490" y="3090334"/>
            <a:ext cx="115887" cy="367771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91434" tIns="45717" rIns="91434" bIns="45717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" name="Freeform 3"/>
          <p:cNvSpPr>
            <a:spLocks/>
          </p:cNvSpPr>
          <p:nvPr/>
        </p:nvSpPr>
        <p:spPr bwMode="black">
          <a:xfrm>
            <a:off x="6992938" y="3081074"/>
            <a:ext cx="336550" cy="388938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1" y="80"/>
              </a:cxn>
              <a:cxn ang="0">
                <a:pos x="0" y="40"/>
              </a:cxn>
              <a:cxn ang="0">
                <a:pos x="41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8" y="23"/>
                  <a:pt x="51" y="20"/>
                  <a:pt x="42" y="20"/>
                </a:cubicBezTo>
                <a:cubicBezTo>
                  <a:pt x="30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1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1" y="0"/>
                </a:cubicBezTo>
                <a:cubicBezTo>
                  <a:pt x="50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" name="Freeform 4"/>
          <p:cNvSpPr>
            <a:spLocks/>
          </p:cNvSpPr>
          <p:nvPr/>
        </p:nvSpPr>
        <p:spPr bwMode="black">
          <a:xfrm>
            <a:off x="5824539" y="3081074"/>
            <a:ext cx="338137" cy="388938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7" y="23"/>
                  <a:pt x="51" y="20"/>
                  <a:pt x="42" y="20"/>
                </a:cubicBezTo>
                <a:cubicBezTo>
                  <a:pt x="29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0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0" y="0"/>
                </a:cubicBezTo>
                <a:cubicBezTo>
                  <a:pt x="49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6" name="Freeform 5"/>
          <p:cNvSpPr>
            <a:spLocks noEditPoints="1"/>
          </p:cNvSpPr>
          <p:nvPr/>
        </p:nvSpPr>
        <p:spPr bwMode="black">
          <a:xfrm>
            <a:off x="7451725" y="3081074"/>
            <a:ext cx="463550" cy="388938"/>
          </a:xfrm>
          <a:custGeom>
            <a:avLst/>
            <a:gdLst/>
            <a:ahLst/>
            <a:cxnLst>
              <a:cxn ang="0">
                <a:pos x="80" y="40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80" y="40"/>
              </a:cxn>
              <a:cxn ang="0">
                <a:pos x="40" y="20"/>
              </a:cxn>
              <a:cxn ang="0">
                <a:pos x="20" y="40"/>
              </a:cxn>
              <a:cxn ang="0">
                <a:pos x="40" y="60"/>
              </a:cxn>
              <a:cxn ang="0">
                <a:pos x="60" y="40"/>
              </a:cxn>
              <a:cxn ang="0">
                <a:pos x="40" y="20"/>
              </a:cxn>
            </a:cxnLst>
            <a:rect l="0" t="0" r="r" b="b"/>
            <a:pathLst>
              <a:path w="80" h="80">
                <a:moveTo>
                  <a:pt x="80" y="40"/>
                </a:moveTo>
                <a:cubicBezTo>
                  <a:pt x="80" y="62"/>
                  <a:pt x="64" y="80"/>
                  <a:pt x="40" y="80"/>
                </a:cubicBezTo>
                <a:cubicBezTo>
                  <a:pt x="16" y="80"/>
                  <a:pt x="0" y="62"/>
                  <a:pt x="0" y="40"/>
                </a:cubicBezTo>
                <a:cubicBezTo>
                  <a:pt x="0" y="18"/>
                  <a:pt x="16" y="0"/>
                  <a:pt x="40" y="0"/>
                </a:cubicBezTo>
                <a:cubicBezTo>
                  <a:pt x="64" y="0"/>
                  <a:pt x="80" y="18"/>
                  <a:pt x="80" y="40"/>
                </a:cubicBezTo>
                <a:moveTo>
                  <a:pt x="40" y="20"/>
                </a:moveTo>
                <a:cubicBezTo>
                  <a:pt x="29" y="20"/>
                  <a:pt x="20" y="29"/>
                  <a:pt x="20" y="40"/>
                </a:cubicBezTo>
                <a:cubicBezTo>
                  <a:pt x="20" y="51"/>
                  <a:pt x="29" y="60"/>
                  <a:pt x="40" y="60"/>
                </a:cubicBezTo>
                <a:cubicBezTo>
                  <a:pt x="51" y="60"/>
                  <a:pt x="60" y="51"/>
                  <a:pt x="60" y="40"/>
                </a:cubicBezTo>
                <a:cubicBezTo>
                  <a:pt x="60" y="29"/>
                  <a:pt x="51" y="20"/>
                  <a:pt x="40" y="20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7" name="Freeform 6"/>
          <p:cNvSpPr>
            <a:spLocks/>
          </p:cNvSpPr>
          <p:nvPr/>
        </p:nvSpPr>
        <p:spPr bwMode="black">
          <a:xfrm>
            <a:off x="6580189" y="3081074"/>
            <a:ext cx="301625" cy="388938"/>
          </a:xfrm>
          <a:custGeom>
            <a:avLst/>
            <a:gdLst/>
            <a:ahLst/>
            <a:cxnLst>
              <a:cxn ang="0">
                <a:pos x="47" y="19"/>
              </a:cxn>
              <a:cxn ang="0">
                <a:pos x="32" y="17"/>
              </a:cxn>
              <a:cxn ang="0">
                <a:pos x="20" y="23"/>
              </a:cxn>
              <a:cxn ang="0">
                <a:pos x="29" y="30"/>
              </a:cxn>
              <a:cxn ang="0">
                <a:pos x="34" y="32"/>
              </a:cxn>
              <a:cxn ang="0">
                <a:pos x="52" y="54"/>
              </a:cxn>
              <a:cxn ang="0">
                <a:pos x="21" y="80"/>
              </a:cxn>
              <a:cxn ang="0">
                <a:pos x="0" y="77"/>
              </a:cxn>
              <a:cxn ang="0">
                <a:pos x="0" y="60"/>
              </a:cxn>
              <a:cxn ang="0">
                <a:pos x="18" y="63"/>
              </a:cxn>
              <a:cxn ang="0">
                <a:pos x="32" y="56"/>
              </a:cxn>
              <a:cxn ang="0">
                <a:pos x="23" y="48"/>
              </a:cxn>
              <a:cxn ang="0">
                <a:pos x="19" y="47"/>
              </a:cxn>
              <a:cxn ang="0">
                <a:pos x="0" y="24"/>
              </a:cxn>
              <a:cxn ang="0">
                <a:pos x="28" y="0"/>
              </a:cxn>
              <a:cxn ang="0">
                <a:pos x="47" y="3"/>
              </a:cxn>
              <a:cxn ang="0">
                <a:pos x="47" y="19"/>
              </a:cxn>
            </a:cxnLst>
            <a:rect l="0" t="0" r="r" b="b"/>
            <a:pathLst>
              <a:path w="52" h="80">
                <a:moveTo>
                  <a:pt x="47" y="19"/>
                </a:moveTo>
                <a:cubicBezTo>
                  <a:pt x="47" y="19"/>
                  <a:pt x="38" y="17"/>
                  <a:pt x="32" y="17"/>
                </a:cubicBezTo>
                <a:cubicBezTo>
                  <a:pt x="24" y="17"/>
                  <a:pt x="20" y="19"/>
                  <a:pt x="20" y="23"/>
                </a:cubicBezTo>
                <a:cubicBezTo>
                  <a:pt x="20" y="28"/>
                  <a:pt x="26" y="29"/>
                  <a:pt x="29" y="30"/>
                </a:cubicBezTo>
                <a:cubicBezTo>
                  <a:pt x="34" y="32"/>
                  <a:pt x="34" y="32"/>
                  <a:pt x="34" y="32"/>
                </a:cubicBezTo>
                <a:cubicBezTo>
                  <a:pt x="47" y="36"/>
                  <a:pt x="52" y="45"/>
                  <a:pt x="52" y="54"/>
                </a:cubicBezTo>
                <a:cubicBezTo>
                  <a:pt x="52" y="73"/>
                  <a:pt x="35" y="80"/>
                  <a:pt x="21" y="80"/>
                </a:cubicBezTo>
                <a:cubicBezTo>
                  <a:pt x="10" y="80"/>
                  <a:pt x="1" y="78"/>
                  <a:pt x="0" y="77"/>
                </a:cubicBezTo>
                <a:cubicBezTo>
                  <a:pt x="0" y="60"/>
                  <a:pt x="0" y="60"/>
                  <a:pt x="0" y="60"/>
                </a:cubicBezTo>
                <a:cubicBezTo>
                  <a:pt x="2" y="60"/>
                  <a:pt x="10" y="63"/>
                  <a:pt x="18" y="63"/>
                </a:cubicBezTo>
                <a:cubicBezTo>
                  <a:pt x="28" y="63"/>
                  <a:pt x="32" y="60"/>
                  <a:pt x="32" y="56"/>
                </a:cubicBezTo>
                <a:cubicBezTo>
                  <a:pt x="32" y="52"/>
                  <a:pt x="28" y="49"/>
                  <a:pt x="23" y="48"/>
                </a:cubicBezTo>
                <a:cubicBezTo>
                  <a:pt x="22" y="48"/>
                  <a:pt x="21" y="47"/>
                  <a:pt x="19" y="47"/>
                </a:cubicBezTo>
                <a:cubicBezTo>
                  <a:pt x="9" y="43"/>
                  <a:pt x="0" y="37"/>
                  <a:pt x="0" y="24"/>
                </a:cubicBezTo>
                <a:cubicBezTo>
                  <a:pt x="0" y="10"/>
                  <a:pt x="10" y="0"/>
                  <a:pt x="28" y="0"/>
                </a:cubicBezTo>
                <a:cubicBezTo>
                  <a:pt x="37" y="0"/>
                  <a:pt x="46" y="3"/>
                  <a:pt x="47" y="3"/>
                </a:cubicBezTo>
                <a:lnTo>
                  <a:pt x="47" y="1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black">
          <a:xfrm>
            <a:off x="5592765" y="2569104"/>
            <a:ext cx="109537" cy="189178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10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9" name="Freeform 8"/>
          <p:cNvSpPr>
            <a:spLocks/>
          </p:cNvSpPr>
          <p:nvPr/>
        </p:nvSpPr>
        <p:spPr bwMode="black">
          <a:xfrm>
            <a:off x="5900740" y="2442104"/>
            <a:ext cx="109537" cy="316178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4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4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0" name="Freeform 9"/>
          <p:cNvSpPr>
            <a:spLocks/>
          </p:cNvSpPr>
          <p:nvPr/>
        </p:nvSpPr>
        <p:spPr bwMode="black">
          <a:xfrm>
            <a:off x="6202365" y="2267479"/>
            <a:ext cx="111125" cy="582083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111"/>
              </a:cxn>
              <a:cxn ang="0">
                <a:pos x="10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5" y="120"/>
                  <a:pt x="10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black">
          <a:xfrm>
            <a:off x="6510339" y="2442104"/>
            <a:ext cx="111125" cy="316178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2" name="Freeform 11"/>
          <p:cNvSpPr>
            <a:spLocks/>
          </p:cNvSpPr>
          <p:nvPr/>
        </p:nvSpPr>
        <p:spPr bwMode="black">
          <a:xfrm>
            <a:off x="6811965" y="2569104"/>
            <a:ext cx="115887" cy="189178"/>
          </a:xfrm>
          <a:custGeom>
            <a:avLst/>
            <a:gdLst/>
            <a:ahLst/>
            <a:cxnLst>
              <a:cxn ang="0">
                <a:pos x="20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20" y="30"/>
              </a:cxn>
              <a:cxn ang="0">
                <a:pos x="20" y="10"/>
              </a:cxn>
            </a:cxnLst>
            <a:rect l="0" t="0" r="r" b="b"/>
            <a:pathLst>
              <a:path w="20" h="39">
                <a:moveTo>
                  <a:pt x="20" y="10"/>
                </a:moveTo>
                <a:cubicBezTo>
                  <a:pt x="20" y="4"/>
                  <a:pt x="15" y="0"/>
                  <a:pt x="10" y="0"/>
                </a:cubicBezTo>
                <a:cubicBezTo>
                  <a:pt x="5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5" y="39"/>
                  <a:pt x="10" y="39"/>
                </a:cubicBezTo>
                <a:cubicBezTo>
                  <a:pt x="15" y="39"/>
                  <a:pt x="20" y="35"/>
                  <a:pt x="20" y="30"/>
                </a:cubicBezTo>
                <a:lnTo>
                  <a:pt x="20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3" name="Freeform 12"/>
          <p:cNvSpPr>
            <a:spLocks/>
          </p:cNvSpPr>
          <p:nvPr/>
        </p:nvSpPr>
        <p:spPr bwMode="black">
          <a:xfrm>
            <a:off x="7119940" y="2442104"/>
            <a:ext cx="111125" cy="316178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4" name="Freeform 13"/>
          <p:cNvSpPr>
            <a:spLocks/>
          </p:cNvSpPr>
          <p:nvPr/>
        </p:nvSpPr>
        <p:spPr bwMode="black">
          <a:xfrm>
            <a:off x="7427915" y="2267479"/>
            <a:ext cx="111125" cy="582083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111"/>
              </a:cxn>
              <a:cxn ang="0">
                <a:pos x="9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4" y="120"/>
                  <a:pt x="9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5" name="Freeform 14"/>
          <p:cNvSpPr>
            <a:spLocks/>
          </p:cNvSpPr>
          <p:nvPr/>
        </p:nvSpPr>
        <p:spPr bwMode="black">
          <a:xfrm>
            <a:off x="7729540" y="2442104"/>
            <a:ext cx="111125" cy="316178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5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6" name="Freeform 15"/>
          <p:cNvSpPr>
            <a:spLocks/>
          </p:cNvSpPr>
          <p:nvPr/>
        </p:nvSpPr>
        <p:spPr bwMode="black">
          <a:xfrm>
            <a:off x="8037514" y="2569104"/>
            <a:ext cx="111125" cy="189178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9" y="0"/>
              </a:cxn>
              <a:cxn ang="0">
                <a:pos x="0" y="10"/>
              </a:cxn>
              <a:cxn ang="0">
                <a:pos x="0" y="30"/>
              </a:cxn>
              <a:cxn ang="0">
                <a:pos x="9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9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52199" y="2550584"/>
            <a:ext cx="2621469" cy="600158"/>
          </a:xfrm>
          <a:prstGeom prst="rect">
            <a:avLst/>
          </a:prstGeom>
          <a:noFill/>
        </p:spPr>
        <p:txBody>
          <a:bodyPr wrap="none" lIns="91434" tIns="45717" rIns="91434" bIns="45717">
            <a:spAutoFit/>
          </a:bodyPr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b="1" dirty="0">
                <a:solidFill>
                  <a:srgbClr val="FFFFFF"/>
                </a:solidFill>
                <a:latin typeface="Arial"/>
                <a:ea typeface="ＭＳ Ｐゴシック" charset="-128"/>
                <a:cs typeface="ＭＳ Ｐゴシック" charset="-128"/>
              </a:rPr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3428520667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625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200"/>
                            </p:stCondLst>
                            <p:childTnLst>
                              <p:par>
                                <p:cTn id="13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7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7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7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7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3.7037E-7 L -4.72222E-6 0.09143 " pathEditMode="relative" rAng="0" ptsTypes="AA">
                                      <p:cBhvr>
                                        <p:cTn id="41" dur="7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3.7037E-6 L 5E-6 0.11157 " pathEditMode="relative" rAng="0" ptsTypes="AA">
                                      <p:cBhvr>
                                        <p:cTn id="43" dur="7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4.81481E-6 L 4.72222E-6 0.09143 " pathEditMode="relative" rAng="0" ptsTypes="AA">
                                      <p:cBhvr>
                                        <p:cTn id="45" dur="70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3.7037E-6 L -2.77778E-6 0.11157 " pathEditMode="relative" rAng="0" ptsTypes="AA">
                                      <p:cBhvr>
                                        <p:cTn id="47" dur="700" spd="-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4.81481E-6 L 5.55556E-7 0.09143 " pathEditMode="relative" rAng="0" ptsTypes="AA">
                                      <p:cBhvr>
                                        <p:cTn id="49" dur="700" spd="-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3.33333E-6 L 4.72222E-6 -0.10764 " pathEditMode="relative" rAng="0" ptsTypes="AA">
                                      <p:cBhvr>
                                        <p:cTn id="51" dur="7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3.33333E-6 L 4.44444E-6 -0.10764 " pathEditMode="relative" rAng="0" ptsTypes="AA">
                                      <p:cBhvr>
                                        <p:cTn id="53" dur="7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3.33333E-6 L -2.22222E-6 -0.10764 " pathEditMode="relative" rAng="0" ptsTypes="AA">
                                      <p:cBhvr>
                                        <p:cTn id="55" dur="7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56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3.33333E-6 L 1.11111E-6 -0.10764 " pathEditMode="relative" rAng="0" ptsTypes="AA">
                                      <p:cBhvr>
                                        <p:cTn id="57" dur="70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9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7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7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7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/>
    </p:bldLst>
  </p:timing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-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omplex_Gradient7.jpg"/>
          <p:cNvPicPr>
            <a:picLocks noChangeAspect="1"/>
          </p:cNvPicPr>
          <p:nvPr/>
        </p:nvPicPr>
        <p:blipFill>
          <a:blip r:embed="rId2"/>
          <a:srcRect l="1695" r="14438"/>
          <a:stretch>
            <a:fillRect/>
          </a:stretch>
        </p:blipFill>
        <p:spPr bwMode="auto">
          <a:xfrm>
            <a:off x="0" y="0"/>
            <a:ext cx="9144000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/>
          <p:cNvSpPr>
            <a:spLocks noChangeArrowheads="1"/>
          </p:cNvSpPr>
          <p:nvPr/>
        </p:nvSpPr>
        <p:spPr bwMode="black">
          <a:xfrm>
            <a:off x="4373565" y="4870981"/>
            <a:ext cx="41275" cy="130969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91434" tIns="45717" rIns="91434" bIns="45717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" name="Freeform 3"/>
          <p:cNvSpPr>
            <a:spLocks/>
          </p:cNvSpPr>
          <p:nvPr/>
        </p:nvSpPr>
        <p:spPr bwMode="black">
          <a:xfrm>
            <a:off x="4614863" y="4867012"/>
            <a:ext cx="120650" cy="137583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1" y="80"/>
              </a:cxn>
              <a:cxn ang="0">
                <a:pos x="0" y="40"/>
              </a:cxn>
              <a:cxn ang="0">
                <a:pos x="41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8" y="23"/>
                  <a:pt x="51" y="20"/>
                  <a:pt x="42" y="20"/>
                </a:cubicBezTo>
                <a:cubicBezTo>
                  <a:pt x="30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1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1" y="0"/>
                </a:cubicBezTo>
                <a:cubicBezTo>
                  <a:pt x="50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" name="Freeform 4"/>
          <p:cNvSpPr>
            <a:spLocks/>
          </p:cNvSpPr>
          <p:nvPr/>
        </p:nvSpPr>
        <p:spPr bwMode="black">
          <a:xfrm>
            <a:off x="4200527" y="4867012"/>
            <a:ext cx="119063" cy="137583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7" y="23"/>
                  <a:pt x="51" y="20"/>
                  <a:pt x="42" y="20"/>
                </a:cubicBezTo>
                <a:cubicBezTo>
                  <a:pt x="29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0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0" y="0"/>
                </a:cubicBezTo>
                <a:cubicBezTo>
                  <a:pt x="49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6" name="Freeform 5"/>
          <p:cNvSpPr>
            <a:spLocks noEditPoints="1"/>
          </p:cNvSpPr>
          <p:nvPr/>
        </p:nvSpPr>
        <p:spPr bwMode="black">
          <a:xfrm>
            <a:off x="4778375" y="4867012"/>
            <a:ext cx="165100" cy="137583"/>
          </a:xfrm>
          <a:custGeom>
            <a:avLst/>
            <a:gdLst/>
            <a:ahLst/>
            <a:cxnLst>
              <a:cxn ang="0">
                <a:pos x="80" y="40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80" y="40"/>
              </a:cxn>
              <a:cxn ang="0">
                <a:pos x="40" y="20"/>
              </a:cxn>
              <a:cxn ang="0">
                <a:pos x="20" y="40"/>
              </a:cxn>
              <a:cxn ang="0">
                <a:pos x="40" y="60"/>
              </a:cxn>
              <a:cxn ang="0">
                <a:pos x="60" y="40"/>
              </a:cxn>
              <a:cxn ang="0">
                <a:pos x="40" y="20"/>
              </a:cxn>
            </a:cxnLst>
            <a:rect l="0" t="0" r="r" b="b"/>
            <a:pathLst>
              <a:path w="80" h="80">
                <a:moveTo>
                  <a:pt x="80" y="40"/>
                </a:moveTo>
                <a:cubicBezTo>
                  <a:pt x="80" y="62"/>
                  <a:pt x="64" y="80"/>
                  <a:pt x="40" y="80"/>
                </a:cubicBezTo>
                <a:cubicBezTo>
                  <a:pt x="16" y="80"/>
                  <a:pt x="0" y="62"/>
                  <a:pt x="0" y="40"/>
                </a:cubicBezTo>
                <a:cubicBezTo>
                  <a:pt x="0" y="18"/>
                  <a:pt x="16" y="0"/>
                  <a:pt x="40" y="0"/>
                </a:cubicBezTo>
                <a:cubicBezTo>
                  <a:pt x="64" y="0"/>
                  <a:pt x="80" y="18"/>
                  <a:pt x="80" y="40"/>
                </a:cubicBezTo>
                <a:moveTo>
                  <a:pt x="40" y="20"/>
                </a:moveTo>
                <a:cubicBezTo>
                  <a:pt x="29" y="20"/>
                  <a:pt x="20" y="29"/>
                  <a:pt x="20" y="40"/>
                </a:cubicBezTo>
                <a:cubicBezTo>
                  <a:pt x="20" y="51"/>
                  <a:pt x="29" y="60"/>
                  <a:pt x="40" y="60"/>
                </a:cubicBezTo>
                <a:cubicBezTo>
                  <a:pt x="51" y="60"/>
                  <a:pt x="60" y="51"/>
                  <a:pt x="60" y="40"/>
                </a:cubicBezTo>
                <a:cubicBezTo>
                  <a:pt x="60" y="29"/>
                  <a:pt x="51" y="20"/>
                  <a:pt x="40" y="20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7" name="Freeform 6"/>
          <p:cNvSpPr>
            <a:spLocks/>
          </p:cNvSpPr>
          <p:nvPr/>
        </p:nvSpPr>
        <p:spPr bwMode="black">
          <a:xfrm>
            <a:off x="4468813" y="4867012"/>
            <a:ext cx="107950" cy="137583"/>
          </a:xfrm>
          <a:custGeom>
            <a:avLst/>
            <a:gdLst/>
            <a:ahLst/>
            <a:cxnLst>
              <a:cxn ang="0">
                <a:pos x="47" y="19"/>
              </a:cxn>
              <a:cxn ang="0">
                <a:pos x="32" y="17"/>
              </a:cxn>
              <a:cxn ang="0">
                <a:pos x="20" y="23"/>
              </a:cxn>
              <a:cxn ang="0">
                <a:pos x="29" y="30"/>
              </a:cxn>
              <a:cxn ang="0">
                <a:pos x="34" y="32"/>
              </a:cxn>
              <a:cxn ang="0">
                <a:pos x="52" y="54"/>
              </a:cxn>
              <a:cxn ang="0">
                <a:pos x="21" y="80"/>
              </a:cxn>
              <a:cxn ang="0">
                <a:pos x="0" y="77"/>
              </a:cxn>
              <a:cxn ang="0">
                <a:pos x="0" y="60"/>
              </a:cxn>
              <a:cxn ang="0">
                <a:pos x="18" y="63"/>
              </a:cxn>
              <a:cxn ang="0">
                <a:pos x="32" y="56"/>
              </a:cxn>
              <a:cxn ang="0">
                <a:pos x="23" y="48"/>
              </a:cxn>
              <a:cxn ang="0">
                <a:pos x="19" y="47"/>
              </a:cxn>
              <a:cxn ang="0">
                <a:pos x="0" y="24"/>
              </a:cxn>
              <a:cxn ang="0">
                <a:pos x="28" y="0"/>
              </a:cxn>
              <a:cxn ang="0">
                <a:pos x="47" y="3"/>
              </a:cxn>
              <a:cxn ang="0">
                <a:pos x="47" y="19"/>
              </a:cxn>
            </a:cxnLst>
            <a:rect l="0" t="0" r="r" b="b"/>
            <a:pathLst>
              <a:path w="52" h="80">
                <a:moveTo>
                  <a:pt x="47" y="19"/>
                </a:moveTo>
                <a:cubicBezTo>
                  <a:pt x="47" y="19"/>
                  <a:pt x="38" y="17"/>
                  <a:pt x="32" y="17"/>
                </a:cubicBezTo>
                <a:cubicBezTo>
                  <a:pt x="24" y="17"/>
                  <a:pt x="20" y="19"/>
                  <a:pt x="20" y="23"/>
                </a:cubicBezTo>
                <a:cubicBezTo>
                  <a:pt x="20" y="28"/>
                  <a:pt x="26" y="29"/>
                  <a:pt x="29" y="30"/>
                </a:cubicBezTo>
                <a:cubicBezTo>
                  <a:pt x="34" y="32"/>
                  <a:pt x="34" y="32"/>
                  <a:pt x="34" y="32"/>
                </a:cubicBezTo>
                <a:cubicBezTo>
                  <a:pt x="47" y="36"/>
                  <a:pt x="52" y="45"/>
                  <a:pt x="52" y="54"/>
                </a:cubicBezTo>
                <a:cubicBezTo>
                  <a:pt x="52" y="73"/>
                  <a:pt x="35" y="80"/>
                  <a:pt x="21" y="80"/>
                </a:cubicBezTo>
                <a:cubicBezTo>
                  <a:pt x="10" y="80"/>
                  <a:pt x="1" y="78"/>
                  <a:pt x="0" y="77"/>
                </a:cubicBezTo>
                <a:cubicBezTo>
                  <a:pt x="0" y="60"/>
                  <a:pt x="0" y="60"/>
                  <a:pt x="0" y="60"/>
                </a:cubicBezTo>
                <a:cubicBezTo>
                  <a:pt x="2" y="60"/>
                  <a:pt x="10" y="63"/>
                  <a:pt x="18" y="63"/>
                </a:cubicBezTo>
                <a:cubicBezTo>
                  <a:pt x="28" y="63"/>
                  <a:pt x="32" y="60"/>
                  <a:pt x="32" y="56"/>
                </a:cubicBezTo>
                <a:cubicBezTo>
                  <a:pt x="32" y="52"/>
                  <a:pt x="28" y="49"/>
                  <a:pt x="23" y="48"/>
                </a:cubicBezTo>
                <a:cubicBezTo>
                  <a:pt x="22" y="48"/>
                  <a:pt x="21" y="47"/>
                  <a:pt x="19" y="47"/>
                </a:cubicBezTo>
                <a:cubicBezTo>
                  <a:pt x="9" y="43"/>
                  <a:pt x="0" y="37"/>
                  <a:pt x="0" y="24"/>
                </a:cubicBezTo>
                <a:cubicBezTo>
                  <a:pt x="0" y="10"/>
                  <a:pt x="10" y="0"/>
                  <a:pt x="28" y="0"/>
                </a:cubicBezTo>
                <a:cubicBezTo>
                  <a:pt x="37" y="0"/>
                  <a:pt x="46" y="3"/>
                  <a:pt x="47" y="3"/>
                </a:cubicBezTo>
                <a:lnTo>
                  <a:pt x="47" y="1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black">
          <a:xfrm>
            <a:off x="4117975" y="4712231"/>
            <a:ext cx="38100" cy="67469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10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9" name="Freeform 8"/>
          <p:cNvSpPr>
            <a:spLocks/>
          </p:cNvSpPr>
          <p:nvPr/>
        </p:nvSpPr>
        <p:spPr bwMode="black">
          <a:xfrm>
            <a:off x="4227513" y="4667250"/>
            <a:ext cx="38100" cy="112448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4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4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0" name="Freeform 9"/>
          <p:cNvSpPr>
            <a:spLocks/>
          </p:cNvSpPr>
          <p:nvPr/>
        </p:nvSpPr>
        <p:spPr bwMode="black">
          <a:xfrm>
            <a:off x="4335463" y="4605073"/>
            <a:ext cx="38100" cy="206375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111"/>
              </a:cxn>
              <a:cxn ang="0">
                <a:pos x="10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5" y="120"/>
                  <a:pt x="10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black">
          <a:xfrm>
            <a:off x="4443415" y="4667250"/>
            <a:ext cx="39687" cy="112448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2" name="Freeform 11"/>
          <p:cNvSpPr>
            <a:spLocks/>
          </p:cNvSpPr>
          <p:nvPr/>
        </p:nvSpPr>
        <p:spPr bwMode="black">
          <a:xfrm>
            <a:off x="4551365" y="4712231"/>
            <a:ext cx="41275" cy="67469"/>
          </a:xfrm>
          <a:custGeom>
            <a:avLst/>
            <a:gdLst/>
            <a:ahLst/>
            <a:cxnLst>
              <a:cxn ang="0">
                <a:pos x="20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20" y="30"/>
              </a:cxn>
              <a:cxn ang="0">
                <a:pos x="20" y="10"/>
              </a:cxn>
            </a:cxnLst>
            <a:rect l="0" t="0" r="r" b="b"/>
            <a:pathLst>
              <a:path w="20" h="39">
                <a:moveTo>
                  <a:pt x="20" y="10"/>
                </a:moveTo>
                <a:cubicBezTo>
                  <a:pt x="20" y="4"/>
                  <a:pt x="15" y="0"/>
                  <a:pt x="10" y="0"/>
                </a:cubicBezTo>
                <a:cubicBezTo>
                  <a:pt x="5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5" y="39"/>
                  <a:pt x="10" y="39"/>
                </a:cubicBezTo>
                <a:cubicBezTo>
                  <a:pt x="15" y="39"/>
                  <a:pt x="20" y="35"/>
                  <a:pt x="20" y="30"/>
                </a:cubicBezTo>
                <a:lnTo>
                  <a:pt x="20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3" name="Freeform 12"/>
          <p:cNvSpPr>
            <a:spLocks/>
          </p:cNvSpPr>
          <p:nvPr/>
        </p:nvSpPr>
        <p:spPr bwMode="black">
          <a:xfrm>
            <a:off x="4660900" y="4667250"/>
            <a:ext cx="39688" cy="112448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4" name="Freeform 13"/>
          <p:cNvSpPr>
            <a:spLocks/>
          </p:cNvSpPr>
          <p:nvPr/>
        </p:nvSpPr>
        <p:spPr bwMode="black">
          <a:xfrm>
            <a:off x="4770440" y="4605073"/>
            <a:ext cx="39687" cy="206375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111"/>
              </a:cxn>
              <a:cxn ang="0">
                <a:pos x="9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4" y="120"/>
                  <a:pt x="9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5" name="Freeform 14"/>
          <p:cNvSpPr>
            <a:spLocks/>
          </p:cNvSpPr>
          <p:nvPr/>
        </p:nvSpPr>
        <p:spPr bwMode="black">
          <a:xfrm>
            <a:off x="4876800" y="4667250"/>
            <a:ext cx="39688" cy="112448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5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6" name="Freeform 15"/>
          <p:cNvSpPr>
            <a:spLocks/>
          </p:cNvSpPr>
          <p:nvPr/>
        </p:nvSpPr>
        <p:spPr bwMode="black">
          <a:xfrm>
            <a:off x="4986339" y="4712231"/>
            <a:ext cx="39687" cy="67469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9" y="0"/>
              </a:cxn>
              <a:cxn ang="0">
                <a:pos x="0" y="10"/>
              </a:cxn>
              <a:cxn ang="0">
                <a:pos x="0" y="30"/>
              </a:cxn>
              <a:cxn ang="0">
                <a:pos x="9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9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45256958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00"/>
                            </p:stCondLst>
                            <p:childTnLst>
                              <p:par>
                                <p:cTn id="9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7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7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1.91391E-6 L -5.55556E-7 0.02314 " pathEditMode="relative" rAng="0" ptsTypes="AA">
                                      <p:cBhvr>
                                        <p:cTn id="37" dur="7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-1.93242E-6 L 4.72222E-6 0.02962 " pathEditMode="relative" rAng="0" ptsTypes="AA">
                                      <p:cBhvr>
                                        <p:cTn id="39" dur="7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91391E-6 L 0 0.02314 " pathEditMode="relative" rAng="0" ptsTypes="AA">
                                      <p:cBhvr>
                                        <p:cTn id="41" dur="70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1.93242E-6 L -4.72222E-6 0.02962 " pathEditMode="relative" rAng="0" ptsTypes="AA">
                                      <p:cBhvr>
                                        <p:cTn id="43" dur="700" spd="-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1.91391E-6 L 4.16667E-6 0.02314 " pathEditMode="relative" rAng="0" ptsTypes="AA">
                                      <p:cBhvr>
                                        <p:cTn id="45" dur="700" spd="-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2.36056E-6 L 2.77778E-7 -0.02338 " pathEditMode="relative" rAng="0" ptsTypes="AA">
                                      <p:cBhvr>
                                        <p:cTn id="47" dur="7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2.36056E-6 L -8.33333E-7 -0.02338 " pathEditMode="relative" rAng="0" ptsTypes="AA">
                                      <p:cBhvr>
                                        <p:cTn id="49" dur="7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2.36056E-6 L 4.44444E-6 -0.02338 " pathEditMode="relative" rAng="0" ptsTypes="AA">
                                      <p:cBhvr>
                                        <p:cTn id="51" dur="7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2.36056E-6 L 3.33333E-6 -0.02338 " pathEditMode="relative" rAng="0" ptsTypes="AA">
                                      <p:cBhvr>
                                        <p:cTn id="53" dur="70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4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7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7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7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</p:bldLst>
  </p:timing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-red 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omplex_Gradient7.jpg"/>
          <p:cNvPicPr>
            <a:picLocks noChangeAspect="1"/>
          </p:cNvPicPr>
          <p:nvPr/>
        </p:nvPicPr>
        <p:blipFill>
          <a:blip r:embed="rId2"/>
          <a:srcRect l="1695" r="14438"/>
          <a:stretch>
            <a:fillRect/>
          </a:stretch>
        </p:blipFill>
        <p:spPr bwMode="auto">
          <a:xfrm>
            <a:off x="0" y="0"/>
            <a:ext cx="9144000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552199" y="2550584"/>
            <a:ext cx="2621469" cy="600158"/>
          </a:xfrm>
          <a:prstGeom prst="rect">
            <a:avLst/>
          </a:prstGeom>
          <a:noFill/>
        </p:spPr>
        <p:txBody>
          <a:bodyPr wrap="none" lIns="91434" tIns="45717" rIns="91434" bIns="45717">
            <a:spAutoFit/>
          </a:bodyPr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b="1" dirty="0">
                <a:solidFill>
                  <a:srgbClr val="FFFFFF"/>
                </a:solidFill>
                <a:latin typeface="Arial"/>
                <a:ea typeface="ＭＳ Ｐゴシック" charset="-128"/>
                <a:cs typeface="ＭＳ Ｐゴシック" charset="-128"/>
              </a:rPr>
              <a:t>Thank you.</a:t>
            </a: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black">
          <a:xfrm>
            <a:off x="6313490" y="3090334"/>
            <a:ext cx="115887" cy="367771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91434" tIns="45717" rIns="91434" bIns="45717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" name="Freeform 4"/>
          <p:cNvSpPr>
            <a:spLocks/>
          </p:cNvSpPr>
          <p:nvPr/>
        </p:nvSpPr>
        <p:spPr bwMode="black">
          <a:xfrm>
            <a:off x="6992938" y="3081074"/>
            <a:ext cx="336550" cy="388938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1" y="80"/>
              </a:cxn>
              <a:cxn ang="0">
                <a:pos x="0" y="40"/>
              </a:cxn>
              <a:cxn ang="0">
                <a:pos x="41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8" y="23"/>
                  <a:pt x="51" y="20"/>
                  <a:pt x="42" y="20"/>
                </a:cubicBezTo>
                <a:cubicBezTo>
                  <a:pt x="30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1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1" y="0"/>
                </a:cubicBezTo>
                <a:cubicBezTo>
                  <a:pt x="50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6" name="Freeform 5"/>
          <p:cNvSpPr>
            <a:spLocks/>
          </p:cNvSpPr>
          <p:nvPr/>
        </p:nvSpPr>
        <p:spPr bwMode="black">
          <a:xfrm>
            <a:off x="5824539" y="3081074"/>
            <a:ext cx="338137" cy="388938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7" y="23"/>
                  <a:pt x="51" y="20"/>
                  <a:pt x="42" y="20"/>
                </a:cubicBezTo>
                <a:cubicBezTo>
                  <a:pt x="29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0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0" y="0"/>
                </a:cubicBezTo>
                <a:cubicBezTo>
                  <a:pt x="49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7" name="Freeform 6"/>
          <p:cNvSpPr>
            <a:spLocks noEditPoints="1"/>
          </p:cNvSpPr>
          <p:nvPr/>
        </p:nvSpPr>
        <p:spPr bwMode="black">
          <a:xfrm>
            <a:off x="7451725" y="3081074"/>
            <a:ext cx="463550" cy="388938"/>
          </a:xfrm>
          <a:custGeom>
            <a:avLst/>
            <a:gdLst/>
            <a:ahLst/>
            <a:cxnLst>
              <a:cxn ang="0">
                <a:pos x="80" y="40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80" y="40"/>
              </a:cxn>
              <a:cxn ang="0">
                <a:pos x="40" y="20"/>
              </a:cxn>
              <a:cxn ang="0">
                <a:pos x="20" y="40"/>
              </a:cxn>
              <a:cxn ang="0">
                <a:pos x="40" y="60"/>
              </a:cxn>
              <a:cxn ang="0">
                <a:pos x="60" y="40"/>
              </a:cxn>
              <a:cxn ang="0">
                <a:pos x="40" y="20"/>
              </a:cxn>
            </a:cxnLst>
            <a:rect l="0" t="0" r="r" b="b"/>
            <a:pathLst>
              <a:path w="80" h="80">
                <a:moveTo>
                  <a:pt x="80" y="40"/>
                </a:moveTo>
                <a:cubicBezTo>
                  <a:pt x="80" y="62"/>
                  <a:pt x="64" y="80"/>
                  <a:pt x="40" y="80"/>
                </a:cubicBezTo>
                <a:cubicBezTo>
                  <a:pt x="16" y="80"/>
                  <a:pt x="0" y="62"/>
                  <a:pt x="0" y="40"/>
                </a:cubicBezTo>
                <a:cubicBezTo>
                  <a:pt x="0" y="18"/>
                  <a:pt x="16" y="0"/>
                  <a:pt x="40" y="0"/>
                </a:cubicBezTo>
                <a:cubicBezTo>
                  <a:pt x="64" y="0"/>
                  <a:pt x="80" y="18"/>
                  <a:pt x="80" y="40"/>
                </a:cubicBezTo>
                <a:moveTo>
                  <a:pt x="40" y="20"/>
                </a:moveTo>
                <a:cubicBezTo>
                  <a:pt x="29" y="20"/>
                  <a:pt x="20" y="29"/>
                  <a:pt x="20" y="40"/>
                </a:cubicBezTo>
                <a:cubicBezTo>
                  <a:pt x="20" y="51"/>
                  <a:pt x="29" y="60"/>
                  <a:pt x="40" y="60"/>
                </a:cubicBezTo>
                <a:cubicBezTo>
                  <a:pt x="51" y="60"/>
                  <a:pt x="60" y="51"/>
                  <a:pt x="60" y="40"/>
                </a:cubicBezTo>
                <a:cubicBezTo>
                  <a:pt x="60" y="29"/>
                  <a:pt x="51" y="20"/>
                  <a:pt x="40" y="20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black">
          <a:xfrm>
            <a:off x="6580189" y="3081074"/>
            <a:ext cx="301625" cy="388938"/>
          </a:xfrm>
          <a:custGeom>
            <a:avLst/>
            <a:gdLst/>
            <a:ahLst/>
            <a:cxnLst>
              <a:cxn ang="0">
                <a:pos x="47" y="19"/>
              </a:cxn>
              <a:cxn ang="0">
                <a:pos x="32" y="17"/>
              </a:cxn>
              <a:cxn ang="0">
                <a:pos x="20" y="23"/>
              </a:cxn>
              <a:cxn ang="0">
                <a:pos x="29" y="30"/>
              </a:cxn>
              <a:cxn ang="0">
                <a:pos x="34" y="32"/>
              </a:cxn>
              <a:cxn ang="0">
                <a:pos x="52" y="54"/>
              </a:cxn>
              <a:cxn ang="0">
                <a:pos x="21" y="80"/>
              </a:cxn>
              <a:cxn ang="0">
                <a:pos x="0" y="77"/>
              </a:cxn>
              <a:cxn ang="0">
                <a:pos x="0" y="60"/>
              </a:cxn>
              <a:cxn ang="0">
                <a:pos x="18" y="63"/>
              </a:cxn>
              <a:cxn ang="0">
                <a:pos x="32" y="56"/>
              </a:cxn>
              <a:cxn ang="0">
                <a:pos x="23" y="48"/>
              </a:cxn>
              <a:cxn ang="0">
                <a:pos x="19" y="47"/>
              </a:cxn>
              <a:cxn ang="0">
                <a:pos x="0" y="24"/>
              </a:cxn>
              <a:cxn ang="0">
                <a:pos x="28" y="0"/>
              </a:cxn>
              <a:cxn ang="0">
                <a:pos x="47" y="3"/>
              </a:cxn>
              <a:cxn ang="0">
                <a:pos x="47" y="19"/>
              </a:cxn>
            </a:cxnLst>
            <a:rect l="0" t="0" r="r" b="b"/>
            <a:pathLst>
              <a:path w="52" h="80">
                <a:moveTo>
                  <a:pt x="47" y="19"/>
                </a:moveTo>
                <a:cubicBezTo>
                  <a:pt x="47" y="19"/>
                  <a:pt x="38" y="17"/>
                  <a:pt x="32" y="17"/>
                </a:cubicBezTo>
                <a:cubicBezTo>
                  <a:pt x="24" y="17"/>
                  <a:pt x="20" y="19"/>
                  <a:pt x="20" y="23"/>
                </a:cubicBezTo>
                <a:cubicBezTo>
                  <a:pt x="20" y="28"/>
                  <a:pt x="26" y="29"/>
                  <a:pt x="29" y="30"/>
                </a:cubicBezTo>
                <a:cubicBezTo>
                  <a:pt x="34" y="32"/>
                  <a:pt x="34" y="32"/>
                  <a:pt x="34" y="32"/>
                </a:cubicBezTo>
                <a:cubicBezTo>
                  <a:pt x="47" y="36"/>
                  <a:pt x="52" y="45"/>
                  <a:pt x="52" y="54"/>
                </a:cubicBezTo>
                <a:cubicBezTo>
                  <a:pt x="52" y="73"/>
                  <a:pt x="35" y="80"/>
                  <a:pt x="21" y="80"/>
                </a:cubicBezTo>
                <a:cubicBezTo>
                  <a:pt x="10" y="80"/>
                  <a:pt x="1" y="78"/>
                  <a:pt x="0" y="77"/>
                </a:cubicBezTo>
                <a:cubicBezTo>
                  <a:pt x="0" y="60"/>
                  <a:pt x="0" y="60"/>
                  <a:pt x="0" y="60"/>
                </a:cubicBezTo>
                <a:cubicBezTo>
                  <a:pt x="2" y="60"/>
                  <a:pt x="10" y="63"/>
                  <a:pt x="18" y="63"/>
                </a:cubicBezTo>
                <a:cubicBezTo>
                  <a:pt x="28" y="63"/>
                  <a:pt x="32" y="60"/>
                  <a:pt x="32" y="56"/>
                </a:cubicBezTo>
                <a:cubicBezTo>
                  <a:pt x="32" y="52"/>
                  <a:pt x="28" y="49"/>
                  <a:pt x="23" y="48"/>
                </a:cubicBezTo>
                <a:cubicBezTo>
                  <a:pt x="22" y="48"/>
                  <a:pt x="21" y="47"/>
                  <a:pt x="19" y="47"/>
                </a:cubicBezTo>
                <a:cubicBezTo>
                  <a:pt x="9" y="43"/>
                  <a:pt x="0" y="37"/>
                  <a:pt x="0" y="24"/>
                </a:cubicBezTo>
                <a:cubicBezTo>
                  <a:pt x="0" y="10"/>
                  <a:pt x="10" y="0"/>
                  <a:pt x="28" y="0"/>
                </a:cubicBezTo>
                <a:cubicBezTo>
                  <a:pt x="37" y="0"/>
                  <a:pt x="46" y="3"/>
                  <a:pt x="47" y="3"/>
                </a:cubicBezTo>
                <a:lnTo>
                  <a:pt x="47" y="1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9" name="Freeform 8"/>
          <p:cNvSpPr>
            <a:spLocks/>
          </p:cNvSpPr>
          <p:nvPr/>
        </p:nvSpPr>
        <p:spPr bwMode="black">
          <a:xfrm>
            <a:off x="5592765" y="2569104"/>
            <a:ext cx="109537" cy="189178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10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0" name="Freeform 9"/>
          <p:cNvSpPr>
            <a:spLocks/>
          </p:cNvSpPr>
          <p:nvPr/>
        </p:nvSpPr>
        <p:spPr bwMode="black">
          <a:xfrm>
            <a:off x="5900740" y="2442104"/>
            <a:ext cx="109537" cy="316178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4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4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black">
          <a:xfrm>
            <a:off x="6202365" y="2267479"/>
            <a:ext cx="111125" cy="582083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111"/>
              </a:cxn>
              <a:cxn ang="0">
                <a:pos x="10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5" y="120"/>
                  <a:pt x="10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2" name="Freeform 11"/>
          <p:cNvSpPr>
            <a:spLocks/>
          </p:cNvSpPr>
          <p:nvPr/>
        </p:nvSpPr>
        <p:spPr bwMode="black">
          <a:xfrm>
            <a:off x="6510339" y="2442104"/>
            <a:ext cx="111125" cy="316178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3" name="Freeform 12"/>
          <p:cNvSpPr>
            <a:spLocks/>
          </p:cNvSpPr>
          <p:nvPr/>
        </p:nvSpPr>
        <p:spPr bwMode="black">
          <a:xfrm>
            <a:off x="6811965" y="2569104"/>
            <a:ext cx="115887" cy="189178"/>
          </a:xfrm>
          <a:custGeom>
            <a:avLst/>
            <a:gdLst/>
            <a:ahLst/>
            <a:cxnLst>
              <a:cxn ang="0">
                <a:pos x="20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20" y="30"/>
              </a:cxn>
              <a:cxn ang="0">
                <a:pos x="20" y="10"/>
              </a:cxn>
            </a:cxnLst>
            <a:rect l="0" t="0" r="r" b="b"/>
            <a:pathLst>
              <a:path w="20" h="39">
                <a:moveTo>
                  <a:pt x="20" y="10"/>
                </a:moveTo>
                <a:cubicBezTo>
                  <a:pt x="20" y="4"/>
                  <a:pt x="15" y="0"/>
                  <a:pt x="10" y="0"/>
                </a:cubicBezTo>
                <a:cubicBezTo>
                  <a:pt x="5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5" y="39"/>
                  <a:pt x="10" y="39"/>
                </a:cubicBezTo>
                <a:cubicBezTo>
                  <a:pt x="15" y="39"/>
                  <a:pt x="20" y="35"/>
                  <a:pt x="20" y="30"/>
                </a:cubicBezTo>
                <a:lnTo>
                  <a:pt x="20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4" name="Freeform 13"/>
          <p:cNvSpPr>
            <a:spLocks/>
          </p:cNvSpPr>
          <p:nvPr/>
        </p:nvSpPr>
        <p:spPr bwMode="black">
          <a:xfrm>
            <a:off x="7119940" y="2442104"/>
            <a:ext cx="111125" cy="316178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5" name="Freeform 14"/>
          <p:cNvSpPr>
            <a:spLocks/>
          </p:cNvSpPr>
          <p:nvPr/>
        </p:nvSpPr>
        <p:spPr bwMode="black">
          <a:xfrm>
            <a:off x="7427915" y="2267479"/>
            <a:ext cx="111125" cy="582083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111"/>
              </a:cxn>
              <a:cxn ang="0">
                <a:pos x="9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4" y="120"/>
                  <a:pt x="9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6" name="Freeform 15"/>
          <p:cNvSpPr>
            <a:spLocks/>
          </p:cNvSpPr>
          <p:nvPr/>
        </p:nvSpPr>
        <p:spPr bwMode="black">
          <a:xfrm>
            <a:off x="7729540" y="2442104"/>
            <a:ext cx="111125" cy="316178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5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7" name="Freeform 16"/>
          <p:cNvSpPr>
            <a:spLocks/>
          </p:cNvSpPr>
          <p:nvPr/>
        </p:nvSpPr>
        <p:spPr bwMode="black">
          <a:xfrm>
            <a:off x="8037514" y="2569104"/>
            <a:ext cx="111125" cy="189178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9" y="0"/>
              </a:cxn>
              <a:cxn ang="0">
                <a:pos x="0" y="10"/>
              </a:cxn>
              <a:cxn ang="0">
                <a:pos x="0" y="30"/>
              </a:cxn>
              <a:cxn ang="0">
                <a:pos x="9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9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13512910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625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200"/>
                            </p:stCondLst>
                            <p:childTnLst>
                              <p:par>
                                <p:cTn id="13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7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7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7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7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3.7037E-7 L -4.72222E-6 0.09143 " pathEditMode="relative" rAng="0" ptsTypes="AA">
                                      <p:cBhvr>
                                        <p:cTn id="41" dur="7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3.7037E-6 L 5E-6 0.11157 " pathEditMode="relative" rAng="0" ptsTypes="AA">
                                      <p:cBhvr>
                                        <p:cTn id="43" dur="7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4.81481E-6 L 4.72222E-6 0.09143 " pathEditMode="relative" rAng="0" ptsTypes="AA">
                                      <p:cBhvr>
                                        <p:cTn id="45" dur="7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3.7037E-6 L -2.77778E-6 0.11157 " pathEditMode="relative" rAng="0" ptsTypes="AA">
                                      <p:cBhvr>
                                        <p:cTn id="47" dur="70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4.81481E-6 L 5.55556E-7 0.09143 " pathEditMode="relative" rAng="0" ptsTypes="AA">
                                      <p:cBhvr>
                                        <p:cTn id="49" dur="700" spd="-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3.33333E-6 L 4.72222E-6 -0.10764 " pathEditMode="relative" rAng="0" ptsTypes="AA">
                                      <p:cBhvr>
                                        <p:cTn id="51" dur="7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3.33333E-6 L 4.44444E-6 -0.10764 " pathEditMode="relative" rAng="0" ptsTypes="AA">
                                      <p:cBhvr>
                                        <p:cTn id="53" dur="70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3.33333E-6 L -2.22222E-6 -0.10764 " pathEditMode="relative" rAng="0" ptsTypes="AA">
                                      <p:cBhvr>
                                        <p:cTn id="55" dur="700" spd="-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56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3.33333E-6 L 1.11111E-6 -0.10764 " pathEditMode="relative" rAng="0" ptsTypes="AA">
                                      <p:cBhvr>
                                        <p:cTn id="57" dur="700" spd="-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9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7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7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7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</p:bldLst>
  </p:timing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auto">
          <a:xfrm>
            <a:off x="2317379" y="2392764"/>
            <a:ext cx="165842" cy="421472"/>
          </a:xfrm>
          <a:prstGeom prst="rect">
            <a:avLst/>
          </a:prstGeom>
          <a:gradFill flip="none" rotWithShape="1">
            <a:gsLst>
              <a:gs pos="20000">
                <a:srgbClr val="27508B"/>
              </a:gs>
              <a:gs pos="100000">
                <a:srgbClr val="47B0D5"/>
              </a:gs>
              <a:gs pos="68000">
                <a:srgbClr val="0183B7"/>
              </a:gs>
            </a:gsLst>
            <a:lin ang="5400000" scaled="0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82119" tIns="41058" rIns="82119" bIns="41058" anchor="ctr">
            <a:prstTxWarp prst="textNoShape">
              <a:avLst/>
            </a:prstTxWarp>
            <a:spAutoFit/>
          </a:bodyPr>
          <a:lstStyle/>
          <a:p>
            <a:pPr defTabSz="814333" eaLnBrk="0" hangingPunct="0">
              <a:lnSpc>
                <a:spcPct val="90000"/>
              </a:lnSpc>
              <a:defRPr/>
            </a:pPr>
            <a:endParaRPr lang="en-US" sz="2400" b="1">
              <a:solidFill>
                <a:srgbClr val="0096D6"/>
              </a:solidFill>
              <a:latin typeface="Arial" charset="0"/>
              <a:ea typeface="ＭＳ Ｐゴシック" pitchFamily="-111" charset="-128"/>
              <a:cs typeface="ＭＳ Ｐゴシック" pitchFamily="-111" charset="-128"/>
            </a:endParaRPr>
          </a:p>
        </p:txBody>
      </p:sp>
      <p:sp>
        <p:nvSpPr>
          <p:cNvPr id="369873" name="Rectangle 209"/>
          <p:cNvSpPr>
            <a:spLocks noGrp="1" noChangeArrowheads="1"/>
          </p:cNvSpPr>
          <p:nvPr>
            <p:ph type="ctrTitle"/>
          </p:nvPr>
        </p:nvSpPr>
        <p:spPr bwMode="white">
          <a:xfrm>
            <a:off x="650877" y="2131220"/>
            <a:ext cx="3311525" cy="1107281"/>
          </a:xfrm>
        </p:spPr>
        <p:txBody>
          <a:bodyPr/>
          <a:lstStyle>
            <a:lvl1pPr>
              <a:defRPr sz="2800" b="0" i="0">
                <a:solidFill>
                  <a:srgbClr val="FFFFFF"/>
                </a:solidFill>
                <a:latin typeface="Cisco-Light"/>
                <a:cs typeface="Cisco-Ligh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69874" name="Rectangle 210"/>
          <p:cNvSpPr>
            <a:spLocks noGrp="1" noChangeArrowheads="1"/>
          </p:cNvSpPr>
          <p:nvPr>
            <p:ph type="subTitle" idx="1"/>
          </p:nvPr>
        </p:nvSpPr>
        <p:spPr>
          <a:xfrm>
            <a:off x="650875" y="3944938"/>
            <a:ext cx="6940550" cy="349250"/>
          </a:xfrm>
        </p:spPr>
        <p:txBody>
          <a:bodyPr/>
          <a:lstStyle>
            <a:lvl1pPr marL="0" indent="0">
              <a:lnSpc>
                <a:spcPct val="90000"/>
              </a:lnSpc>
              <a:buFont typeface="Wingdings" charset="2"/>
              <a:buNone/>
              <a:defRPr sz="2000" b="1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495174597"/>
      </p:ext>
    </p:extLst>
  </p:cSld>
  <p:clrMapOvr>
    <a:masterClrMapping/>
  </p:clrMapOvr>
  <p:transition xmlns:p14="http://schemas.microsoft.com/office/powerpoint/2010/main">
    <p:wipe dir="r"/>
  </p:transition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98285"/>
      </p:ext>
    </p:extLst>
  </p:cSld>
  <p:clrMapOvr>
    <a:masterClrMapping/>
  </p:clrMapOvr>
  <p:transition xmlns:p14="http://schemas.microsoft.com/office/powerpoint/2010/main">
    <p:wipe dir="r"/>
  </p:transition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93753" y="254000"/>
            <a:ext cx="7435849" cy="698500"/>
          </a:xfrm>
        </p:spPr>
        <p:txBody>
          <a:bodyPr/>
          <a:lstStyle/>
          <a:p>
            <a:r>
              <a:rPr lang="en-US" dirty="0" smtClean="0"/>
              <a:t>Slide Title Goes Here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793753" y="1333500"/>
            <a:ext cx="7435849" cy="3771636"/>
          </a:xfrm>
        </p:spPr>
        <p:txBody>
          <a:bodyPr/>
          <a:lstStyle/>
          <a:p>
            <a:pPr lvl="0"/>
            <a:r>
              <a:rPr lang="en-US" dirty="0" smtClean="0"/>
              <a:t>Body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793753" y="988785"/>
            <a:ext cx="7435849" cy="317500"/>
          </a:xfrm>
        </p:spPr>
        <p:txBody>
          <a:bodyPr anchor="ctr" anchorCtr="0">
            <a:noAutofit/>
          </a:bodyPr>
          <a:lstStyle>
            <a:lvl1pPr>
              <a:buFontTx/>
              <a:buNone/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dirty="0" smtClean="0"/>
              <a:t>Subtitle Goes Here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793751" y="5259064"/>
            <a:ext cx="7461250" cy="307770"/>
          </a:xfrm>
        </p:spPr>
        <p:txBody>
          <a:bodyPr wrap="square" anchor="b" anchorCtr="0">
            <a:spAutoFit/>
          </a:bodyPr>
          <a:lstStyle>
            <a:lvl1pPr algn="l" defTabSz="804808">
              <a:lnSpc>
                <a:spcPct val="100000"/>
              </a:lnSpc>
              <a:spcBef>
                <a:spcPct val="50000"/>
              </a:spcBef>
              <a:buNone/>
              <a:defRPr sz="1400"/>
            </a:lvl1pPr>
            <a:lvl2pPr>
              <a:buFont typeface="Arial" pitchFamily="34" charset="0"/>
              <a:buNone/>
              <a:defRPr sz="1400"/>
            </a:lvl2pPr>
            <a:lvl3pPr>
              <a:buFont typeface="Arial" pitchFamily="34" charset="0"/>
              <a:buNone/>
              <a:defRPr sz="1400"/>
            </a:lvl3pPr>
            <a:lvl4pPr>
              <a:buFont typeface="Arial" pitchFamily="34" charset="0"/>
              <a:buNone/>
              <a:defRPr sz="1400"/>
            </a:lvl4pPr>
            <a:lvl5pPr>
              <a:buFont typeface="Arial" pitchFamily="34" charset="0"/>
              <a:buNone/>
              <a:defRPr sz="1400"/>
            </a:lvl5pPr>
          </a:lstStyle>
          <a:p>
            <a:pPr lvl="0"/>
            <a:r>
              <a:rPr lang="en-US" dirty="0" smtClean="0"/>
              <a:t>Source: Placeholder for Notes Is 14 Points</a:t>
            </a:r>
          </a:p>
        </p:txBody>
      </p:sp>
    </p:spTree>
    <p:extLst>
      <p:ext uri="{BB962C8B-B14F-4D97-AF65-F5344CB8AC3E}">
        <p14:creationId xmlns:p14="http://schemas.microsoft.com/office/powerpoint/2010/main" val="1182675694"/>
      </p:ext>
    </p:extLst>
  </p:cSld>
  <p:clrMapOvr>
    <a:masterClrMapping/>
  </p:clrMapOvr>
  <p:transition xmlns:p14="http://schemas.microsoft.com/office/powerpoint/2010/main">
    <p:wipe dir="r"/>
  </p:transition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 Blue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rrowheads="1"/>
          </p:cNvSpPr>
          <p:nvPr userDrawn="1"/>
        </p:nvSpPr>
        <p:spPr bwMode="hidden">
          <a:xfrm>
            <a:off x="0" y="2800616"/>
            <a:ext cx="9144000" cy="2914385"/>
          </a:xfrm>
          <a:prstGeom prst="rect">
            <a:avLst/>
          </a:prstGeom>
          <a:gradFill rotWithShape="1">
            <a:gsLst>
              <a:gs pos="0">
                <a:srgbClr val="FFFFFF">
                  <a:alpha val="0"/>
                </a:srgbClr>
              </a:gs>
              <a:gs pos="100000">
                <a:srgbClr val="0183B7">
                  <a:alpha val="50000"/>
                </a:srgbClr>
              </a:gs>
            </a:gsLst>
            <a:lin ang="5400000" scaled="1"/>
          </a:gradFill>
          <a:ln w="9525" algn="ctr">
            <a:noFill/>
            <a:miter lim="800000"/>
            <a:headEnd/>
            <a:tailEnd/>
          </a:ln>
          <a:effectLst/>
        </p:spPr>
        <p:txBody>
          <a:bodyPr lIns="82119" tIns="41058" rIns="82119" bIns="41058" anchor="ctr">
            <a:no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prstClr val="black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93753" y="254000"/>
            <a:ext cx="7435849" cy="698500"/>
          </a:xfrm>
        </p:spPr>
        <p:txBody>
          <a:bodyPr>
            <a:no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Slide Title Goes Here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793753" y="988785"/>
            <a:ext cx="7435849" cy="317500"/>
          </a:xfrm>
        </p:spPr>
        <p:txBody>
          <a:bodyPr anchor="ctr" anchorCtr="0">
            <a:noAutofit/>
          </a:bodyPr>
          <a:lstStyle>
            <a:lvl1pPr>
              <a:buFontTx/>
              <a:buNone/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dirty="0" smtClean="0"/>
              <a:t>Subtitle Goes Here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>
            <a:noAutofit/>
          </a:bodyPr>
          <a:lstStyle/>
          <a:p>
            <a:pPr lvl="0"/>
            <a:r>
              <a:rPr lang="en-US" dirty="0" smtClean="0"/>
              <a:t>Body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793751" y="5259064"/>
            <a:ext cx="7461250" cy="307770"/>
          </a:xfrm>
        </p:spPr>
        <p:txBody>
          <a:bodyPr wrap="square" anchor="b" anchorCtr="0">
            <a:spAutoFit/>
          </a:bodyPr>
          <a:lstStyle>
            <a:lvl1pPr algn="l" defTabSz="804808">
              <a:lnSpc>
                <a:spcPct val="100000"/>
              </a:lnSpc>
              <a:spcBef>
                <a:spcPct val="50000"/>
              </a:spcBef>
              <a:buNone/>
              <a:defRPr sz="1400"/>
            </a:lvl1pPr>
            <a:lvl2pPr>
              <a:buFont typeface="Arial" pitchFamily="34" charset="0"/>
              <a:buNone/>
              <a:defRPr sz="1400"/>
            </a:lvl2pPr>
            <a:lvl3pPr>
              <a:buFont typeface="Arial" pitchFamily="34" charset="0"/>
              <a:buNone/>
              <a:defRPr sz="1400"/>
            </a:lvl3pPr>
            <a:lvl4pPr>
              <a:buFont typeface="Arial" pitchFamily="34" charset="0"/>
              <a:buNone/>
              <a:defRPr sz="1400"/>
            </a:lvl4pPr>
            <a:lvl5pPr>
              <a:buFont typeface="Arial" pitchFamily="34" charset="0"/>
              <a:buNone/>
              <a:defRPr sz="1400"/>
            </a:lvl5pPr>
          </a:lstStyle>
          <a:p>
            <a:pPr lvl="0"/>
            <a:r>
              <a:rPr lang="en-US" dirty="0" smtClean="0"/>
              <a:t>Source: Placeholder for Notes Is 14 Points</a:t>
            </a:r>
          </a:p>
        </p:txBody>
      </p:sp>
    </p:spTree>
    <p:extLst>
      <p:ext uri="{BB962C8B-B14F-4D97-AF65-F5344CB8AC3E}">
        <p14:creationId xmlns:p14="http://schemas.microsoft.com/office/powerpoint/2010/main" val="3323339317"/>
      </p:ext>
    </p:extLst>
  </p:cSld>
  <p:clrMapOvr>
    <a:masterClrMapping/>
  </p:clrMapOvr>
  <p:transition xmlns:p14="http://schemas.microsoft.com/office/powerpoint/2010/main">
    <p:wipe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5282407"/>
            <a:ext cx="9144000" cy="226218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9" name="Title 1"/>
          <p:cNvSpPr>
            <a:spLocks noGrp="1"/>
          </p:cNvSpPr>
          <p:nvPr>
            <p:ph type="title"/>
          </p:nvPr>
        </p:nvSpPr>
        <p:spPr>
          <a:xfrm>
            <a:off x="246972" y="366425"/>
            <a:ext cx="8567244" cy="698500"/>
          </a:xfrm>
        </p:spPr>
        <p:txBody>
          <a:bodyPr/>
          <a:lstStyle>
            <a:lvl1pPr algn="l" defTabSz="91433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-10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6" name="Chart Placeholder 35"/>
          <p:cNvSpPr>
            <a:spLocks noGrp="1"/>
          </p:cNvSpPr>
          <p:nvPr>
            <p:ph type="chart" sz="quarter" idx="10"/>
          </p:nvPr>
        </p:nvSpPr>
        <p:spPr>
          <a:xfrm>
            <a:off x="359766" y="1230313"/>
            <a:ext cx="8439461" cy="3587750"/>
          </a:xfrm>
        </p:spPr>
        <p:txBody>
          <a:bodyPr rtlCol="0" anchor="ctr" anchorCtr="1">
            <a:normAutofit/>
          </a:bodyPr>
          <a:lstStyle>
            <a:lvl1pPr>
              <a:buNone/>
              <a:defRPr>
                <a:latin typeface="+mj-lt"/>
              </a:defRPr>
            </a:lvl1pPr>
          </a:lstStyle>
          <a:p>
            <a:pPr lvl="0"/>
            <a:r>
              <a:rPr lang="en-US" noProof="0" dirty="0" smtClean="0"/>
              <a:t>Click icon to add chart</a:t>
            </a:r>
            <a:endParaRPr lang="en-US" noProof="0" dirty="0"/>
          </a:p>
        </p:txBody>
      </p:sp>
      <p:sp>
        <p:nvSpPr>
          <p:cNvPr id="4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249467" y="5005604"/>
            <a:ext cx="7461250" cy="276993"/>
          </a:xfrm>
        </p:spPr>
        <p:txBody>
          <a:bodyPr anchor="b">
            <a:spAutoFit/>
          </a:bodyPr>
          <a:lstStyle>
            <a:lvl1pPr algn="l" defTabSz="804808">
              <a:lnSpc>
                <a:spcPct val="100000"/>
              </a:lnSpc>
              <a:spcBef>
                <a:spcPct val="50000"/>
              </a:spcBef>
              <a:buNone/>
              <a:defRPr sz="12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>
              <a:buFont typeface="Arial" pitchFamily="34" charset="0"/>
              <a:buNone/>
              <a:defRPr sz="1400"/>
            </a:lvl2pPr>
            <a:lvl3pPr>
              <a:buFont typeface="Arial" pitchFamily="34" charset="0"/>
              <a:buNone/>
              <a:defRPr sz="1400"/>
            </a:lvl3pPr>
            <a:lvl4pPr>
              <a:buFont typeface="Arial" pitchFamily="34" charset="0"/>
              <a:buNone/>
              <a:defRPr sz="1400"/>
            </a:lvl4pPr>
            <a:lvl5pPr>
              <a:buFont typeface="Arial" pitchFamily="34" charset="0"/>
              <a:buNone/>
              <a:defRPr sz="14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0665308"/>
      </p:ext>
    </p:extLst>
  </p:cSld>
  <p:clrMapOvr>
    <a:masterClrMapping/>
  </p:clrMapOvr>
  <p:transition xmlns:p14="http://schemas.microsoft.com/office/powerpoint/2010/main">
    <p:wipe dir="r"/>
  </p:transition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Segue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738126"/>
            <a:ext cx="5486400" cy="19909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3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786767" y="2312459"/>
            <a:ext cx="3792855" cy="851958"/>
          </a:xfrm>
        </p:spPr>
        <p:txBody>
          <a:bodyPr anchor="ctr" anchorCtr="0"/>
          <a:lstStyle>
            <a:lvl1pPr>
              <a:defRPr b="0">
                <a:solidFill>
                  <a:schemeClr val="bg2"/>
                </a:solidFill>
              </a:defRPr>
            </a:lvl1pPr>
          </a:lstStyle>
          <a:p>
            <a:r>
              <a:rPr lang="en-US" dirty="0" smtClean="0"/>
              <a:t>Segue Text Here</a:t>
            </a:r>
            <a:endParaRPr lang="en-US" dirty="0"/>
          </a:p>
        </p:txBody>
      </p:sp>
      <p:sp>
        <p:nvSpPr>
          <p:cNvPr id="11" name="Picture Placeholder 43"/>
          <p:cNvSpPr>
            <a:spLocks noGrp="1"/>
          </p:cNvSpPr>
          <p:nvPr>
            <p:ph type="pic" sz="quarter" idx="12" hasCustomPrompt="1"/>
          </p:nvPr>
        </p:nvSpPr>
        <p:spPr>
          <a:xfrm>
            <a:off x="5349240" y="0"/>
            <a:ext cx="3794760" cy="5715000"/>
          </a:xfrm>
          <a:solidFill>
            <a:srgbClr val="8E8E95"/>
          </a:solidFill>
        </p:spPr>
        <p:txBody>
          <a:bodyPr anchor="ctr" anchorCtr="1"/>
          <a:lstStyle>
            <a:lvl1pPr>
              <a:buNone/>
              <a:defRPr/>
            </a:lvl1pPr>
          </a:lstStyle>
          <a:p>
            <a:r>
              <a:rPr lang="en-US" dirty="0" smtClean="0"/>
              <a:t>Photo Goes Here</a:t>
            </a:r>
            <a:endParaRPr lang="en-US" dirty="0"/>
          </a:p>
        </p:txBody>
      </p:sp>
      <p:sp>
        <p:nvSpPr>
          <p:cNvPr id="17" name="Rectangle 10"/>
          <p:cNvSpPr>
            <a:spLocks noChangeArrowheads="1"/>
          </p:cNvSpPr>
          <p:nvPr userDrawn="1"/>
        </p:nvSpPr>
        <p:spPr bwMode="white">
          <a:xfrm>
            <a:off x="5343526" y="0"/>
            <a:ext cx="3800474" cy="1739900"/>
          </a:xfrm>
          <a:prstGeom prst="rect">
            <a:avLst/>
          </a:prstGeom>
          <a:solidFill>
            <a:srgbClr val="FFFFFF">
              <a:alpha val="30000"/>
            </a:srgbClr>
          </a:solidFill>
          <a:ln w="9525" algn="ctr">
            <a:noFill/>
            <a:miter lim="800000"/>
            <a:headEnd/>
            <a:tailEnd/>
          </a:ln>
        </p:spPr>
        <p:txBody>
          <a:bodyPr wrap="none" lIns="73020" tIns="36509" rIns="73020" bIns="36509"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18" name="Rectangle 10"/>
          <p:cNvSpPr>
            <a:spLocks noChangeArrowheads="1"/>
          </p:cNvSpPr>
          <p:nvPr userDrawn="1"/>
        </p:nvSpPr>
        <p:spPr bwMode="white">
          <a:xfrm>
            <a:off x="5343526" y="3720042"/>
            <a:ext cx="3800474" cy="1994958"/>
          </a:xfrm>
          <a:prstGeom prst="rect">
            <a:avLst/>
          </a:prstGeom>
          <a:solidFill>
            <a:srgbClr val="FFFFFF">
              <a:alpha val="30000"/>
            </a:srgbClr>
          </a:solidFill>
          <a:ln w="9525" algn="ctr">
            <a:noFill/>
            <a:miter lim="800000"/>
            <a:headEnd/>
            <a:tailEnd/>
          </a:ln>
        </p:spPr>
        <p:txBody>
          <a:bodyPr wrap="none" lIns="73020" tIns="36509" rIns="73020" bIns="36509"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13" name="Rectangle 4"/>
          <p:cNvSpPr>
            <a:spLocks noChangeArrowheads="1"/>
          </p:cNvSpPr>
          <p:nvPr userDrawn="1"/>
        </p:nvSpPr>
        <p:spPr bwMode="ltGray">
          <a:xfrm>
            <a:off x="2206627" y="5495257"/>
            <a:ext cx="2038149" cy="190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 anchorCtr="1">
            <a:spAutoFit/>
          </a:bodyPr>
          <a:lstStyle/>
          <a:p>
            <a:pPr algn="l" defTabSz="814333" fontAlgn="auto"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solidFill>
                  <a:srgbClr val="8E8E95"/>
                </a:solidFill>
                <a:latin typeface="Arial"/>
                <a:ea typeface="+mn-ea"/>
                <a:cs typeface="+mn-cs"/>
              </a:rPr>
              <a:t>© 2010 Cisco Systems, Inc. All rights reserved.</a:t>
            </a:r>
          </a:p>
        </p:txBody>
      </p:sp>
      <p:sp>
        <p:nvSpPr>
          <p:cNvPr id="15" name="Rectangle 5"/>
          <p:cNvSpPr>
            <a:spLocks noChangeArrowheads="1"/>
          </p:cNvSpPr>
          <p:nvPr userDrawn="1"/>
        </p:nvSpPr>
        <p:spPr bwMode="ltGray">
          <a:xfrm>
            <a:off x="4758510" y="5495257"/>
            <a:ext cx="665979" cy="190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solidFill>
                  <a:srgbClr val="8E8E95"/>
                </a:solidFill>
                <a:latin typeface="Arial"/>
                <a:ea typeface="+mn-ea"/>
                <a:cs typeface="+mn-cs"/>
              </a:rPr>
              <a:t>Cisco Public</a:t>
            </a:r>
          </a:p>
        </p:txBody>
      </p:sp>
      <p:sp>
        <p:nvSpPr>
          <p:cNvPr id="16" name="Rectangle 6"/>
          <p:cNvSpPr>
            <a:spLocks noChangeArrowheads="1"/>
          </p:cNvSpPr>
          <p:nvPr userDrawn="1"/>
        </p:nvSpPr>
        <p:spPr bwMode="ltGray">
          <a:xfrm>
            <a:off x="812801" y="5495257"/>
            <a:ext cx="962025" cy="190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2119" tIns="41058" rIns="82119" bIns="41058" anchor="b">
            <a:spAutoFit/>
          </a:bodyPr>
          <a:lstStyle/>
          <a:p>
            <a:pPr algn="l" defTabSz="814333" fontAlgn="auto"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solidFill>
                  <a:srgbClr val="8E8E95"/>
                </a:solidFill>
                <a:latin typeface="Arial"/>
                <a:ea typeface="+mn-ea"/>
                <a:cs typeface="+mn-cs"/>
              </a:rPr>
              <a:t>Presentation_ID</a:t>
            </a:r>
          </a:p>
        </p:txBody>
      </p:sp>
    </p:spTree>
    <p:extLst>
      <p:ext uri="{BB962C8B-B14F-4D97-AF65-F5344CB8AC3E}">
        <p14:creationId xmlns:p14="http://schemas.microsoft.com/office/powerpoint/2010/main" val="4037637743"/>
      </p:ext>
    </p:extLst>
  </p:cSld>
  <p:clrMapOvr>
    <a:masterClrMapping/>
  </p:clrMapOvr>
  <p:transition xmlns:p14="http://schemas.microsoft.com/office/powerpoint/2010/main">
    <p:wipe dir="r"/>
  </p:transition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43418"/>
            <a:ext cx="8229600" cy="115358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587500"/>
            <a:ext cx="4038600" cy="3429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587500"/>
            <a:ext cx="4038600" cy="3429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5204354"/>
            <a:ext cx="2133600" cy="396875"/>
          </a:xfrm>
          <a:prstGeom prst="rect">
            <a:avLst/>
          </a:prstGeom>
          <a:ln/>
        </p:spPr>
        <p:txBody>
          <a:bodyPr lIns="91434" tIns="45717" rIns="91434" bIns="45717"/>
          <a:lstStyle>
            <a:lvl1pPr>
              <a:defRPr/>
            </a:lvl1pPr>
          </a:lstStyle>
          <a:p>
            <a:pPr algn="l">
              <a:defRPr/>
            </a:pPr>
            <a:endParaRPr lang="en-US" sz="14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5204354"/>
            <a:ext cx="2895600" cy="396875"/>
          </a:xfrm>
          <a:prstGeom prst="rect">
            <a:avLst/>
          </a:prstGeom>
          <a:ln/>
        </p:spPr>
        <p:txBody>
          <a:bodyPr lIns="91434" tIns="45717" rIns="91434" bIns="45717"/>
          <a:lstStyle>
            <a:lvl1pPr>
              <a:defRPr/>
            </a:lvl1pPr>
          </a:lstStyle>
          <a:p>
            <a:pPr>
              <a:defRPr/>
            </a:pPr>
            <a:endParaRPr lang="en-US" sz="14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1" y="5204354"/>
            <a:ext cx="2133600" cy="396875"/>
          </a:xfrm>
          <a:prstGeom prst="rect">
            <a:avLst/>
          </a:prstGeom>
          <a:ln/>
        </p:spPr>
        <p:txBody>
          <a:bodyPr lIns="91434" tIns="45717" rIns="91434" bIns="45717"/>
          <a:lstStyle>
            <a:lvl1pPr>
              <a:defRPr/>
            </a:lvl1pPr>
          </a:lstStyle>
          <a:p>
            <a:pPr algn="r"/>
            <a:fld id="{CFAD3022-336D-43B8-AC1D-9BE7020F40AD}" type="slidenum">
              <a:rPr lang="en-US" sz="14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ea typeface="+mn-ea"/>
                <a:cs typeface="Arial" charset="0"/>
              </a:rPr>
              <a:pPr algn="r"/>
              <a:t>‹#›</a:t>
            </a:fld>
            <a:endParaRPr lang="en-US" sz="14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970303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753" y="254000"/>
            <a:ext cx="7435849" cy="6985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3753" y="1333500"/>
            <a:ext cx="7435849" cy="377163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93753" y="988785"/>
            <a:ext cx="7435849" cy="317500"/>
          </a:xfrm>
        </p:spPr>
        <p:txBody>
          <a:bodyPr anchor="ctr">
            <a:noAutofit/>
          </a:bodyPr>
          <a:lstStyle>
            <a:lvl1pPr>
              <a:buFontTx/>
              <a:buNone/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793751" y="5259064"/>
            <a:ext cx="7461250" cy="307770"/>
          </a:xfrm>
        </p:spPr>
        <p:txBody>
          <a:bodyPr anchor="b">
            <a:spAutoFit/>
          </a:bodyPr>
          <a:lstStyle>
            <a:lvl1pPr algn="l" defTabSz="804808">
              <a:lnSpc>
                <a:spcPct val="100000"/>
              </a:lnSpc>
              <a:spcBef>
                <a:spcPct val="50000"/>
              </a:spcBef>
              <a:buNone/>
              <a:defRPr sz="1400"/>
            </a:lvl1pPr>
            <a:lvl2pPr>
              <a:buFont typeface="Arial" pitchFamily="34" charset="0"/>
              <a:buNone/>
              <a:defRPr sz="1400"/>
            </a:lvl2pPr>
            <a:lvl3pPr>
              <a:buFont typeface="Arial" pitchFamily="34" charset="0"/>
              <a:buNone/>
              <a:defRPr sz="1400"/>
            </a:lvl3pPr>
            <a:lvl4pPr>
              <a:buFont typeface="Arial" pitchFamily="34" charset="0"/>
              <a:buNone/>
              <a:defRPr sz="1400"/>
            </a:lvl4pPr>
            <a:lvl5pPr>
              <a:buFont typeface="Arial" pitchFamily="34" charset="0"/>
              <a:buNone/>
              <a:defRPr sz="14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34998480"/>
      </p:ext>
    </p:extLst>
  </p:cSld>
  <p:clrMapOvr>
    <a:masterClrMapping/>
  </p:clrMapOvr>
  <p:transition xmlns:p14="http://schemas.microsoft.com/office/powerpoint/2010/main">
    <p:wipe dir="r"/>
  </p:transition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isco_Logo_rgb_large2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black">
          <a:xfrm>
            <a:off x="2803527" y="2017449"/>
            <a:ext cx="3529013" cy="154781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184474720"/>
      </p:ext>
    </p:extLst>
  </p:cSld>
  <p:clrMapOvr>
    <a:masterClrMapping/>
  </p:clrMapOvr>
  <p:transition xmlns:p14="http://schemas.microsoft.com/office/powerpoint/2010/main">
    <p:wipe dir="r"/>
  </p:transition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-animated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bottom bar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33375" y="5312833"/>
            <a:ext cx="8477250" cy="142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11" descr="bottom bar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33375" y="5312833"/>
            <a:ext cx="8477250" cy="142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3405190" y="4956970"/>
            <a:ext cx="598487" cy="95514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460501" y="4956970"/>
            <a:ext cx="473075" cy="955146"/>
          </a:xfrm>
          <a:prstGeom prst="rect">
            <a:avLst/>
          </a:prstGeom>
          <a:solidFill>
            <a:srgbClr val="6DB344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772026" y="4956970"/>
            <a:ext cx="473075" cy="955146"/>
          </a:xfrm>
          <a:prstGeom prst="rect">
            <a:avLst/>
          </a:prstGeom>
          <a:solidFill>
            <a:srgbClr val="0096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9" name="Rounded Rectangle 8"/>
          <p:cNvSpPr/>
          <p:nvPr/>
        </p:nvSpPr>
        <p:spPr>
          <a:xfrm rot="10800000" flipH="1">
            <a:off x="2855914" y="693209"/>
            <a:ext cx="657225" cy="353483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" name="Rounded Rectangle 9"/>
          <p:cNvSpPr/>
          <p:nvPr/>
        </p:nvSpPr>
        <p:spPr>
          <a:xfrm rot="10800000" flipH="1">
            <a:off x="822325" y="3930387"/>
            <a:ext cx="655638" cy="125677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" name="Rounded Rectangle 10"/>
          <p:cNvSpPr/>
          <p:nvPr/>
        </p:nvSpPr>
        <p:spPr>
          <a:xfrm rot="10800000" flipH="1">
            <a:off x="1331914" y="1651001"/>
            <a:ext cx="657225" cy="353615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" name="Rounded Rectangle 11"/>
          <p:cNvSpPr/>
          <p:nvPr/>
        </p:nvSpPr>
        <p:spPr>
          <a:xfrm rot="10800000" flipH="1">
            <a:off x="5870577" y="5511272"/>
            <a:ext cx="779463" cy="2766219"/>
          </a:xfrm>
          <a:prstGeom prst="roundRect">
            <a:avLst>
              <a:gd name="adj" fmla="val 50000"/>
            </a:avLst>
          </a:prstGeom>
          <a:solidFill>
            <a:srgbClr val="1F8BAE">
              <a:alpha val="3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" name="Rounded Rectangle 12"/>
          <p:cNvSpPr/>
          <p:nvPr/>
        </p:nvSpPr>
        <p:spPr>
          <a:xfrm rot="10800000" flipH="1">
            <a:off x="6932613" y="5511272"/>
            <a:ext cx="657225" cy="125677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4" name="Rectangle 3"/>
          <p:cNvSpPr>
            <a:spLocks noChangeArrowheads="1"/>
          </p:cNvSpPr>
          <p:nvPr/>
        </p:nvSpPr>
        <p:spPr bwMode="hidden">
          <a:xfrm>
            <a:off x="0" y="1"/>
            <a:ext cx="9144000" cy="148167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5" name="Rounded Rectangle 14"/>
          <p:cNvSpPr/>
          <p:nvPr/>
        </p:nvSpPr>
        <p:spPr>
          <a:xfrm rot="10800000" flipH="1">
            <a:off x="2190751" y="5599906"/>
            <a:ext cx="663575" cy="527579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6" name="Rounded Rectangle 15"/>
          <p:cNvSpPr/>
          <p:nvPr/>
        </p:nvSpPr>
        <p:spPr>
          <a:xfrm rot="10800000" flipH="1">
            <a:off x="2794002" y="5557574"/>
            <a:ext cx="779463" cy="462094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2">
                  <a:shade val="30000"/>
                  <a:satMod val="115000"/>
                </a:schemeClr>
              </a:gs>
              <a:gs pos="50000">
                <a:schemeClr val="accent2">
                  <a:shade val="67500"/>
                  <a:satMod val="115000"/>
                </a:schemeClr>
              </a:gs>
              <a:gs pos="100000">
                <a:schemeClr val="accent2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7" name="Rounded Rectangle 16"/>
          <p:cNvSpPr/>
          <p:nvPr/>
        </p:nvSpPr>
        <p:spPr>
          <a:xfrm rot="10800000" flipH="1">
            <a:off x="4921250" y="854605"/>
            <a:ext cx="655638" cy="353615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8" name="Rounded Rectangle 17"/>
          <p:cNvSpPr/>
          <p:nvPr/>
        </p:nvSpPr>
        <p:spPr>
          <a:xfrm rot="10800000" flipH="1">
            <a:off x="5391152" y="1443304"/>
            <a:ext cx="657225" cy="3536156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9" name="Rounded Rectangle 18"/>
          <p:cNvSpPr/>
          <p:nvPr/>
        </p:nvSpPr>
        <p:spPr>
          <a:xfrm rot="10800000" flipH="1">
            <a:off x="341314" y="5590628"/>
            <a:ext cx="780312" cy="276629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4DCAFF">
                  <a:shade val="30000"/>
                  <a:satMod val="115000"/>
                  <a:alpha val="26000"/>
                </a:srgbClr>
              </a:gs>
              <a:gs pos="50000">
                <a:srgbClr val="4DCAFF">
                  <a:shade val="67500"/>
                  <a:satMod val="115000"/>
                </a:srgbClr>
              </a:gs>
              <a:gs pos="100000">
                <a:srgbClr val="4DCAFF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20" name="Rounded Rectangle 19"/>
          <p:cNvSpPr/>
          <p:nvPr/>
        </p:nvSpPr>
        <p:spPr>
          <a:xfrm rot="10800000" flipH="1">
            <a:off x="8037513" y="6932085"/>
            <a:ext cx="781050" cy="2766219"/>
          </a:xfrm>
          <a:prstGeom prst="roundRect">
            <a:avLst>
              <a:gd name="adj" fmla="val 50000"/>
            </a:avLst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21" name="Rounded Rectangle 20"/>
          <p:cNvSpPr/>
          <p:nvPr/>
        </p:nvSpPr>
        <p:spPr>
          <a:xfrm rot="10800000" flipH="1">
            <a:off x="8162925" y="1443304"/>
            <a:ext cx="655638" cy="3536156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22" name="Rounded Rectangle 21"/>
          <p:cNvSpPr/>
          <p:nvPr/>
        </p:nvSpPr>
        <p:spPr>
          <a:xfrm rot="10800000" flipH="1">
            <a:off x="3770315" y="1651001"/>
            <a:ext cx="657225" cy="353615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2" y="2"/>
            <a:ext cx="9129713" cy="53154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2" y="5447772"/>
            <a:ext cx="9129713" cy="2672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25" name="Rectangle 4"/>
          <p:cNvSpPr>
            <a:spLocks noChangeArrowheads="1"/>
          </p:cNvSpPr>
          <p:nvPr/>
        </p:nvSpPr>
        <p:spPr bwMode="ltGray">
          <a:xfrm>
            <a:off x="184002" y="5466748"/>
            <a:ext cx="2089445" cy="1675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 anchorCtr="1">
            <a:spAutoFit/>
          </a:bodyPr>
          <a:lstStyle/>
          <a:p>
            <a:pPr defTabSz="814333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1" dirty="0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t>©</a:t>
            </a:r>
            <a:r>
              <a:rPr lang="en-US" sz="600" b="1" dirty="0" smtClean="0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t> 2011 </a:t>
            </a:r>
            <a:r>
              <a:rPr lang="en-US" sz="600" b="1" dirty="0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t>Cisco and/or its affiliates. All rights reserved.</a:t>
            </a:r>
          </a:p>
        </p:txBody>
      </p:sp>
      <p:sp>
        <p:nvSpPr>
          <p:cNvPr id="26" name="Rectangle 5"/>
          <p:cNvSpPr>
            <a:spLocks noChangeArrowheads="1"/>
          </p:cNvSpPr>
          <p:nvPr/>
        </p:nvSpPr>
        <p:spPr bwMode="ltGray">
          <a:xfrm>
            <a:off x="7730161" y="5465425"/>
            <a:ext cx="845515" cy="1675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1" dirty="0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t>Cisco Confidential</a:t>
            </a:r>
          </a:p>
        </p:txBody>
      </p:sp>
      <p:sp>
        <p:nvSpPr>
          <p:cNvPr id="27" name="Rectangle 7"/>
          <p:cNvSpPr>
            <a:spLocks noChangeArrowheads="1"/>
          </p:cNvSpPr>
          <p:nvPr/>
        </p:nvSpPr>
        <p:spPr bwMode="ltGray">
          <a:xfrm>
            <a:off x="8650757" y="5462778"/>
            <a:ext cx="259881" cy="16755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fld id="{ECC5D0B5-8875-CA42-A2F2-73208C0319AC}" type="slidenum">
              <a:rPr lang="en-US" sz="600" b="1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pPr algn="r" defTabSz="814333"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b="1" dirty="0">
              <a:solidFill>
                <a:srgbClr val="C0C0C0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2" y="5447772"/>
            <a:ext cx="9129713" cy="2672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29" name="Rectangle 4"/>
          <p:cNvSpPr>
            <a:spLocks noChangeArrowheads="1"/>
          </p:cNvSpPr>
          <p:nvPr/>
        </p:nvSpPr>
        <p:spPr bwMode="ltGray">
          <a:xfrm>
            <a:off x="184002" y="5466748"/>
            <a:ext cx="2089445" cy="1675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 anchorCtr="1">
            <a:spAutoFit/>
          </a:bodyPr>
          <a:lstStyle/>
          <a:p>
            <a:pPr defTabSz="814333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1" dirty="0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t>©</a:t>
            </a:r>
            <a:r>
              <a:rPr lang="en-US" sz="600" b="1" dirty="0" smtClean="0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t> 2011 </a:t>
            </a:r>
            <a:r>
              <a:rPr lang="en-US" sz="600" b="1" dirty="0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t>Cisco and/or its affiliates. All rights reserved.</a:t>
            </a:r>
          </a:p>
        </p:txBody>
      </p:sp>
      <p:sp>
        <p:nvSpPr>
          <p:cNvPr id="30" name="Rectangle 5"/>
          <p:cNvSpPr>
            <a:spLocks noChangeArrowheads="1"/>
          </p:cNvSpPr>
          <p:nvPr/>
        </p:nvSpPr>
        <p:spPr bwMode="ltGray">
          <a:xfrm>
            <a:off x="7730161" y="5465425"/>
            <a:ext cx="845515" cy="1675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1" dirty="0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t>Cisco Confidential</a:t>
            </a:r>
          </a:p>
        </p:txBody>
      </p:sp>
      <p:sp>
        <p:nvSpPr>
          <p:cNvPr id="31" name="Rectangle 7"/>
          <p:cNvSpPr>
            <a:spLocks noChangeArrowheads="1"/>
          </p:cNvSpPr>
          <p:nvPr/>
        </p:nvSpPr>
        <p:spPr bwMode="ltGray">
          <a:xfrm>
            <a:off x="8650757" y="5462778"/>
            <a:ext cx="259881" cy="16755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fld id="{13BBC5F5-3CE1-FE4B-AA65-3C3AD85D1005}" type="slidenum">
              <a:rPr lang="en-US" sz="600" b="1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pPr algn="r" defTabSz="814333"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b="1" dirty="0">
              <a:solidFill>
                <a:srgbClr val="C0C0C0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2" y="5447772"/>
            <a:ext cx="9129713" cy="2672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33" name="Rectangle 4"/>
          <p:cNvSpPr>
            <a:spLocks noChangeArrowheads="1"/>
          </p:cNvSpPr>
          <p:nvPr/>
        </p:nvSpPr>
        <p:spPr bwMode="ltGray">
          <a:xfrm>
            <a:off x="184002" y="5466748"/>
            <a:ext cx="2089445" cy="1675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 anchorCtr="1">
            <a:spAutoFit/>
          </a:bodyPr>
          <a:lstStyle/>
          <a:p>
            <a:pPr defTabSz="814333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1" dirty="0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t>©</a:t>
            </a:r>
            <a:r>
              <a:rPr lang="en-US" sz="600" b="1" dirty="0" smtClean="0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t> 2011 </a:t>
            </a:r>
            <a:r>
              <a:rPr lang="en-US" sz="600" b="1" dirty="0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t>Cisco and/or its affiliates. All rights reserved.</a:t>
            </a:r>
          </a:p>
        </p:txBody>
      </p:sp>
      <p:sp>
        <p:nvSpPr>
          <p:cNvPr id="34" name="Rectangle 5"/>
          <p:cNvSpPr>
            <a:spLocks noChangeArrowheads="1"/>
          </p:cNvSpPr>
          <p:nvPr/>
        </p:nvSpPr>
        <p:spPr bwMode="ltGray">
          <a:xfrm>
            <a:off x="7730161" y="5465425"/>
            <a:ext cx="845515" cy="1675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1" dirty="0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t>Cisco Confidential</a:t>
            </a:r>
          </a:p>
        </p:txBody>
      </p:sp>
      <p:sp>
        <p:nvSpPr>
          <p:cNvPr id="35" name="Rectangle 7"/>
          <p:cNvSpPr>
            <a:spLocks noChangeArrowheads="1"/>
          </p:cNvSpPr>
          <p:nvPr/>
        </p:nvSpPr>
        <p:spPr bwMode="ltGray">
          <a:xfrm>
            <a:off x="8650757" y="5462778"/>
            <a:ext cx="259881" cy="16755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fld id="{C4242BF7-44EA-9940-AAF0-9BB83AAD8E21}" type="slidenum">
              <a:rPr lang="en-US" sz="600" b="1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pPr algn="r" defTabSz="814333"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b="1" dirty="0">
              <a:solidFill>
                <a:srgbClr val="C0C0C0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2" y="5447772"/>
            <a:ext cx="9129713" cy="2672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54" name="Rectangle 5"/>
          <p:cNvSpPr>
            <a:spLocks noChangeArrowheads="1"/>
          </p:cNvSpPr>
          <p:nvPr/>
        </p:nvSpPr>
        <p:spPr bwMode="ltGray">
          <a:xfrm>
            <a:off x="7730161" y="5465425"/>
            <a:ext cx="845515" cy="1675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1" dirty="0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t>Cisco Confidential</a:t>
            </a:r>
          </a:p>
        </p:txBody>
      </p:sp>
      <p:sp>
        <p:nvSpPr>
          <p:cNvPr id="55" name="Rectangle 7"/>
          <p:cNvSpPr>
            <a:spLocks noChangeArrowheads="1"/>
          </p:cNvSpPr>
          <p:nvPr/>
        </p:nvSpPr>
        <p:spPr bwMode="ltGray">
          <a:xfrm>
            <a:off x="8650757" y="5462778"/>
            <a:ext cx="259881" cy="16755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fld id="{90EEF909-8B1E-2440-8BAC-3C3E0850AE31}" type="slidenum">
              <a:rPr lang="en-US" sz="600" b="1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pPr algn="r" defTabSz="814333"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b="1" dirty="0">
              <a:solidFill>
                <a:srgbClr val="C0C0C0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6" name="Rectangle 4"/>
          <p:cNvSpPr>
            <a:spLocks noChangeArrowheads="1"/>
          </p:cNvSpPr>
          <p:nvPr/>
        </p:nvSpPr>
        <p:spPr bwMode="ltGray">
          <a:xfrm>
            <a:off x="250827" y="5466748"/>
            <a:ext cx="3421063" cy="1675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2119" tIns="41058" rIns="82119" bIns="41058" anchor="b">
            <a:spAutoFit/>
          </a:bodyPr>
          <a:lstStyle/>
          <a:p>
            <a:pPr defTabSz="814333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1" dirty="0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t>©</a:t>
            </a:r>
            <a:r>
              <a:rPr lang="en-US" sz="600" b="1" dirty="0" smtClean="0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t> 2011 </a:t>
            </a:r>
            <a:r>
              <a:rPr lang="en-US" sz="600" b="1" dirty="0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t>Cisco and/or its affiliates. All rights reserved.</a:t>
            </a:r>
          </a:p>
        </p:txBody>
      </p:sp>
      <p:sp>
        <p:nvSpPr>
          <p:cNvPr id="48" name="Subtitle 2"/>
          <p:cNvSpPr>
            <a:spLocks noGrp="1"/>
          </p:cNvSpPr>
          <p:nvPr>
            <p:ph type="subTitle" idx="1"/>
          </p:nvPr>
        </p:nvSpPr>
        <p:spPr>
          <a:xfrm>
            <a:off x="236383" y="3720055"/>
            <a:ext cx="8112126" cy="320146"/>
          </a:xfrm>
        </p:spPr>
        <p:txBody>
          <a:bodyPr>
            <a:normAutofit/>
          </a:bodyPr>
          <a:lstStyle>
            <a:lvl1pPr marL="0" indent="0" algn="l">
              <a:buNone/>
              <a:defRPr lang="en-US" sz="2000" kern="1200" dirty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1pPr>
            <a:lvl2pPr marL="4571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1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3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50" name="Title 1"/>
          <p:cNvSpPr>
            <a:spLocks noGrp="1"/>
          </p:cNvSpPr>
          <p:nvPr>
            <p:ph type="ctrTitle"/>
          </p:nvPr>
        </p:nvSpPr>
        <p:spPr>
          <a:xfrm>
            <a:off x="221395" y="1040192"/>
            <a:ext cx="8112125" cy="2422699"/>
          </a:xfrm>
        </p:spPr>
        <p:txBody>
          <a:bodyPr/>
          <a:lstStyle>
            <a:lvl1pPr algn="l" defTabSz="91433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6000" b="0" kern="1200" spc="-200" baseline="0" dirty="0">
                <a:gradFill flip="none" rotWithShape="1">
                  <a:gsLst>
                    <a:gs pos="0">
                      <a:srgbClr val="55E6ED"/>
                    </a:gs>
                    <a:gs pos="80000">
                      <a:srgbClr val="009249"/>
                    </a:gs>
                  </a:gsLst>
                  <a:lin ang="120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3970339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-4.44444E-6 4.81481E-6 L -4.44444E-6 0.65879 " pathEditMode="relative" rAng="0" ptsTypes="AA">
                                      <p:cBhvr>
                                        <p:cTn id="6" dur="8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2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1.85185E-6 L 2.77778E-6 0.99305 " pathEditMode="relative" rAng="0" ptsTypes="AA">
                                      <p:cBhvr>
                                        <p:cTn id="8" dur="106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97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indefinite" accel="50000" decel="50000" fill="hold" grpId="0" nodeType="withEffect">
                                  <p:stCondLst>
                                    <p:cond delay="11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1.94444E-6 0 L 1.94444E-6 -1.0081 " pathEditMode="relative" rAng="0" ptsTypes="AA">
                                      <p:cBhvr>
                                        <p:cTn id="10" dur="164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4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repeatCount="indefinite" accel="50000" decel="50000" fill="hold" grpId="0" nodeType="withEffect">
                                  <p:stCondLst>
                                    <p:cond delay="13700"/>
                                  </p:stCondLst>
                                  <p:childTnLst>
                                    <p:animMotion origin="layout" path="M 2.77778E-6 4.81481E-6 L 2.77778E-6 -0.34561 " pathEditMode="relative" rAng="0" ptsTypes="AA">
                                      <p:cBhvr>
                                        <p:cTn id="12" dur="109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3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4.44444E-6 L -3.88889E-6 1.14467 " pathEditMode="relative" rAng="0" ptsTypes="AA">
                                      <p:cBhvr>
                                        <p:cTn id="14" dur="104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72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repeatCount="indefinite" accel="50000" decel="5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4.16667E-6 0.27476 L 4.16667E-6 -1.26019 " pathEditMode="relative" rAng="0" ptsTypes="AA">
                                      <p:cBhvr>
                                        <p:cTn id="16" dur="121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68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repeatCount="indefinite" accel="50000" decel="50000" autoRev="1" fill="hold" grpId="0" nodeType="withEffect">
                                  <p:stCondLst>
                                    <p:cond delay="36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1.94444E-6 0 L 1.94444E-6 -1.0081 " pathEditMode="relative" rAng="0" ptsTypes="AA">
                                      <p:cBhvr>
                                        <p:cTn id="18" dur="84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4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repeatCount="indefinite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77778E-6 1.85185E-6 L 2.77778E-6 0.99305 " pathEditMode="relative" rAng="0" ptsTypes="AA">
                                      <p:cBhvr>
                                        <p:cTn id="20" dur="19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97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repeatCount="indefinite" accel="50000" decel="50000" fill="hold" grpId="0" nodeType="withEffect">
                                  <p:stCondLst>
                                    <p:cond delay="6300"/>
                                  </p:stCondLst>
                                  <p:childTnLst>
                                    <p:animMotion origin="layout" path="M 2.77778E-6 1.85185E-6 L 2.77778E-6 0.99305 " pathEditMode="relative" rAng="0" ptsTypes="AA">
                                      <p:cBhvr>
                                        <p:cTn id="22" dur="82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97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repeatCount="indefinite" accel="50000" decel="50000" fill="hold" nodeType="withEffect">
                                  <p:stCondLst>
                                    <p:cond delay="57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-4.72222E-6 -2.15822E-6 L -4.72222E-6 -1.32223 " pathEditMode="relative" rAng="0" ptsTypes="AA">
                                      <p:cBhvr>
                                        <p:cTn id="24" dur="1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61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42" presetClass="path" presetSubtype="0" repeatCount="indefinite" accel="50000" decel="50000" fill="hold" grpId="0" nodeType="withEffect">
                                  <p:stCondLst>
                                    <p:cond delay="13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1.94444E-6 0 L 1.94444E-6 -1.0081 " pathEditMode="relative" rAng="0" ptsTypes="AA">
                                      <p:cBhvr>
                                        <p:cTn id="26" dur="7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4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42" presetClass="path" presetSubtype="0" repeatCount="indefinite" accel="50000" decel="50000" fill="hold" grpId="0" nodeType="withEffect">
                                  <p:stCondLst>
                                    <p:cond delay="5300"/>
                                  </p:stCondLst>
                                  <p:childTnLst>
                                    <p:animMotion origin="layout" path="M 2.77778E-6 1.85185E-6 L 2.77778E-6 0.99305 " pathEditMode="relative" rAng="0" ptsTypes="AA">
                                      <p:cBhvr>
                                        <p:cTn id="28" dur="151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97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42" presetClass="path" presetSubtype="0" repeatCount="indefinite" accel="50000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2.77778E-6 1.85185E-6 L 2.77778E-6 0.99305 " pathEditMode="relative" rAng="0" ptsTypes="AA">
                                      <p:cBhvr>
                                        <p:cTn id="30" dur="5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97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27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2" dur="6650" autoRev="1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60CCCC"/>
                                      </p:to>
                                    </p:animClr>
                                    <p:animClr clrSpc="rgb" dir="cw">
                                      <p:cBhvr>
                                        <p:cTn id="33" dur="6650" autoRev="1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0CCCC"/>
                                      </p:to>
                                    </p:animClr>
                                    <p:set>
                                      <p:cBhvr>
                                        <p:cTn id="34" dur="6650" autoRev="1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5" dur="6650" autoRev="1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27" presetClass="emph" presetSubtype="0" repeatCount="indefinite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7" dur="5350" autoRev="1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60CCCC"/>
                                      </p:to>
                                    </p:animClr>
                                    <p:animClr clrSpc="rgb" dir="cw">
                                      <p:cBhvr>
                                        <p:cTn id="38" dur="5350" autoRev="1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0CCCC"/>
                                      </p:to>
                                    </p:animClr>
                                    <p:set>
                                      <p:cBhvr>
                                        <p:cTn id="39" dur="5350" autoRev="1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0" dur="5350" autoRev="1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7" presetClass="emph" presetSubtype="0" repeatCount="indefinite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2" dur="6650" autoRev="1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60CCCC"/>
                                      </p:to>
                                    </p:animClr>
                                    <p:animClr clrSpc="rgb" dir="cw">
                                      <p:cBhvr>
                                        <p:cTn id="43" dur="6650" autoRev="1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0CCCC"/>
                                      </p:to>
                                    </p:animClr>
                                    <p:set>
                                      <p:cBhvr>
                                        <p:cTn id="44" dur="6650" autoRev="1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5" dur="6650" autoRev="1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5" grpId="0" animBg="1"/>
      <p:bldP spid="16" grpId="0" animBg="1"/>
      <p:bldP spid="17" grpId="0" animBg="1"/>
      <p:bldP spid="18" grpId="0" animBg="1"/>
      <p:bldP spid="20" grpId="0" animBg="1"/>
      <p:bldP spid="21" grpId="0" animBg="1"/>
      <p:bldP spid="22" grpId="0" animBg="1"/>
    </p:bldLst>
  </p:timing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Slide-animated bar_stat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bottom bar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33375" y="5312833"/>
            <a:ext cx="8477250" cy="142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11" descr="bottom bar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33375" y="5312833"/>
            <a:ext cx="8477250" cy="142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3405190" y="4635500"/>
            <a:ext cx="598487" cy="95514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460501" y="4699000"/>
            <a:ext cx="473075" cy="955146"/>
          </a:xfrm>
          <a:prstGeom prst="rect">
            <a:avLst/>
          </a:prstGeom>
          <a:solidFill>
            <a:srgbClr val="6DB344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772026" y="4635500"/>
            <a:ext cx="473075" cy="955146"/>
          </a:xfrm>
          <a:prstGeom prst="rect">
            <a:avLst/>
          </a:prstGeom>
          <a:solidFill>
            <a:srgbClr val="0096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9" name="Rounded Rectangle 8"/>
          <p:cNvSpPr/>
          <p:nvPr/>
        </p:nvSpPr>
        <p:spPr>
          <a:xfrm rot="10800000" flipH="1">
            <a:off x="2855914" y="693209"/>
            <a:ext cx="657225" cy="353483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" name="Rounded Rectangle 9"/>
          <p:cNvSpPr/>
          <p:nvPr/>
        </p:nvSpPr>
        <p:spPr>
          <a:xfrm rot="10800000" flipH="1">
            <a:off x="822325" y="3930387"/>
            <a:ext cx="655638" cy="125677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" name="Rounded Rectangle 10"/>
          <p:cNvSpPr/>
          <p:nvPr/>
        </p:nvSpPr>
        <p:spPr>
          <a:xfrm rot="10800000" flipH="1">
            <a:off x="1331914" y="1651001"/>
            <a:ext cx="657225" cy="353615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" name="Rectangle 3"/>
          <p:cNvSpPr>
            <a:spLocks noChangeArrowheads="1"/>
          </p:cNvSpPr>
          <p:nvPr/>
        </p:nvSpPr>
        <p:spPr bwMode="hidden">
          <a:xfrm>
            <a:off x="0" y="1"/>
            <a:ext cx="9144000" cy="148167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3" name="Rounded Rectangle 12"/>
          <p:cNvSpPr/>
          <p:nvPr/>
        </p:nvSpPr>
        <p:spPr>
          <a:xfrm rot="10800000" flipH="1">
            <a:off x="4921250" y="854605"/>
            <a:ext cx="655638" cy="353615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4" name="Rounded Rectangle 13"/>
          <p:cNvSpPr/>
          <p:nvPr/>
        </p:nvSpPr>
        <p:spPr>
          <a:xfrm rot="10800000" flipH="1">
            <a:off x="5391152" y="1443304"/>
            <a:ext cx="657225" cy="3536156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5" name="Rounded Rectangle 14"/>
          <p:cNvSpPr/>
          <p:nvPr/>
        </p:nvSpPr>
        <p:spPr>
          <a:xfrm rot="10800000" flipH="1">
            <a:off x="8162925" y="1443304"/>
            <a:ext cx="655638" cy="3536156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6" name="Rounded Rectangle 15"/>
          <p:cNvSpPr/>
          <p:nvPr/>
        </p:nvSpPr>
        <p:spPr>
          <a:xfrm rot="10800000" flipH="1">
            <a:off x="3770315" y="1651001"/>
            <a:ext cx="657225" cy="353615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4288" y="2"/>
            <a:ext cx="9129712" cy="53154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2" y="5447772"/>
            <a:ext cx="9129713" cy="2672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9" name="Rectangle 4"/>
          <p:cNvSpPr>
            <a:spLocks noChangeArrowheads="1"/>
          </p:cNvSpPr>
          <p:nvPr/>
        </p:nvSpPr>
        <p:spPr bwMode="ltGray">
          <a:xfrm>
            <a:off x="184002" y="5466748"/>
            <a:ext cx="2089445" cy="1675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 anchorCtr="1">
            <a:spAutoFit/>
          </a:bodyPr>
          <a:lstStyle/>
          <a:p>
            <a:pPr defTabSz="814333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1" dirty="0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t>©</a:t>
            </a:r>
            <a:r>
              <a:rPr lang="en-US" sz="600" b="1" dirty="0" smtClean="0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t> 2011 </a:t>
            </a:r>
            <a:r>
              <a:rPr lang="en-US" sz="600" b="1" dirty="0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t>Cisco and/or its affiliates. All rights reserved.</a:t>
            </a:r>
          </a:p>
        </p:txBody>
      </p:sp>
      <p:sp>
        <p:nvSpPr>
          <p:cNvPr id="20" name="Rectangle 5"/>
          <p:cNvSpPr>
            <a:spLocks noChangeArrowheads="1"/>
          </p:cNvSpPr>
          <p:nvPr/>
        </p:nvSpPr>
        <p:spPr bwMode="ltGray">
          <a:xfrm>
            <a:off x="7730161" y="5465425"/>
            <a:ext cx="845515" cy="1675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1" dirty="0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t>Cisco Confidential</a:t>
            </a:r>
          </a:p>
        </p:txBody>
      </p:sp>
      <p:sp>
        <p:nvSpPr>
          <p:cNvPr id="21" name="Rectangle 7"/>
          <p:cNvSpPr>
            <a:spLocks noChangeArrowheads="1"/>
          </p:cNvSpPr>
          <p:nvPr/>
        </p:nvSpPr>
        <p:spPr bwMode="ltGray">
          <a:xfrm>
            <a:off x="8650757" y="5462778"/>
            <a:ext cx="259881" cy="16755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fld id="{F426ECAF-9229-5D4F-89B4-74E852438A99}" type="slidenum">
              <a:rPr lang="en-US" sz="600" b="1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pPr algn="r" defTabSz="814333"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b="1" dirty="0">
              <a:solidFill>
                <a:srgbClr val="C0C0C0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2" y="5447772"/>
            <a:ext cx="9129713" cy="2672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23" name="Rectangle 4"/>
          <p:cNvSpPr>
            <a:spLocks noChangeArrowheads="1"/>
          </p:cNvSpPr>
          <p:nvPr/>
        </p:nvSpPr>
        <p:spPr bwMode="ltGray">
          <a:xfrm>
            <a:off x="184002" y="5466748"/>
            <a:ext cx="2089445" cy="1675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 anchorCtr="1">
            <a:spAutoFit/>
          </a:bodyPr>
          <a:lstStyle/>
          <a:p>
            <a:pPr defTabSz="814333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1" dirty="0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t>©</a:t>
            </a:r>
            <a:r>
              <a:rPr lang="en-US" sz="600" b="1" dirty="0" smtClean="0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t> 2011 </a:t>
            </a:r>
            <a:r>
              <a:rPr lang="en-US" sz="600" b="1" dirty="0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t>Cisco and/or its affiliates. All rights reserved.</a:t>
            </a:r>
          </a:p>
        </p:txBody>
      </p:sp>
      <p:sp>
        <p:nvSpPr>
          <p:cNvPr id="24" name="Rectangle 5"/>
          <p:cNvSpPr>
            <a:spLocks noChangeArrowheads="1"/>
          </p:cNvSpPr>
          <p:nvPr/>
        </p:nvSpPr>
        <p:spPr bwMode="ltGray">
          <a:xfrm>
            <a:off x="7730161" y="5465425"/>
            <a:ext cx="845515" cy="1675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1" dirty="0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t>Cisco Confidential</a:t>
            </a:r>
          </a:p>
        </p:txBody>
      </p:sp>
      <p:sp>
        <p:nvSpPr>
          <p:cNvPr id="25" name="Rectangle 7"/>
          <p:cNvSpPr>
            <a:spLocks noChangeArrowheads="1"/>
          </p:cNvSpPr>
          <p:nvPr/>
        </p:nvSpPr>
        <p:spPr bwMode="ltGray">
          <a:xfrm>
            <a:off x="8650757" y="5462778"/>
            <a:ext cx="259881" cy="16755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fld id="{D4DB2FB3-39A8-AA46-9742-96838BF43E52}" type="slidenum">
              <a:rPr lang="en-US" sz="600" b="1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pPr algn="r" defTabSz="814333"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b="1" dirty="0">
              <a:solidFill>
                <a:srgbClr val="C0C0C0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2" y="5447772"/>
            <a:ext cx="9129713" cy="2672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27" name="Rectangle 4"/>
          <p:cNvSpPr>
            <a:spLocks noChangeArrowheads="1"/>
          </p:cNvSpPr>
          <p:nvPr/>
        </p:nvSpPr>
        <p:spPr bwMode="ltGray">
          <a:xfrm>
            <a:off x="184002" y="5466748"/>
            <a:ext cx="2089445" cy="1675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 anchorCtr="1">
            <a:spAutoFit/>
          </a:bodyPr>
          <a:lstStyle/>
          <a:p>
            <a:pPr defTabSz="814333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1" dirty="0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t>©</a:t>
            </a:r>
            <a:r>
              <a:rPr lang="en-US" sz="600" b="1" dirty="0" smtClean="0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t> 2011 </a:t>
            </a:r>
            <a:r>
              <a:rPr lang="en-US" sz="600" b="1" dirty="0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t>Cisco and/or its affiliates. All rights reserved.</a:t>
            </a:r>
          </a:p>
        </p:txBody>
      </p:sp>
      <p:sp>
        <p:nvSpPr>
          <p:cNvPr id="28" name="Rectangle 5"/>
          <p:cNvSpPr>
            <a:spLocks noChangeArrowheads="1"/>
          </p:cNvSpPr>
          <p:nvPr/>
        </p:nvSpPr>
        <p:spPr bwMode="ltGray">
          <a:xfrm>
            <a:off x="7730161" y="5465425"/>
            <a:ext cx="845515" cy="1675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1" dirty="0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t>Cisco Confidential</a:t>
            </a:r>
          </a:p>
        </p:txBody>
      </p:sp>
      <p:sp>
        <p:nvSpPr>
          <p:cNvPr id="29" name="Rectangle 7"/>
          <p:cNvSpPr>
            <a:spLocks noChangeArrowheads="1"/>
          </p:cNvSpPr>
          <p:nvPr/>
        </p:nvSpPr>
        <p:spPr bwMode="ltGray">
          <a:xfrm>
            <a:off x="8650757" y="5462778"/>
            <a:ext cx="259881" cy="16755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fld id="{DB0D8220-E9B3-2049-B06F-295A6337CF3E}" type="slidenum">
              <a:rPr lang="en-US" sz="600" b="1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pPr algn="r" defTabSz="814333"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b="1" dirty="0">
              <a:solidFill>
                <a:srgbClr val="C0C0C0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2" y="5447772"/>
            <a:ext cx="9129713" cy="2672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46" name="Rectangle 5"/>
          <p:cNvSpPr>
            <a:spLocks noChangeArrowheads="1"/>
          </p:cNvSpPr>
          <p:nvPr/>
        </p:nvSpPr>
        <p:spPr bwMode="ltGray">
          <a:xfrm>
            <a:off x="7730161" y="5465425"/>
            <a:ext cx="845515" cy="1675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1" dirty="0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t>Cisco Confidential</a:t>
            </a:r>
          </a:p>
        </p:txBody>
      </p:sp>
      <p:sp>
        <p:nvSpPr>
          <p:cNvPr id="47" name="Rectangle 7"/>
          <p:cNvSpPr>
            <a:spLocks noChangeArrowheads="1"/>
          </p:cNvSpPr>
          <p:nvPr/>
        </p:nvSpPr>
        <p:spPr bwMode="ltGray">
          <a:xfrm>
            <a:off x="8650757" y="5462778"/>
            <a:ext cx="259881" cy="16755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fld id="{59A6C69B-BFF8-2540-9967-76005772FB65}" type="slidenum">
              <a:rPr lang="en-US" sz="600" b="1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pPr algn="r" defTabSz="814333"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b="1" dirty="0">
              <a:solidFill>
                <a:srgbClr val="C0C0C0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9" name="Rectangle 4"/>
          <p:cNvSpPr>
            <a:spLocks noChangeArrowheads="1"/>
          </p:cNvSpPr>
          <p:nvPr/>
        </p:nvSpPr>
        <p:spPr bwMode="ltGray">
          <a:xfrm>
            <a:off x="250827" y="5466748"/>
            <a:ext cx="3421063" cy="1675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2119" tIns="41058" rIns="82119" bIns="41058" anchor="b">
            <a:spAutoFit/>
          </a:bodyPr>
          <a:lstStyle/>
          <a:p>
            <a:pPr defTabSz="814333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1" dirty="0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t>©</a:t>
            </a:r>
            <a:r>
              <a:rPr lang="en-US" sz="600" b="1" dirty="0" smtClean="0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t> 2011 </a:t>
            </a:r>
            <a:r>
              <a:rPr lang="en-US" sz="600" b="1" dirty="0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t>Cisco and/or its affiliates. All rights reserved.</a:t>
            </a:r>
          </a:p>
        </p:txBody>
      </p:sp>
      <p:sp>
        <p:nvSpPr>
          <p:cNvPr id="48" name="Subtitle 2"/>
          <p:cNvSpPr>
            <a:spLocks noGrp="1"/>
          </p:cNvSpPr>
          <p:nvPr>
            <p:ph type="subTitle" idx="1"/>
          </p:nvPr>
        </p:nvSpPr>
        <p:spPr>
          <a:xfrm>
            <a:off x="236383" y="3720055"/>
            <a:ext cx="8112126" cy="320146"/>
          </a:xfrm>
        </p:spPr>
        <p:txBody>
          <a:bodyPr>
            <a:normAutofit/>
          </a:bodyPr>
          <a:lstStyle>
            <a:lvl1pPr marL="0" indent="0" algn="l">
              <a:buNone/>
              <a:defRPr lang="en-US" sz="2000" kern="1200" dirty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1pPr>
            <a:lvl2pPr marL="4571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1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3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50" name="Title 1"/>
          <p:cNvSpPr>
            <a:spLocks noGrp="1"/>
          </p:cNvSpPr>
          <p:nvPr>
            <p:ph type="ctrTitle"/>
          </p:nvPr>
        </p:nvSpPr>
        <p:spPr>
          <a:xfrm>
            <a:off x="221395" y="1040192"/>
            <a:ext cx="8112125" cy="2422699"/>
          </a:xfrm>
        </p:spPr>
        <p:txBody>
          <a:bodyPr/>
          <a:lstStyle>
            <a:lvl1pPr algn="l" defTabSz="91433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6000" b="0" kern="1200" spc="-200" baseline="0" dirty="0">
                <a:gradFill flip="none" rotWithShape="1">
                  <a:gsLst>
                    <a:gs pos="0">
                      <a:srgbClr val="55E6ED"/>
                    </a:gs>
                    <a:gs pos="80000">
                      <a:srgbClr val="009249"/>
                    </a:gs>
                  </a:gsLst>
                  <a:lin ang="120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8952993"/>
      </p:ext>
    </p:extLst>
  </p:cSld>
  <p:clrMapOvr>
    <a:masterClrMapping/>
  </p:clrMapOvr>
  <p:transition xmlns:p14="http://schemas.microsoft.com/office/powerpoint/2010/main">
    <p:wipe dir="r"/>
  </p:transition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solid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ounded Rectangle 4"/>
          <p:cNvSpPr/>
          <p:nvPr/>
        </p:nvSpPr>
        <p:spPr>
          <a:xfrm>
            <a:off x="1824040" y="-2975240"/>
            <a:ext cx="1728787" cy="1167870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  <a:alpha val="18000"/>
                </a:scheme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2" y="-531813"/>
            <a:ext cx="1730375" cy="679053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  <a:alpha val="18000"/>
                </a:scheme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7" name="Rounded Rectangle 6"/>
          <p:cNvSpPr/>
          <p:nvPr/>
        </p:nvSpPr>
        <p:spPr>
          <a:xfrm rot="10800000">
            <a:off x="1014415" y="3540125"/>
            <a:ext cx="1728787" cy="679053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6584952" y="-2427553"/>
            <a:ext cx="1730375" cy="679053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>
                  <a:lumMod val="75000"/>
                  <a:alpha val="28000"/>
                </a:schemeClr>
              </a:gs>
              <a:gs pos="100000">
                <a:schemeClr val="accent4">
                  <a:lumMod val="75000"/>
                  <a:alpha val="29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8105775" y="4749271"/>
            <a:ext cx="1728788" cy="679053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>
                  <a:lumMod val="75000"/>
                  <a:alpha val="28000"/>
                </a:schemeClr>
              </a:gs>
              <a:gs pos="100000">
                <a:schemeClr val="accent4">
                  <a:lumMod val="75000"/>
                  <a:alpha val="29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" name="Rounded Rectangle 9"/>
          <p:cNvSpPr/>
          <p:nvPr/>
        </p:nvSpPr>
        <p:spPr>
          <a:xfrm rot="10800000">
            <a:off x="3035302" y="1263387"/>
            <a:ext cx="1730375" cy="679053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grpSp>
        <p:nvGrpSpPr>
          <p:cNvPr id="11" name="Group 38"/>
          <p:cNvGrpSpPr/>
          <p:nvPr/>
        </p:nvGrpSpPr>
        <p:grpSpPr>
          <a:xfrm>
            <a:off x="341314" y="259293"/>
            <a:ext cx="829170" cy="365298"/>
            <a:chOff x="609600" y="528537"/>
            <a:chExt cx="1444734" cy="763789"/>
          </a:xfrm>
          <a:solidFill>
            <a:schemeClr val="bg1"/>
          </a:solidFill>
        </p:grpSpPr>
        <p:sp>
          <p:nvSpPr>
            <p:cNvPr id="12" name="Rectangle 11"/>
            <p:cNvSpPr>
              <a:spLocks noChangeArrowheads="1"/>
            </p:cNvSpPr>
            <p:nvPr/>
          </p:nvSpPr>
          <p:spPr bwMode="black">
            <a:xfrm>
              <a:off x="1016578" y="1035681"/>
              <a:ext cx="65914" cy="24973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black">
            <a:xfrm>
              <a:off x="1400563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4" name="Freeform 13"/>
            <p:cNvSpPr>
              <a:spLocks/>
            </p:cNvSpPr>
            <p:nvPr/>
          </p:nvSpPr>
          <p:spPr bwMode="black">
            <a:xfrm>
              <a:off x="740661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5" name="Freeform 14"/>
            <p:cNvSpPr>
              <a:spLocks noEditPoints="1"/>
            </p:cNvSpPr>
            <p:nvPr/>
          </p:nvSpPr>
          <p:spPr bwMode="black">
            <a:xfrm>
              <a:off x="1660385" y="1028765"/>
              <a:ext cx="262122" cy="263561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6" name="Freeform 15"/>
            <p:cNvSpPr>
              <a:spLocks/>
            </p:cNvSpPr>
            <p:nvPr/>
          </p:nvSpPr>
          <p:spPr bwMode="black">
            <a:xfrm>
              <a:off x="1167566" y="1028765"/>
              <a:ext cx="170916" cy="263561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7" name="Freeform 16"/>
            <p:cNvSpPr>
              <a:spLocks/>
            </p:cNvSpPr>
            <p:nvPr/>
          </p:nvSpPr>
          <p:spPr bwMode="black">
            <a:xfrm>
              <a:off x="609600" y="732931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8" name="Freeform 17"/>
            <p:cNvSpPr>
              <a:spLocks/>
            </p:cNvSpPr>
            <p:nvPr/>
          </p:nvSpPr>
          <p:spPr bwMode="black">
            <a:xfrm>
              <a:off x="783581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9" name="Freeform 18"/>
            <p:cNvSpPr>
              <a:spLocks/>
            </p:cNvSpPr>
            <p:nvPr/>
          </p:nvSpPr>
          <p:spPr bwMode="black">
            <a:xfrm>
              <a:off x="954497" y="528537"/>
              <a:ext cx="62081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20" name="Freeform 19"/>
            <p:cNvSpPr>
              <a:spLocks/>
            </p:cNvSpPr>
            <p:nvPr/>
          </p:nvSpPr>
          <p:spPr bwMode="black">
            <a:xfrm>
              <a:off x="1128478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21" name="Freeform 20"/>
            <p:cNvSpPr>
              <a:spLocks/>
            </p:cNvSpPr>
            <p:nvPr/>
          </p:nvSpPr>
          <p:spPr bwMode="black">
            <a:xfrm>
              <a:off x="1298627" y="732931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22" name="Freeform 21"/>
            <p:cNvSpPr>
              <a:spLocks/>
            </p:cNvSpPr>
            <p:nvPr/>
          </p:nvSpPr>
          <p:spPr bwMode="black">
            <a:xfrm>
              <a:off x="1472608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23" name="Freeform 22"/>
            <p:cNvSpPr>
              <a:spLocks/>
            </p:cNvSpPr>
            <p:nvPr/>
          </p:nvSpPr>
          <p:spPr bwMode="black">
            <a:xfrm>
              <a:off x="1646590" y="528537"/>
              <a:ext cx="62848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24" name="Freeform 23"/>
            <p:cNvSpPr>
              <a:spLocks/>
            </p:cNvSpPr>
            <p:nvPr/>
          </p:nvSpPr>
          <p:spPr bwMode="black">
            <a:xfrm>
              <a:off x="1817505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25" name="Freeform 24"/>
            <p:cNvSpPr>
              <a:spLocks/>
            </p:cNvSpPr>
            <p:nvPr/>
          </p:nvSpPr>
          <p:spPr bwMode="black">
            <a:xfrm>
              <a:off x="1991486" y="732931"/>
              <a:ext cx="62848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</p:grpSp>
      <p:sp>
        <p:nvSpPr>
          <p:cNvPr id="26" name="Rectangle 5"/>
          <p:cNvSpPr>
            <a:spLocks noChangeArrowheads="1"/>
          </p:cNvSpPr>
          <p:nvPr/>
        </p:nvSpPr>
        <p:spPr bwMode="ltGray">
          <a:xfrm>
            <a:off x="7730161" y="5465425"/>
            <a:ext cx="845515" cy="1675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1" dirty="0">
                <a:solidFill>
                  <a:srgbClr val="FFFFFF"/>
                </a:solidFill>
                <a:latin typeface="Arial"/>
                <a:ea typeface="ＭＳ Ｐゴシック" charset="-128"/>
                <a:cs typeface="ＭＳ Ｐゴシック" charset="-128"/>
              </a:rPr>
              <a:t>Cisco Confidential</a:t>
            </a:r>
          </a:p>
        </p:txBody>
      </p:sp>
      <p:sp>
        <p:nvSpPr>
          <p:cNvPr id="27" name="Rectangle 7"/>
          <p:cNvSpPr>
            <a:spLocks noChangeArrowheads="1"/>
          </p:cNvSpPr>
          <p:nvPr/>
        </p:nvSpPr>
        <p:spPr bwMode="ltGray">
          <a:xfrm>
            <a:off x="8650757" y="5462778"/>
            <a:ext cx="259881" cy="16755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fld id="{4303AE89-69B3-9B4B-9C7C-E6FCF8DF90E3}" type="slidenum">
              <a:rPr lang="en-US" sz="600" b="1">
                <a:solidFill>
                  <a:srgbClr val="FFFFFF"/>
                </a:solidFill>
                <a:latin typeface="Arial"/>
                <a:ea typeface="ＭＳ Ｐゴシック" charset="-128"/>
                <a:cs typeface="ＭＳ Ｐゴシック" charset="-128"/>
              </a:rPr>
              <a:pPr algn="r" defTabSz="814333"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b="1" dirty="0">
              <a:solidFill>
                <a:srgbClr val="FFFFFF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8" name="Rectangle 4"/>
          <p:cNvSpPr>
            <a:spLocks noChangeArrowheads="1"/>
          </p:cNvSpPr>
          <p:nvPr/>
        </p:nvSpPr>
        <p:spPr bwMode="ltGray">
          <a:xfrm>
            <a:off x="250827" y="5466748"/>
            <a:ext cx="3421063" cy="1675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2119" tIns="41058" rIns="82119" bIns="41058" anchor="b">
            <a:spAutoFit/>
          </a:bodyPr>
          <a:lstStyle/>
          <a:p>
            <a:pPr defTabSz="814333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1" dirty="0">
                <a:solidFill>
                  <a:srgbClr val="FFFFFF"/>
                </a:solidFill>
                <a:latin typeface="Arial"/>
                <a:ea typeface="ＭＳ Ｐゴシック" charset="-128"/>
                <a:cs typeface="ＭＳ Ｐゴシック" charset="-128"/>
              </a:rPr>
              <a:t>©</a:t>
            </a:r>
            <a:r>
              <a:rPr lang="en-US" sz="600" b="1" dirty="0" smtClean="0">
                <a:solidFill>
                  <a:srgbClr val="FFFFFF"/>
                </a:solidFill>
                <a:latin typeface="Arial"/>
                <a:ea typeface="ＭＳ Ｐゴシック" charset="-128"/>
                <a:cs typeface="ＭＳ Ｐゴシック" charset="-128"/>
              </a:rPr>
              <a:t> 2011 </a:t>
            </a:r>
            <a:r>
              <a:rPr lang="en-US" sz="600" b="1" dirty="0">
                <a:solidFill>
                  <a:srgbClr val="FFFFFF"/>
                </a:solidFill>
                <a:latin typeface="Arial"/>
                <a:ea typeface="ＭＳ Ｐゴシック" charset="-128"/>
                <a:cs typeface="ＭＳ Ｐゴシック" charset="-128"/>
              </a:rPr>
              <a:t>Cisco and/or its affiliates. All rights reserved.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1395" y="1030575"/>
            <a:ext cx="8112125" cy="2432316"/>
          </a:xfrm>
        </p:spPr>
        <p:txBody>
          <a:bodyPr/>
          <a:lstStyle>
            <a:lvl1pPr>
              <a:lnSpc>
                <a:spcPct val="90000"/>
              </a:lnSpc>
              <a:defRPr sz="6000" b="0" spc="-2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6383" y="3720058"/>
            <a:ext cx="8112126" cy="320146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 marL="4571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1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3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6812520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repeatCount="indefinite" accel="50000" decel="50000" autoRev="1" fill="remove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2.77778E-6 -2.22045E-16 L -2.77778E-6 -1.425 " pathEditMode="fixed" rAng="0" ptsTypes="AA">
                                      <p:cBhvr>
                                        <p:cTn id="6" dur="4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1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-2.96296E-6 L 3.05556E-6 0.88611 " pathEditMode="fixed" rAng="0" ptsTypes="AA">
                                      <p:cBhvr>
                                        <p:cTn id="8" dur="4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4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4" presetClass="path" presetSubtype="0" repeatCount="indefinite" accel="50000" decel="50000" autoRev="1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animMotion origin="layout" path="M -2.5E-6 3.7037E-6 L -2.5E-6 -1.33195 " pathEditMode="fixed" rAng="0" ptsTypes="AA">
                                      <p:cBhvr>
                                        <p:cTn id="10" dur="4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66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4" presetClass="path" presetSubtype="0" repeatCount="indefinite" accel="50000" decel="50000" autoRev="1" fill="hold" grpId="0" nodeType="withEffect">
                                  <p:stCondLst>
                                    <p:cond delay="3600"/>
                                  </p:stCondLst>
                                  <p:childTnLst>
                                    <p:animMotion origin="layout" path="M -1.94444E-6 4.07407E-6 L -1.94444E-6 -1.42084 " pathEditMode="fixed" rAng="0" ptsTypes="AA">
                                      <p:cBhvr>
                                        <p:cTn id="12" dur="4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1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ccel="50000" decel="50000" autoRev="1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1.94444E-6 4.07407E-6 L 1.94444E-6 0.81944 " pathEditMode="fixed" rAng="0" ptsTypes="AA">
                                      <p:cBhvr>
                                        <p:cTn id="14" dur="4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1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repeatCount="indefinite" accel="50000" decel="50000" autoRev="1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animMotion origin="layout" path="M -3.61111E-6 2.59259E-6 L -3.61111E-6 1.19028 " pathEditMode="fixed" rAng="0" ptsTypes="AA">
                                      <p:cBhvr>
                                        <p:cTn id="16" dur="4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Slide solid gradient_stat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ounded Rectangle 4"/>
          <p:cNvSpPr/>
          <p:nvPr/>
        </p:nvSpPr>
        <p:spPr>
          <a:xfrm>
            <a:off x="1824040" y="2756959"/>
            <a:ext cx="1728787" cy="1167870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  <a:alpha val="18000"/>
                </a:scheme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2" y="1030554"/>
            <a:ext cx="1730375" cy="679053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  <a:alpha val="18000"/>
                </a:scheme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7" name="Rounded Rectangle 6"/>
          <p:cNvSpPr/>
          <p:nvPr/>
        </p:nvSpPr>
        <p:spPr>
          <a:xfrm rot="10800000">
            <a:off x="1014415" y="3540125"/>
            <a:ext cx="1728787" cy="679053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6584952" y="-1713178"/>
            <a:ext cx="1730375" cy="679053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>
                  <a:lumMod val="75000"/>
                  <a:alpha val="28000"/>
                </a:schemeClr>
              </a:gs>
              <a:gs pos="100000">
                <a:schemeClr val="accent4">
                  <a:lumMod val="75000"/>
                  <a:alpha val="29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8105775" y="2320396"/>
            <a:ext cx="1728788" cy="678920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>
                  <a:lumMod val="75000"/>
                  <a:alpha val="28000"/>
                </a:schemeClr>
              </a:gs>
              <a:gs pos="100000">
                <a:schemeClr val="accent4">
                  <a:lumMod val="75000"/>
                  <a:alpha val="29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" name="Rounded Rectangle 9"/>
          <p:cNvSpPr/>
          <p:nvPr/>
        </p:nvSpPr>
        <p:spPr>
          <a:xfrm rot="10800000">
            <a:off x="3035302" y="145521"/>
            <a:ext cx="1730375" cy="679053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grpSp>
        <p:nvGrpSpPr>
          <p:cNvPr id="11" name="Group 38"/>
          <p:cNvGrpSpPr/>
          <p:nvPr/>
        </p:nvGrpSpPr>
        <p:grpSpPr>
          <a:xfrm>
            <a:off x="341314" y="259293"/>
            <a:ext cx="829170" cy="365298"/>
            <a:chOff x="609600" y="528537"/>
            <a:chExt cx="1444734" cy="763789"/>
          </a:xfrm>
          <a:solidFill>
            <a:schemeClr val="bg1"/>
          </a:solidFill>
        </p:grpSpPr>
        <p:sp>
          <p:nvSpPr>
            <p:cNvPr id="12" name="Rectangle 11"/>
            <p:cNvSpPr>
              <a:spLocks noChangeArrowheads="1"/>
            </p:cNvSpPr>
            <p:nvPr/>
          </p:nvSpPr>
          <p:spPr bwMode="black">
            <a:xfrm>
              <a:off x="1016578" y="1035681"/>
              <a:ext cx="65914" cy="24973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black">
            <a:xfrm>
              <a:off x="1400563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4" name="Freeform 13"/>
            <p:cNvSpPr>
              <a:spLocks/>
            </p:cNvSpPr>
            <p:nvPr/>
          </p:nvSpPr>
          <p:spPr bwMode="black">
            <a:xfrm>
              <a:off x="740661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5" name="Freeform 14"/>
            <p:cNvSpPr>
              <a:spLocks noEditPoints="1"/>
            </p:cNvSpPr>
            <p:nvPr/>
          </p:nvSpPr>
          <p:spPr bwMode="black">
            <a:xfrm>
              <a:off x="1660385" y="1028765"/>
              <a:ext cx="262122" cy="263561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6" name="Freeform 15"/>
            <p:cNvSpPr>
              <a:spLocks/>
            </p:cNvSpPr>
            <p:nvPr/>
          </p:nvSpPr>
          <p:spPr bwMode="black">
            <a:xfrm>
              <a:off x="1167566" y="1028765"/>
              <a:ext cx="170916" cy="263561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7" name="Freeform 16"/>
            <p:cNvSpPr>
              <a:spLocks/>
            </p:cNvSpPr>
            <p:nvPr/>
          </p:nvSpPr>
          <p:spPr bwMode="black">
            <a:xfrm>
              <a:off x="609600" y="732931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8" name="Freeform 17"/>
            <p:cNvSpPr>
              <a:spLocks/>
            </p:cNvSpPr>
            <p:nvPr/>
          </p:nvSpPr>
          <p:spPr bwMode="black">
            <a:xfrm>
              <a:off x="783581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9" name="Freeform 18"/>
            <p:cNvSpPr>
              <a:spLocks/>
            </p:cNvSpPr>
            <p:nvPr/>
          </p:nvSpPr>
          <p:spPr bwMode="black">
            <a:xfrm>
              <a:off x="954497" y="528537"/>
              <a:ext cx="62081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20" name="Freeform 19"/>
            <p:cNvSpPr>
              <a:spLocks/>
            </p:cNvSpPr>
            <p:nvPr/>
          </p:nvSpPr>
          <p:spPr bwMode="black">
            <a:xfrm>
              <a:off x="1128478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21" name="Freeform 20"/>
            <p:cNvSpPr>
              <a:spLocks/>
            </p:cNvSpPr>
            <p:nvPr/>
          </p:nvSpPr>
          <p:spPr bwMode="black">
            <a:xfrm>
              <a:off x="1298627" y="732931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22" name="Freeform 21"/>
            <p:cNvSpPr>
              <a:spLocks/>
            </p:cNvSpPr>
            <p:nvPr/>
          </p:nvSpPr>
          <p:spPr bwMode="black">
            <a:xfrm>
              <a:off x="1472608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23" name="Freeform 22"/>
            <p:cNvSpPr>
              <a:spLocks/>
            </p:cNvSpPr>
            <p:nvPr/>
          </p:nvSpPr>
          <p:spPr bwMode="black">
            <a:xfrm>
              <a:off x="1646590" y="528537"/>
              <a:ext cx="62848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24" name="Freeform 23"/>
            <p:cNvSpPr>
              <a:spLocks/>
            </p:cNvSpPr>
            <p:nvPr/>
          </p:nvSpPr>
          <p:spPr bwMode="black">
            <a:xfrm>
              <a:off x="1817505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25" name="Freeform 24"/>
            <p:cNvSpPr>
              <a:spLocks/>
            </p:cNvSpPr>
            <p:nvPr/>
          </p:nvSpPr>
          <p:spPr bwMode="black">
            <a:xfrm>
              <a:off x="1991486" y="732931"/>
              <a:ext cx="62848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</p:grpSp>
      <p:sp>
        <p:nvSpPr>
          <p:cNvPr id="26" name="Rectangle 5"/>
          <p:cNvSpPr>
            <a:spLocks noChangeArrowheads="1"/>
          </p:cNvSpPr>
          <p:nvPr/>
        </p:nvSpPr>
        <p:spPr bwMode="ltGray">
          <a:xfrm>
            <a:off x="7730161" y="5465425"/>
            <a:ext cx="845515" cy="1675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1" dirty="0">
                <a:solidFill>
                  <a:srgbClr val="FFFFFF"/>
                </a:solidFill>
                <a:latin typeface="Arial"/>
                <a:ea typeface="ＭＳ Ｐゴシック" charset="-128"/>
                <a:cs typeface="ＭＳ Ｐゴシック" charset="-128"/>
              </a:rPr>
              <a:t>Cisco Confidential</a:t>
            </a:r>
          </a:p>
        </p:txBody>
      </p:sp>
      <p:sp>
        <p:nvSpPr>
          <p:cNvPr id="27" name="Rectangle 7"/>
          <p:cNvSpPr>
            <a:spLocks noChangeArrowheads="1"/>
          </p:cNvSpPr>
          <p:nvPr/>
        </p:nvSpPr>
        <p:spPr bwMode="ltGray">
          <a:xfrm>
            <a:off x="8650757" y="5462778"/>
            <a:ext cx="259881" cy="16755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fld id="{947A3333-53B5-7644-ACB1-399BBBF8A4DC}" type="slidenum">
              <a:rPr lang="en-US" sz="600" b="1">
                <a:solidFill>
                  <a:srgbClr val="FFFFFF"/>
                </a:solidFill>
                <a:latin typeface="Arial"/>
                <a:ea typeface="ＭＳ Ｐゴシック" charset="-128"/>
                <a:cs typeface="ＭＳ Ｐゴシック" charset="-128"/>
              </a:rPr>
              <a:pPr algn="r" defTabSz="814333"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b="1" dirty="0">
              <a:solidFill>
                <a:srgbClr val="FFFFFF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8" name="Rectangle 4"/>
          <p:cNvSpPr>
            <a:spLocks noChangeArrowheads="1"/>
          </p:cNvSpPr>
          <p:nvPr/>
        </p:nvSpPr>
        <p:spPr bwMode="ltGray">
          <a:xfrm>
            <a:off x="250827" y="5466748"/>
            <a:ext cx="3421063" cy="1675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2119" tIns="41058" rIns="82119" bIns="41058" anchor="b">
            <a:spAutoFit/>
          </a:bodyPr>
          <a:lstStyle/>
          <a:p>
            <a:pPr defTabSz="814333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1" dirty="0">
                <a:solidFill>
                  <a:srgbClr val="FFFFFF"/>
                </a:solidFill>
                <a:latin typeface="Arial"/>
                <a:ea typeface="ＭＳ Ｐゴシック" charset="-128"/>
                <a:cs typeface="ＭＳ Ｐゴシック" charset="-128"/>
              </a:rPr>
              <a:t>©</a:t>
            </a:r>
            <a:r>
              <a:rPr lang="en-US" sz="600" b="1" dirty="0" smtClean="0">
                <a:solidFill>
                  <a:srgbClr val="FFFFFF"/>
                </a:solidFill>
                <a:latin typeface="Arial"/>
                <a:ea typeface="ＭＳ Ｐゴシック" charset="-128"/>
                <a:cs typeface="ＭＳ Ｐゴシック" charset="-128"/>
              </a:rPr>
              <a:t> 2011 </a:t>
            </a:r>
            <a:r>
              <a:rPr lang="en-US" sz="600" b="1" dirty="0">
                <a:solidFill>
                  <a:srgbClr val="FFFFFF"/>
                </a:solidFill>
                <a:latin typeface="Arial"/>
                <a:ea typeface="ＭＳ Ｐゴシック" charset="-128"/>
                <a:cs typeface="ＭＳ Ｐゴシック" charset="-128"/>
              </a:rPr>
              <a:t>Cisco and/or its affiliates. All rights reserved.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1395" y="1030575"/>
            <a:ext cx="8112125" cy="2432316"/>
          </a:xfrm>
        </p:spPr>
        <p:txBody>
          <a:bodyPr/>
          <a:lstStyle>
            <a:lvl1pPr>
              <a:lnSpc>
                <a:spcPct val="90000"/>
              </a:lnSpc>
              <a:defRPr sz="6000" b="0" spc="-2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6383" y="3720058"/>
            <a:ext cx="8112126" cy="320146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 marL="4571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1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3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5863568"/>
      </p:ext>
    </p:extLst>
  </p:cSld>
  <p:clrMapOvr>
    <a:masterClrMapping/>
  </p:clrMapOvr>
  <p:transition xmlns:p14="http://schemas.microsoft.com/office/powerpoint/2010/main">
    <p:wipe dir="r"/>
  </p:transition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:\Documents and Settings\contractor\Desktop\Pattern_Half_Page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33375" y="2588949"/>
            <a:ext cx="8477250" cy="2865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3"/>
          <p:cNvSpPr/>
          <p:nvPr/>
        </p:nvSpPr>
        <p:spPr>
          <a:xfrm>
            <a:off x="217489" y="2517511"/>
            <a:ext cx="8694737" cy="27979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white">
          <a:xfrm>
            <a:off x="0" y="1"/>
            <a:ext cx="9144000" cy="148167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hidden">
          <a:xfrm>
            <a:off x="0" y="1"/>
            <a:ext cx="9144000" cy="148167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ltGray">
          <a:xfrm>
            <a:off x="7730161" y="5465425"/>
            <a:ext cx="845515" cy="1675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1" dirty="0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t>Cisco Confidential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ltGray">
          <a:xfrm>
            <a:off x="8650757" y="5462778"/>
            <a:ext cx="259881" cy="16755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fld id="{42DB2EB8-FCD6-B94D-820C-00609CE2327E}" type="slidenum">
              <a:rPr lang="en-US" sz="600" b="1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pPr algn="r" defTabSz="814333"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b="1" dirty="0">
              <a:solidFill>
                <a:srgbClr val="C0C0C0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ltGray">
          <a:xfrm>
            <a:off x="250827" y="5466748"/>
            <a:ext cx="3421063" cy="1675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2119" tIns="41058" rIns="82119" bIns="41058" anchor="b">
            <a:spAutoFit/>
          </a:bodyPr>
          <a:lstStyle/>
          <a:p>
            <a:pPr defTabSz="814333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1" dirty="0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t>©</a:t>
            </a:r>
            <a:r>
              <a:rPr lang="en-US" sz="600" b="1" dirty="0" smtClean="0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t> 2011 </a:t>
            </a:r>
            <a:r>
              <a:rPr lang="en-US" sz="600" b="1" dirty="0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t>Cisco and/or its affiliates. All rights reserved.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1395" y="332619"/>
            <a:ext cx="8112125" cy="2005868"/>
          </a:xfrm>
        </p:spPr>
        <p:txBody>
          <a:bodyPr/>
          <a:lstStyle>
            <a:lvl1pPr algn="l" defTabSz="914338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5400" b="0" kern="1200" spc="-150" baseline="0" dirty="0">
                <a:gradFill flip="none" rotWithShape="1">
                  <a:gsLst>
                    <a:gs pos="0">
                      <a:srgbClr val="55E6ED"/>
                    </a:gs>
                    <a:gs pos="80000">
                      <a:srgbClr val="009249"/>
                    </a:gs>
                  </a:gsLst>
                  <a:lin ang="120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9867435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4.81481E-6 L -1.94444E-6 -0.48102 " pathEditMode="relative" rAng="0" ptsTypes="AA">
                                      <p:cBhvr>
                                        <p:cTn id="6" dur="16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4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704" y="360179"/>
            <a:ext cx="8588861" cy="698500"/>
          </a:xfrm>
        </p:spPr>
        <p:txBody>
          <a:bodyPr/>
          <a:lstStyle>
            <a:lvl1pPr algn="l" defTabSz="91433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-10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39713" y="1201121"/>
            <a:ext cx="8578850" cy="3773046"/>
          </a:xfrm>
        </p:spPr>
        <p:txBody>
          <a:bodyPr/>
          <a:lstStyle>
            <a:lvl1pPr>
              <a:lnSpc>
                <a:spcPct val="95000"/>
              </a:lnSpc>
              <a:spcBef>
                <a:spcPts val="1480"/>
              </a:spcBef>
              <a:defRPr sz="2200">
                <a:solidFill>
                  <a:srgbClr val="435153"/>
                </a:solidFill>
                <a:latin typeface="+mj-lt"/>
              </a:defRPr>
            </a:lvl1pPr>
            <a:lvl2pPr>
              <a:lnSpc>
                <a:spcPct val="95000"/>
              </a:lnSpc>
              <a:spcBef>
                <a:spcPts val="600"/>
              </a:spcBef>
              <a:defRPr>
                <a:solidFill>
                  <a:srgbClr val="435153"/>
                </a:solidFill>
                <a:latin typeface="+mj-lt"/>
              </a:defRPr>
            </a:lvl2pPr>
            <a:lvl3pPr>
              <a:defRPr>
                <a:solidFill>
                  <a:srgbClr val="435153"/>
                </a:solidFill>
                <a:latin typeface="+mj-lt"/>
              </a:defRPr>
            </a:lvl3pPr>
            <a:lvl4pPr>
              <a:defRPr>
                <a:solidFill>
                  <a:srgbClr val="435153"/>
                </a:solidFill>
                <a:latin typeface="+mj-lt"/>
              </a:defRPr>
            </a:lvl4pPr>
            <a:lvl5pPr>
              <a:defRPr>
                <a:solidFill>
                  <a:srgbClr val="435153"/>
                </a:solidFill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2217363"/>
      </p:ext>
    </p:extLst>
  </p:cSld>
  <p:clrMapOvr>
    <a:masterClrMapping/>
  </p:clrMapOvr>
  <p:transition xmlns:p14="http://schemas.microsoft.com/office/powerpoint/2010/main">
    <p:wipe dir="r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title_photo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702" y="4525203"/>
            <a:ext cx="8558698" cy="698500"/>
          </a:xfrm>
        </p:spPr>
        <p:txBody>
          <a:bodyPr/>
          <a:lstStyle>
            <a:lvl1pPr algn="l" defTabSz="91433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-10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46888" y="1333500"/>
            <a:ext cx="4005072" cy="31242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2400" baseline="0">
                <a:solidFill>
                  <a:schemeClr val="tx1"/>
                </a:solidFill>
                <a:latin typeface="+mj-lt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4873752" y="1623060"/>
            <a:ext cx="3429000" cy="2491740"/>
          </a:xfrm>
        </p:spPr>
        <p:txBody>
          <a:bodyPr rtlCol="0" anchor="ctr" anchorCtr="1">
            <a:normAutofit/>
          </a:bodyPr>
          <a:lstStyle>
            <a:lvl1pPr algn="ctr">
              <a:buFontTx/>
              <a:buNone/>
              <a:defRPr>
                <a:latin typeface="+mj-lt"/>
              </a:defRPr>
            </a:lvl1pPr>
          </a:lstStyle>
          <a:p>
            <a:pPr lvl="0"/>
            <a:r>
              <a:rPr lang="en-US" noProof="0" dirty="0" smtClean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19101438"/>
      </p:ext>
    </p:extLst>
  </p:cSld>
  <p:clrMapOvr>
    <a:masterClrMapping/>
  </p:clrMapOvr>
  <p:transition xmlns:p14="http://schemas.microsoft.com/office/powerpoint/2010/main">
    <p:wipe dir="r"/>
  </p:transition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_Heav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704" y="360179"/>
            <a:ext cx="8588861" cy="698500"/>
          </a:xfrm>
        </p:spPr>
        <p:txBody>
          <a:bodyPr/>
          <a:lstStyle>
            <a:lvl1pPr algn="l" defTabSz="91433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-10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39715" y="1116454"/>
            <a:ext cx="4122425" cy="4138083"/>
          </a:xfrm>
        </p:spPr>
        <p:txBody>
          <a:bodyPr>
            <a:normAutofit/>
          </a:bodyPr>
          <a:lstStyle>
            <a:lvl1pPr>
              <a:lnSpc>
                <a:spcPct val="95000"/>
              </a:lnSpc>
              <a:spcBef>
                <a:spcPts val="1480"/>
              </a:spcBef>
              <a:defRPr sz="1800">
                <a:solidFill>
                  <a:srgbClr val="435153"/>
                </a:solidFill>
                <a:latin typeface="+mj-lt"/>
              </a:defRPr>
            </a:lvl1pPr>
            <a:lvl2pPr>
              <a:lnSpc>
                <a:spcPct val="95000"/>
              </a:lnSpc>
              <a:spcBef>
                <a:spcPts val="600"/>
              </a:spcBef>
              <a:defRPr sz="1400">
                <a:solidFill>
                  <a:srgbClr val="435153"/>
                </a:solidFill>
                <a:latin typeface="+mj-lt"/>
              </a:defRPr>
            </a:lvl2pPr>
            <a:lvl3pPr>
              <a:defRPr sz="1200">
                <a:solidFill>
                  <a:srgbClr val="435153"/>
                </a:solidFill>
                <a:latin typeface="+mj-lt"/>
              </a:defRPr>
            </a:lvl3pPr>
            <a:lvl4pPr>
              <a:defRPr sz="1100">
                <a:solidFill>
                  <a:srgbClr val="435153"/>
                </a:solidFill>
                <a:latin typeface="+mj-lt"/>
              </a:defRPr>
            </a:lvl4pPr>
            <a:lvl5pPr>
              <a:defRPr sz="1100">
                <a:solidFill>
                  <a:srgbClr val="435153"/>
                </a:solidFill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706783" y="1116454"/>
            <a:ext cx="4122425" cy="4138083"/>
          </a:xfrm>
        </p:spPr>
        <p:txBody>
          <a:bodyPr>
            <a:normAutofit/>
          </a:bodyPr>
          <a:lstStyle>
            <a:lvl1pPr>
              <a:lnSpc>
                <a:spcPct val="95000"/>
              </a:lnSpc>
              <a:spcBef>
                <a:spcPts val="1480"/>
              </a:spcBef>
              <a:defRPr sz="1800">
                <a:solidFill>
                  <a:srgbClr val="435153"/>
                </a:solidFill>
                <a:latin typeface="+mj-lt"/>
              </a:defRPr>
            </a:lvl1pPr>
            <a:lvl2pPr>
              <a:lnSpc>
                <a:spcPct val="95000"/>
              </a:lnSpc>
              <a:spcBef>
                <a:spcPts val="600"/>
              </a:spcBef>
              <a:defRPr sz="1400">
                <a:solidFill>
                  <a:srgbClr val="435153"/>
                </a:solidFill>
                <a:latin typeface="+mj-lt"/>
              </a:defRPr>
            </a:lvl2pPr>
            <a:lvl3pPr>
              <a:defRPr sz="1200">
                <a:solidFill>
                  <a:srgbClr val="435153"/>
                </a:solidFill>
                <a:latin typeface="+mj-lt"/>
              </a:defRPr>
            </a:lvl3pPr>
            <a:lvl4pPr>
              <a:defRPr sz="1100">
                <a:solidFill>
                  <a:srgbClr val="435153"/>
                </a:solidFill>
                <a:latin typeface="+mj-lt"/>
              </a:defRPr>
            </a:lvl4pPr>
            <a:lvl5pPr>
              <a:defRPr sz="1100">
                <a:solidFill>
                  <a:srgbClr val="435153"/>
                </a:solidFill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7361176"/>
      </p:ext>
    </p:extLst>
  </p:cSld>
  <p:clrMapOvr>
    <a:masterClrMapping/>
  </p:clrMapOvr>
  <p:transition xmlns:p14="http://schemas.microsoft.com/office/powerpoint/2010/main">
    <p:wipe dir="r"/>
  </p:transition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ullet with pull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4984751" y="1176073"/>
            <a:ext cx="3759200" cy="3995208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E2F4FA"/>
              </a:gs>
              <a:gs pos="47000">
                <a:schemeClr val="bg1"/>
              </a:gs>
              <a:gs pos="100000">
                <a:srgbClr val="E2F4FA"/>
              </a:gs>
            </a:gsLst>
            <a:lin ang="2700000" scaled="1"/>
            <a:tileRect/>
          </a:gradFill>
          <a:ln>
            <a:noFill/>
          </a:ln>
          <a:effectLst>
            <a:outerShdw blurRad="1143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ltGray">
          <a:xfrm>
            <a:off x="250827" y="5466748"/>
            <a:ext cx="2568575" cy="1675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2119" tIns="41058" rIns="82119" bIns="41058" anchor="b">
            <a:spAutoFit/>
          </a:bodyPr>
          <a:lstStyle/>
          <a:p>
            <a:pPr defTabSz="814333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1" dirty="0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t>©</a:t>
            </a:r>
            <a:r>
              <a:rPr lang="en-US" sz="600" b="1" dirty="0" smtClean="0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t> 2011 </a:t>
            </a:r>
            <a:r>
              <a:rPr lang="en-US" sz="600" b="1" dirty="0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t>Cisco and/or its affiliates. All rights reserved.</a:t>
            </a:r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ltGray">
          <a:xfrm>
            <a:off x="7730161" y="5465425"/>
            <a:ext cx="845515" cy="1675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1" dirty="0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t>Cisco Confidential</a:t>
            </a:r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ltGray">
          <a:xfrm>
            <a:off x="8650757" y="5462778"/>
            <a:ext cx="259881" cy="16755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fld id="{76249DBE-0014-0B49-B5CB-31E1334C4D45}" type="slidenum">
              <a:rPr lang="en-US" sz="600" b="1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pPr algn="r" defTabSz="814333"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b="1" dirty="0">
              <a:solidFill>
                <a:srgbClr val="C0C0C0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11" name="Picture 15" descr="verticalbar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948240" y="1112575"/>
            <a:ext cx="84137" cy="41341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704" y="360179"/>
            <a:ext cx="8588861" cy="698500"/>
          </a:xfrm>
        </p:spPr>
        <p:txBody>
          <a:bodyPr/>
          <a:lstStyle>
            <a:lvl1pPr algn="l" defTabSz="91433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-10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39715" y="1116454"/>
            <a:ext cx="4103687" cy="4138083"/>
          </a:xfrm>
        </p:spPr>
        <p:txBody>
          <a:bodyPr/>
          <a:lstStyle>
            <a:lvl1pPr>
              <a:lnSpc>
                <a:spcPct val="95000"/>
              </a:lnSpc>
              <a:spcBef>
                <a:spcPts val="1480"/>
              </a:spcBef>
              <a:defRPr sz="2200">
                <a:solidFill>
                  <a:srgbClr val="435153"/>
                </a:solidFill>
                <a:latin typeface="+mj-lt"/>
              </a:defRPr>
            </a:lvl1pPr>
            <a:lvl2pPr>
              <a:lnSpc>
                <a:spcPct val="95000"/>
              </a:lnSpc>
              <a:spcBef>
                <a:spcPts val="600"/>
              </a:spcBef>
              <a:defRPr>
                <a:solidFill>
                  <a:srgbClr val="435153"/>
                </a:solidFill>
                <a:latin typeface="+mj-lt"/>
              </a:defRPr>
            </a:lvl2pPr>
            <a:lvl3pPr>
              <a:defRPr>
                <a:solidFill>
                  <a:srgbClr val="435153"/>
                </a:solidFill>
                <a:latin typeface="+mj-lt"/>
              </a:defRPr>
            </a:lvl3pPr>
            <a:lvl4pPr>
              <a:defRPr>
                <a:solidFill>
                  <a:srgbClr val="435153"/>
                </a:solidFill>
                <a:latin typeface="+mj-lt"/>
              </a:defRPr>
            </a:lvl4pPr>
            <a:lvl5pPr>
              <a:defRPr>
                <a:solidFill>
                  <a:srgbClr val="435153"/>
                </a:solidFill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1"/>
          </p:nvPr>
        </p:nvSpPr>
        <p:spPr>
          <a:xfrm>
            <a:off x="5221224" y="1456404"/>
            <a:ext cx="3236976" cy="651454"/>
          </a:xfrm>
        </p:spPr>
        <p:txBody>
          <a:bodyPr>
            <a:spAutoFit/>
          </a:bodyPr>
          <a:lstStyle>
            <a:lvl1pPr marL="114292" indent="-114292" algn="l" defTabSz="914338" rtl="0" eaLnBrk="1" latinLnBrk="0" hangingPunct="1">
              <a:lnSpc>
                <a:spcPct val="90000"/>
              </a:lnSpc>
              <a:spcBef>
                <a:spcPts val="0"/>
              </a:spcBef>
              <a:buNone/>
              <a:defRPr lang="en-US" sz="2000" kern="1200" dirty="0" smtClean="0">
                <a:gradFill>
                  <a:gsLst>
                    <a:gs pos="0">
                      <a:schemeClr val="tx1"/>
                    </a:gs>
                    <a:gs pos="47000">
                      <a:schemeClr val="accent2"/>
                    </a:gs>
                    <a:gs pos="100000">
                      <a:schemeClr val="accent4"/>
                    </a:gs>
                  </a:gsLst>
                  <a:lin ang="3600000" scaled="0"/>
                </a:gradFill>
                <a:latin typeface="+mj-lt"/>
                <a:ea typeface="+mn-ea"/>
                <a:cs typeface="+mn-cs"/>
              </a:defRPr>
            </a:lvl1pPr>
            <a:lvl2pPr marL="114292" indent="-114292" algn="l" defTabSz="914338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2pPr>
            <a:lvl3pPr marL="114292" indent="-114292" algn="l" defTabSz="914338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3pPr>
            <a:lvl4pPr marL="114292" indent="-114292" algn="l" defTabSz="914338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4pPr>
            <a:lvl5pPr marL="114292" indent="-114292" algn="l" defTabSz="914338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5310432" y="3946293"/>
            <a:ext cx="3236976" cy="338548"/>
          </a:xfrm>
          <a:noFill/>
        </p:spPr>
        <p:txBody>
          <a:bodyPr rtlCol="0">
            <a:spAutoFit/>
          </a:bodyPr>
          <a:lstStyle>
            <a:lvl1pPr marL="114292" marR="0" indent="-114292" algn="l" defTabSz="9143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+mj-lt"/>
                <a:ea typeface="+mn-ea"/>
                <a:cs typeface="+mn-cs"/>
              </a:defRPr>
            </a:lvl1pPr>
            <a:lvl2pPr marL="114292" indent="-114292" algn="l" defTabSz="914338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2pPr>
            <a:lvl3pPr marL="114292" indent="-114292" algn="l" defTabSz="914338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3pPr>
            <a:lvl4pPr marL="114292" indent="-114292" algn="l" defTabSz="914338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4pPr>
            <a:lvl5pPr marL="114292" indent="-114292" algn="l" defTabSz="914338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42726874"/>
      </p:ext>
    </p:extLst>
  </p:cSld>
  <p:clrMapOvr>
    <a:masterClrMapping/>
  </p:clrMapOvr>
  <p:transition xmlns:p14="http://schemas.microsoft.com/office/powerpoint/2010/main">
    <p:wipe dir="r"/>
  </p:transition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704" y="360179"/>
            <a:ext cx="8588861" cy="698500"/>
          </a:xfrm>
        </p:spPr>
        <p:txBody>
          <a:bodyPr/>
          <a:lstStyle>
            <a:lvl1pPr>
              <a:defRPr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7858972"/>
      </p:ext>
    </p:extLst>
  </p:cSld>
  <p:clrMapOvr>
    <a:masterClrMapping/>
  </p:clrMapOvr>
  <p:transition xmlns:p14="http://schemas.microsoft.com/office/powerpoint/2010/main">
    <p:wipe dir="r"/>
  </p:transition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ullet_2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ChangeArrowheads="1"/>
          </p:cNvSpPr>
          <p:nvPr/>
        </p:nvSpPr>
        <p:spPr bwMode="ltGray">
          <a:xfrm>
            <a:off x="7730161" y="5465425"/>
            <a:ext cx="845515" cy="1675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1" dirty="0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t>Cisco Confidential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ltGray">
          <a:xfrm>
            <a:off x="8650757" y="5462778"/>
            <a:ext cx="259881" cy="16755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fld id="{E9E588E1-F526-0741-9870-DCC69CF3BC1D}" type="slidenum">
              <a:rPr lang="en-US" sz="600" b="1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pPr algn="r" defTabSz="814333"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b="1" dirty="0">
              <a:solidFill>
                <a:srgbClr val="C0C0C0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10" name="Picture 13" descr="verticalbar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448175" y="648230"/>
            <a:ext cx="88900" cy="44066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Rectangle 4"/>
          <p:cNvSpPr>
            <a:spLocks noChangeArrowheads="1"/>
          </p:cNvSpPr>
          <p:nvPr/>
        </p:nvSpPr>
        <p:spPr bwMode="ltGray">
          <a:xfrm>
            <a:off x="250827" y="5466748"/>
            <a:ext cx="2568575" cy="1675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2119" tIns="41058" rIns="82119" bIns="41058" anchor="b">
            <a:spAutoFit/>
          </a:bodyPr>
          <a:lstStyle/>
          <a:p>
            <a:pPr defTabSz="814333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1" dirty="0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t>©</a:t>
            </a:r>
            <a:r>
              <a:rPr lang="en-US" sz="600" b="1" dirty="0" smtClean="0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t> 2011 </a:t>
            </a:r>
            <a:r>
              <a:rPr lang="en-US" sz="600" b="1" dirty="0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t>Cisco and/or its affiliates. All rights reserved.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702" y="251460"/>
            <a:ext cx="4123944" cy="698500"/>
          </a:xfrm>
        </p:spPr>
        <p:txBody>
          <a:bodyPr anchor="t"/>
          <a:lstStyle>
            <a:lvl1pPr algn="l" defTabSz="91433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-100" baseline="0" dirty="0" smtClean="0">
                <a:gradFill>
                  <a:gsLst>
                    <a:gs pos="0">
                      <a:schemeClr val="tx1"/>
                    </a:gs>
                    <a:gs pos="100000">
                      <a:srgbClr val="01BBBB"/>
                    </a:gs>
                  </a:gsLst>
                  <a:lin ang="24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4818888" y="259080"/>
            <a:ext cx="3895344" cy="701040"/>
          </a:xfrm>
        </p:spPr>
        <p:txBody>
          <a:bodyPr lIns="82290" rIns="82290" rtlCol="0">
            <a:noAutofit/>
          </a:bodyPr>
          <a:lstStyle>
            <a:lvl1pPr algn="l" defTabSz="91433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-100" baseline="0" dirty="0">
                <a:gradFill>
                  <a:gsLst>
                    <a:gs pos="0">
                      <a:schemeClr val="tx1"/>
                    </a:gs>
                    <a:gs pos="100000">
                      <a:srgbClr val="01BBBB"/>
                    </a:gs>
                  </a:gsLst>
                  <a:lin ang="24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219455" y="1333500"/>
            <a:ext cx="4142232" cy="3771900"/>
          </a:xfrm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  <a:latin typeface="+mj-lt"/>
              </a:defRPr>
            </a:lvl1pPr>
            <a:lvl2pPr marL="634957" indent="-228584">
              <a:buClr>
                <a:schemeClr val="accent5"/>
              </a:buClr>
              <a:buFont typeface="Arial" pitchFamily="34" charset="0"/>
              <a:buChar char="•"/>
              <a:tabLst/>
              <a:defRPr>
                <a:solidFill>
                  <a:schemeClr val="tx2"/>
                </a:solidFill>
                <a:latin typeface="+mj-lt"/>
              </a:defRPr>
            </a:lvl2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2"/>
          </p:nvPr>
        </p:nvSpPr>
        <p:spPr>
          <a:xfrm>
            <a:off x="4818888" y="1333500"/>
            <a:ext cx="4005072" cy="3771900"/>
          </a:xfrm>
        </p:spPr>
        <p:txBody>
          <a:bodyPr/>
          <a:lstStyle>
            <a:lvl1pPr marL="0" indent="0">
              <a:buFontTx/>
              <a:buNone/>
              <a:defRPr>
                <a:solidFill>
                  <a:schemeClr val="accent1"/>
                </a:solidFill>
                <a:latin typeface="+mj-lt"/>
              </a:defRPr>
            </a:lvl1pPr>
            <a:lvl2pPr marL="634957" indent="-228584">
              <a:buClr>
                <a:schemeClr val="accent1">
                  <a:lumMod val="40000"/>
                  <a:lumOff val="60000"/>
                </a:schemeClr>
              </a:buClr>
              <a:buFont typeface="Arial" pitchFamily="34" charset="0"/>
              <a:buChar char="•"/>
              <a:defRPr>
                <a:solidFill>
                  <a:schemeClr val="accent1"/>
                </a:solidFill>
                <a:latin typeface="+mj-lt"/>
              </a:defRPr>
            </a:lvl2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675365434"/>
      </p:ext>
    </p:extLst>
  </p:cSld>
  <p:clrMapOvr>
    <a:masterClrMapping/>
  </p:clrMapOvr>
  <p:transition xmlns:p14="http://schemas.microsoft.com/office/powerpoint/2010/main">
    <p:wipe dir="r"/>
  </p:transition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_3-Column Layout No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 flipV="1">
            <a:off x="217489" y="5296958"/>
            <a:ext cx="8694737" cy="1746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2" name="Picture 11" descr="verticalbar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38475" y="648230"/>
            <a:ext cx="88900" cy="44066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Picture 13" descr="verticalbar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29325" y="648230"/>
            <a:ext cx="88900" cy="44066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 Placeholder 10"/>
          <p:cNvSpPr>
            <a:spLocks noGrp="1"/>
          </p:cNvSpPr>
          <p:nvPr>
            <p:ph type="body" sz="quarter" idx="11"/>
          </p:nvPr>
        </p:nvSpPr>
        <p:spPr>
          <a:xfrm>
            <a:off x="6315076" y="81979"/>
            <a:ext cx="2633472" cy="960120"/>
          </a:xfrm>
        </p:spPr>
        <p:txBody>
          <a:bodyPr anchor="b">
            <a:noAutofit/>
          </a:bodyPr>
          <a:lstStyle>
            <a:lvl1pPr>
              <a:defRPr kumimoji="0" lang="en-US" sz="3000" b="0" i="0" u="none" strike="noStrike" kern="1200" cap="none" spc="-100" normalizeH="0" baseline="0" noProof="0" dirty="0" smtClean="0">
                <a:ln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rgbClr val="01BBBB"/>
                    </a:gs>
                  </a:gsLst>
                  <a:lin ang="2400000" scaled="0"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215902" y="81980"/>
            <a:ext cx="2670175" cy="959116"/>
          </a:xfrm>
        </p:spPr>
        <p:txBody>
          <a:bodyPr anchor="b">
            <a:noAutofit/>
          </a:bodyPr>
          <a:lstStyle>
            <a:lvl1pPr>
              <a:defRPr kumimoji="0" lang="en-US" sz="3000" b="0" i="0" u="none" strike="noStrike" kern="1200" cap="none" spc="-100" normalizeH="0" baseline="0" noProof="0" dirty="0" smtClean="0">
                <a:ln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rgbClr val="01BBBB"/>
                    </a:gs>
                  </a:gsLst>
                  <a:lin ang="2400000" scaled="0"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3295651" y="81979"/>
            <a:ext cx="2596896" cy="960120"/>
          </a:xfrm>
        </p:spPr>
        <p:txBody>
          <a:bodyPr anchor="b">
            <a:noAutofit/>
          </a:bodyPr>
          <a:lstStyle>
            <a:lvl1pPr>
              <a:defRPr kumimoji="0" lang="en-US" sz="3000" b="0" i="0" u="none" strike="noStrike" kern="1200" cap="none" spc="-100" normalizeH="0" baseline="0" noProof="0" dirty="0" smtClean="0">
                <a:ln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rgbClr val="01BBBB"/>
                    </a:gs>
                  </a:gsLst>
                  <a:lin ang="2400000" scaled="0"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244476" y="1333500"/>
            <a:ext cx="2622550" cy="3659188"/>
          </a:xfrm>
        </p:spPr>
        <p:txBody>
          <a:bodyPr/>
          <a:lstStyle>
            <a:lvl1pPr>
              <a:defRPr>
                <a:solidFill>
                  <a:schemeClr val="tx2"/>
                </a:solidFill>
                <a:latin typeface="+mj-lt"/>
                <a:cs typeface="Arial" pitchFamily="34" charset="0"/>
              </a:defRPr>
            </a:lvl1pPr>
            <a:lvl2pPr>
              <a:defRPr>
                <a:latin typeface="+mj-lt"/>
                <a:cs typeface="Arial" pitchFamily="34" charset="0"/>
              </a:defRPr>
            </a:lvl2pPr>
            <a:lvl3pPr>
              <a:defRPr>
                <a:latin typeface="+mj-lt"/>
                <a:cs typeface="Arial" pitchFamily="34" charset="0"/>
              </a:defRPr>
            </a:lvl3pPr>
            <a:lvl4pPr>
              <a:defRPr>
                <a:latin typeface="+mj-lt"/>
                <a:cs typeface="Arial" pitchFamily="34" charset="0"/>
              </a:defRPr>
            </a:lvl4pPr>
            <a:lvl5pPr>
              <a:defRPr>
                <a:latin typeface="+mj-lt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5"/>
          </p:nvPr>
        </p:nvSpPr>
        <p:spPr>
          <a:xfrm>
            <a:off x="3292476" y="1333501"/>
            <a:ext cx="2593975" cy="3635375"/>
          </a:xfrm>
        </p:spPr>
        <p:txBody>
          <a:bodyPr/>
          <a:lstStyle>
            <a:lvl1pPr>
              <a:defRPr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  <a:lvl2pPr>
              <a:defRPr>
                <a:latin typeface="+mj-lt"/>
                <a:cs typeface="Arial" pitchFamily="34" charset="0"/>
              </a:defRPr>
            </a:lvl2pPr>
            <a:lvl3pPr>
              <a:defRPr>
                <a:latin typeface="+mj-lt"/>
                <a:cs typeface="Arial" pitchFamily="34" charset="0"/>
              </a:defRPr>
            </a:lvl3pPr>
            <a:lvl4pPr>
              <a:defRPr>
                <a:latin typeface="+mj-lt"/>
                <a:cs typeface="Arial" pitchFamily="34" charset="0"/>
              </a:defRPr>
            </a:lvl4pPr>
            <a:lvl5pPr>
              <a:defRPr>
                <a:latin typeface="+mj-lt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16"/>
          </p:nvPr>
        </p:nvSpPr>
        <p:spPr>
          <a:xfrm>
            <a:off x="6300789" y="1333500"/>
            <a:ext cx="2633662" cy="3611563"/>
          </a:xfrm>
        </p:spPr>
        <p:txBody>
          <a:bodyPr/>
          <a:lstStyle>
            <a:lvl1pPr>
              <a:defRPr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  <a:lvl2pPr>
              <a:defRPr>
                <a:latin typeface="+mj-lt"/>
                <a:cs typeface="Arial" pitchFamily="34" charset="0"/>
              </a:defRPr>
            </a:lvl2pPr>
            <a:lvl3pPr>
              <a:defRPr>
                <a:latin typeface="+mj-lt"/>
                <a:cs typeface="Arial" pitchFamily="34" charset="0"/>
              </a:defRPr>
            </a:lvl3pPr>
            <a:lvl4pPr>
              <a:defRPr>
                <a:latin typeface="+mj-lt"/>
                <a:cs typeface="Arial" pitchFamily="34" charset="0"/>
              </a:defRPr>
            </a:lvl4pPr>
            <a:lvl5pPr>
              <a:defRPr>
                <a:latin typeface="+mj-lt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0895653"/>
      </p:ext>
    </p:extLst>
  </p:cSld>
  <p:clrMapOvr>
    <a:masterClrMapping/>
  </p:clrMapOvr>
  <p:transition xmlns:p14="http://schemas.microsoft.com/office/powerpoint/2010/main">
    <p:wipe dir="r"/>
  </p:transition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5282407"/>
            <a:ext cx="9144000" cy="226218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9" name="Title 1"/>
          <p:cNvSpPr>
            <a:spLocks noGrp="1"/>
          </p:cNvSpPr>
          <p:nvPr>
            <p:ph type="title"/>
          </p:nvPr>
        </p:nvSpPr>
        <p:spPr>
          <a:xfrm>
            <a:off x="246972" y="366425"/>
            <a:ext cx="8567244" cy="698500"/>
          </a:xfrm>
        </p:spPr>
        <p:txBody>
          <a:bodyPr/>
          <a:lstStyle>
            <a:lvl1pPr algn="l" defTabSz="91433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-10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6" name="Chart Placeholder 35"/>
          <p:cNvSpPr>
            <a:spLocks noGrp="1"/>
          </p:cNvSpPr>
          <p:nvPr>
            <p:ph type="chart" sz="quarter" idx="10"/>
          </p:nvPr>
        </p:nvSpPr>
        <p:spPr>
          <a:xfrm>
            <a:off x="359766" y="1230313"/>
            <a:ext cx="8439461" cy="3587750"/>
          </a:xfrm>
        </p:spPr>
        <p:txBody>
          <a:bodyPr rtlCol="0" anchor="ctr" anchorCtr="1">
            <a:normAutofit/>
          </a:bodyPr>
          <a:lstStyle>
            <a:lvl1pPr>
              <a:buNone/>
              <a:defRPr>
                <a:latin typeface="+mj-lt"/>
              </a:defRPr>
            </a:lvl1pPr>
          </a:lstStyle>
          <a:p>
            <a:pPr lvl="0"/>
            <a:r>
              <a:rPr lang="en-US" noProof="0" smtClean="0"/>
              <a:t>Click icon to add chart</a:t>
            </a:r>
            <a:endParaRPr lang="en-US" noProof="0"/>
          </a:p>
        </p:txBody>
      </p:sp>
      <p:sp>
        <p:nvSpPr>
          <p:cNvPr id="4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249467" y="5005604"/>
            <a:ext cx="7461250" cy="276993"/>
          </a:xfrm>
        </p:spPr>
        <p:txBody>
          <a:bodyPr anchor="b">
            <a:spAutoFit/>
          </a:bodyPr>
          <a:lstStyle>
            <a:lvl1pPr algn="l" defTabSz="804808">
              <a:lnSpc>
                <a:spcPct val="100000"/>
              </a:lnSpc>
              <a:spcBef>
                <a:spcPct val="50000"/>
              </a:spcBef>
              <a:buNone/>
              <a:defRPr sz="12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>
              <a:buFont typeface="Arial" pitchFamily="34" charset="0"/>
              <a:buNone/>
              <a:defRPr sz="1400"/>
            </a:lvl2pPr>
            <a:lvl3pPr>
              <a:buFont typeface="Arial" pitchFamily="34" charset="0"/>
              <a:buNone/>
              <a:defRPr sz="1400"/>
            </a:lvl3pPr>
            <a:lvl4pPr>
              <a:buFont typeface="Arial" pitchFamily="34" charset="0"/>
              <a:buNone/>
              <a:defRPr sz="1400"/>
            </a:lvl4pPr>
            <a:lvl5pPr>
              <a:buFont typeface="Arial" pitchFamily="34" charset="0"/>
              <a:buNone/>
              <a:defRPr sz="14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57465938"/>
      </p:ext>
    </p:extLst>
  </p:cSld>
  <p:clrMapOvr>
    <a:masterClrMapping/>
  </p:clrMapOvr>
  <p:transition xmlns:p14="http://schemas.microsoft.com/office/powerpoint/2010/main">
    <p:wipe dir="r"/>
  </p:transition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title_photo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702" y="4525203"/>
            <a:ext cx="8558698" cy="698500"/>
          </a:xfrm>
        </p:spPr>
        <p:txBody>
          <a:bodyPr/>
          <a:lstStyle>
            <a:lvl1pPr algn="l" defTabSz="91433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-10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46888" y="1333500"/>
            <a:ext cx="4005072" cy="31242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2400" baseline="0">
                <a:solidFill>
                  <a:schemeClr val="tx1"/>
                </a:solidFill>
                <a:latin typeface="+mj-lt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4873752" y="1623060"/>
            <a:ext cx="3429000" cy="2491740"/>
          </a:xfrm>
        </p:spPr>
        <p:txBody>
          <a:bodyPr rtlCol="0" anchor="ctr" anchorCtr="1">
            <a:normAutofit/>
          </a:bodyPr>
          <a:lstStyle>
            <a:lvl1pPr algn="ctr">
              <a:buFontTx/>
              <a:buNone/>
              <a:defRPr>
                <a:latin typeface="+mj-lt"/>
              </a:defRPr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31870021"/>
      </p:ext>
    </p:extLst>
  </p:cSld>
  <p:clrMapOvr>
    <a:masterClrMapping/>
  </p:clrMapOvr>
  <p:transition xmlns:p14="http://schemas.microsoft.com/office/powerpoint/2010/main">
    <p:wipe dir="r"/>
  </p:transition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702" y="4525203"/>
            <a:ext cx="8558698" cy="698500"/>
          </a:xfrm>
        </p:spPr>
        <p:txBody>
          <a:bodyPr/>
          <a:lstStyle>
            <a:lvl1pPr algn="l" defTabSz="91433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-10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3991062"/>
      </p:ext>
    </p:extLst>
  </p:cSld>
  <p:clrMapOvr>
    <a:masterClrMapping/>
  </p:clrMapOvr>
  <p:transition xmlns:p14="http://schemas.microsoft.com/office/powerpoint/2010/main">
    <p:wipe dir="r"/>
  </p:transition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/>
        </p:nvSpPr>
        <p:spPr bwMode="white">
          <a:xfrm>
            <a:off x="0" y="1"/>
            <a:ext cx="9144000" cy="148167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hidden">
          <a:xfrm>
            <a:off x="0" y="1"/>
            <a:ext cx="9144000" cy="148167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93777" y="4876800"/>
            <a:ext cx="8112126" cy="320146"/>
          </a:xfrm>
        </p:spPr>
        <p:txBody>
          <a:bodyPr>
            <a:normAutofit/>
          </a:bodyPr>
          <a:lstStyle>
            <a:lvl1pPr marL="0" indent="0" algn="l" defTabSz="91433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accent2"/>
                </a:solidFill>
                <a:latin typeface="+mj-lt"/>
                <a:ea typeface="+mn-ea"/>
                <a:cs typeface="+mn-cs"/>
              </a:defRPr>
            </a:lvl1pPr>
            <a:lvl2pPr marL="4571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1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3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9458" y="541020"/>
            <a:ext cx="8112125" cy="3733800"/>
          </a:xfrm>
        </p:spPr>
        <p:txBody>
          <a:bodyPr/>
          <a:lstStyle>
            <a:lvl1pPr marL="233347" indent="-233347" algn="l" defTabSz="914338" rtl="0" eaLnBrk="1" latinLnBrk="0" hangingPunct="1">
              <a:lnSpc>
                <a:spcPct val="80000"/>
              </a:lnSpc>
              <a:spcBef>
                <a:spcPct val="0"/>
              </a:spcBef>
              <a:buClr>
                <a:schemeClr val="tx1"/>
              </a:buClr>
              <a:buFont typeface="Arial" pitchFamily="34" charset="0"/>
              <a:buChar char="“"/>
              <a:defRPr lang="en-US" sz="6000" b="0" kern="1200" spc="-20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3807490"/>
      </p:ext>
    </p:extLst>
  </p:cSld>
  <p:clrMapOvr>
    <a:masterClrMapping/>
  </p:clrMapOvr>
  <p:transition xmlns:p14="http://schemas.microsoft.com/office/powerpoint/2010/main">
    <p:wipe dir="r"/>
  </p:transition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orytel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 flipV="1">
            <a:off x="217489" y="5296958"/>
            <a:ext cx="8694737" cy="1746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6" name="Picture 5" descr="verticalbar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441825" y="648230"/>
            <a:ext cx="88900" cy="44066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29702" y="1598951"/>
            <a:ext cx="4117446" cy="2517098"/>
          </a:xfrm>
        </p:spPr>
        <p:txBody>
          <a:bodyPr anchor="ctr"/>
          <a:lstStyle>
            <a:lvl1pPr marL="0" indent="0" algn="l" defTabSz="914338" rtl="0" eaLnBrk="1" latinLnBrk="0" hangingPunct="1">
              <a:lnSpc>
                <a:spcPct val="80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  <a:defRPr lang="en-US" sz="5400" b="0" kern="1200" spc="-20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12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922520" y="259080"/>
            <a:ext cx="3895344" cy="5173980"/>
          </a:xfrm>
        </p:spPr>
        <p:txBody>
          <a:bodyPr anchor="ctr">
            <a:normAutofit/>
          </a:bodyPr>
          <a:lstStyle>
            <a:lvl1pPr>
              <a:defRPr sz="2000" baseline="0">
                <a:solidFill>
                  <a:schemeClr val="tx1"/>
                </a:solidFill>
                <a:latin typeface="+mj-lt"/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64761777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702" y="4525203"/>
            <a:ext cx="8558698" cy="698500"/>
          </a:xfrm>
        </p:spPr>
        <p:txBody>
          <a:bodyPr/>
          <a:lstStyle>
            <a:lvl1pPr algn="l" defTabSz="91433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-10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7259771"/>
      </p:ext>
    </p:extLst>
  </p:cSld>
  <p:clrMapOvr>
    <a:masterClrMapping/>
  </p:clrMapOvr>
  <p:transition xmlns:p14="http://schemas.microsoft.com/office/powerpoint/2010/main">
    <p:wipe dir="r"/>
  </p:transition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8"/>
          <p:cNvGrpSpPr/>
          <p:nvPr/>
        </p:nvGrpSpPr>
        <p:grpSpPr>
          <a:xfrm>
            <a:off x="341315" y="259293"/>
            <a:ext cx="908367" cy="400189"/>
            <a:chOff x="609600" y="528537"/>
            <a:chExt cx="1444734" cy="763789"/>
          </a:xfrm>
          <a:gradFill flip="none" rotWithShape="1">
            <a:gsLst>
              <a:gs pos="11000">
                <a:schemeClr val="accent2"/>
              </a:gs>
              <a:gs pos="100000">
                <a:schemeClr val="accent5"/>
              </a:gs>
            </a:gsLst>
            <a:lin ang="2700000" scaled="1"/>
            <a:tileRect/>
          </a:gradFill>
        </p:grpSpPr>
        <p:sp>
          <p:nvSpPr>
            <p:cNvPr id="6" name="Rectangle 5"/>
            <p:cNvSpPr>
              <a:spLocks noChangeArrowheads="1"/>
            </p:cNvSpPr>
            <p:nvPr/>
          </p:nvSpPr>
          <p:spPr bwMode="black">
            <a:xfrm>
              <a:off x="1016578" y="1035681"/>
              <a:ext cx="65914" cy="24973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7" name="Freeform 6"/>
            <p:cNvSpPr>
              <a:spLocks/>
            </p:cNvSpPr>
            <p:nvPr/>
          </p:nvSpPr>
          <p:spPr bwMode="black">
            <a:xfrm>
              <a:off x="1400563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black">
            <a:xfrm>
              <a:off x="740661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9" name="Freeform 8"/>
            <p:cNvSpPr>
              <a:spLocks noEditPoints="1"/>
            </p:cNvSpPr>
            <p:nvPr/>
          </p:nvSpPr>
          <p:spPr bwMode="black">
            <a:xfrm>
              <a:off x="1660385" y="1028765"/>
              <a:ext cx="262122" cy="263561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black">
            <a:xfrm>
              <a:off x="1167566" y="1028765"/>
              <a:ext cx="170916" cy="263561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black">
            <a:xfrm>
              <a:off x="609600" y="732931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2" name="Freeform 11"/>
            <p:cNvSpPr>
              <a:spLocks/>
            </p:cNvSpPr>
            <p:nvPr/>
          </p:nvSpPr>
          <p:spPr bwMode="black">
            <a:xfrm>
              <a:off x="783581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black">
            <a:xfrm>
              <a:off x="954497" y="528537"/>
              <a:ext cx="62081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4" name="Freeform 13"/>
            <p:cNvSpPr>
              <a:spLocks/>
            </p:cNvSpPr>
            <p:nvPr/>
          </p:nvSpPr>
          <p:spPr bwMode="black">
            <a:xfrm>
              <a:off x="1128478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5" name="Freeform 14"/>
            <p:cNvSpPr>
              <a:spLocks/>
            </p:cNvSpPr>
            <p:nvPr/>
          </p:nvSpPr>
          <p:spPr bwMode="black">
            <a:xfrm>
              <a:off x="1298627" y="732931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6" name="Freeform 15"/>
            <p:cNvSpPr>
              <a:spLocks/>
            </p:cNvSpPr>
            <p:nvPr/>
          </p:nvSpPr>
          <p:spPr bwMode="black">
            <a:xfrm>
              <a:off x="1472608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7" name="Freeform 16"/>
            <p:cNvSpPr>
              <a:spLocks/>
            </p:cNvSpPr>
            <p:nvPr/>
          </p:nvSpPr>
          <p:spPr bwMode="black">
            <a:xfrm>
              <a:off x="1646590" y="528537"/>
              <a:ext cx="62848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8" name="Freeform 17"/>
            <p:cNvSpPr>
              <a:spLocks/>
            </p:cNvSpPr>
            <p:nvPr/>
          </p:nvSpPr>
          <p:spPr bwMode="black">
            <a:xfrm>
              <a:off x="1817505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9" name="Freeform 18"/>
            <p:cNvSpPr>
              <a:spLocks/>
            </p:cNvSpPr>
            <p:nvPr/>
          </p:nvSpPr>
          <p:spPr bwMode="black">
            <a:xfrm>
              <a:off x="1991486" y="732931"/>
              <a:ext cx="62848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</p:grpSp>
      <p:sp>
        <p:nvSpPr>
          <p:cNvPr id="20" name="Rectangle 3"/>
          <p:cNvSpPr>
            <a:spLocks noChangeArrowheads="1"/>
          </p:cNvSpPr>
          <p:nvPr/>
        </p:nvSpPr>
        <p:spPr bwMode="white">
          <a:xfrm>
            <a:off x="0" y="1"/>
            <a:ext cx="9144000" cy="148167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1" name="Rectangle 3"/>
          <p:cNvSpPr>
            <a:spLocks noChangeArrowheads="1"/>
          </p:cNvSpPr>
          <p:nvPr/>
        </p:nvSpPr>
        <p:spPr bwMode="hidden">
          <a:xfrm>
            <a:off x="0" y="1"/>
            <a:ext cx="9144000" cy="148167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6385" y="3566160"/>
            <a:ext cx="4684867" cy="320146"/>
          </a:xfrm>
        </p:spPr>
        <p:txBody>
          <a:bodyPr rtlCol="0">
            <a:normAutofit/>
          </a:bodyPr>
          <a:lstStyle>
            <a:lvl1pPr marL="0" indent="0" algn="l" defTabSz="91433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1pPr>
            <a:lvl2pPr marL="4571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1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3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8695" y="2735580"/>
            <a:ext cx="4712557" cy="851958"/>
          </a:xfrm>
        </p:spPr>
        <p:txBody>
          <a:bodyPr/>
          <a:lstStyle>
            <a:lvl1pPr marL="0" indent="0" algn="l" defTabSz="914338" rtl="0" eaLnBrk="1" latinLnBrk="0" hangingPunct="1">
              <a:lnSpc>
                <a:spcPct val="80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  <a:defRPr lang="en-US" sz="6000" b="0" kern="1200" spc="-20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12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1" name="Picture Placeholder 30"/>
          <p:cNvSpPr>
            <a:spLocks noGrp="1"/>
          </p:cNvSpPr>
          <p:nvPr>
            <p:ph type="pic" sz="quarter" idx="10"/>
          </p:nvPr>
        </p:nvSpPr>
        <p:spPr>
          <a:xfrm>
            <a:off x="5540377" y="1598084"/>
            <a:ext cx="2676525" cy="2407708"/>
          </a:xfrm>
        </p:spPr>
        <p:txBody>
          <a:bodyPr rtlCol="0" anchor="ctr" anchorCtr="1">
            <a:normAutofit/>
          </a:bodyPr>
          <a:lstStyle>
            <a:lvl1pPr algn="ctr">
              <a:defRPr>
                <a:latin typeface="+mj-lt"/>
              </a:defRPr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178655972"/>
      </p:ext>
    </p:extLst>
  </p:cSld>
  <p:clrMapOvr>
    <a:masterClrMapping/>
  </p:clrMapOvr>
  <p:transition xmlns:p14="http://schemas.microsoft.com/office/powerpoint/2010/main">
    <p:wipe dir="r"/>
  </p:transition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12700" y="5118366"/>
            <a:ext cx="9156700" cy="59663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 dirty="0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5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ounded Rectangle 5"/>
          <p:cNvSpPr/>
          <p:nvPr/>
        </p:nvSpPr>
        <p:spPr>
          <a:xfrm>
            <a:off x="1824040" y="-2981854"/>
            <a:ext cx="1728787" cy="1167870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  <a:alpha val="18000"/>
                </a:scheme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2" y="-537104"/>
            <a:ext cx="1730375" cy="678920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  <a:alpha val="18000"/>
                </a:scheme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9" name="Rounded Rectangle 8"/>
          <p:cNvSpPr/>
          <p:nvPr/>
        </p:nvSpPr>
        <p:spPr>
          <a:xfrm rot="10800000">
            <a:off x="1014415" y="-537104"/>
            <a:ext cx="1728787" cy="678920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6375402" y="1426104"/>
            <a:ext cx="1730375" cy="679053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>
                  <a:lumMod val="75000"/>
                  <a:alpha val="28000"/>
                </a:schemeClr>
              </a:gs>
              <a:gs pos="100000">
                <a:schemeClr val="accent4">
                  <a:lumMod val="75000"/>
                  <a:alpha val="29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8105775" y="695854"/>
            <a:ext cx="1728788" cy="679053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>
                  <a:lumMod val="75000"/>
                  <a:alpha val="28000"/>
                </a:schemeClr>
              </a:gs>
              <a:gs pos="100000">
                <a:schemeClr val="accent4">
                  <a:lumMod val="75000"/>
                  <a:alpha val="29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" name="Rounded Rectangle 11"/>
          <p:cNvSpPr/>
          <p:nvPr/>
        </p:nvSpPr>
        <p:spPr>
          <a:xfrm rot="10800000">
            <a:off x="3035302" y="-2815167"/>
            <a:ext cx="1730375" cy="679053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ltGray">
          <a:xfrm>
            <a:off x="7762876" y="5382325"/>
            <a:ext cx="812800" cy="250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2119" tIns="41058" rIns="82119" bIns="41058" anchor="b">
            <a:spAutoFit/>
          </a:bodyPr>
          <a:lstStyle/>
          <a:p>
            <a:pPr algn="r" defTabSz="814333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1" dirty="0">
                <a:solidFill>
                  <a:srgbClr val="FFFFFF"/>
                </a:solidFill>
                <a:latin typeface="Arial"/>
                <a:ea typeface="ＭＳ Ｐゴシック" charset="-128"/>
                <a:cs typeface="ＭＳ Ｐゴシック" charset="-128"/>
              </a:rPr>
              <a:t>Cisco Confidential</a:t>
            </a:r>
          </a:p>
        </p:txBody>
      </p:sp>
      <p:sp>
        <p:nvSpPr>
          <p:cNvPr id="14" name="Rectangle 7"/>
          <p:cNvSpPr>
            <a:spLocks noChangeArrowheads="1"/>
          </p:cNvSpPr>
          <p:nvPr/>
        </p:nvSpPr>
        <p:spPr bwMode="ltGray">
          <a:xfrm>
            <a:off x="8648700" y="5462778"/>
            <a:ext cx="261938" cy="16755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82119" tIns="41058" rIns="82119" bIns="41058" anchor="b">
            <a:spAutoFit/>
          </a:bodyPr>
          <a:lstStyle/>
          <a:p>
            <a:pPr algn="r" defTabSz="814333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fld id="{F78D1E54-6860-9447-994C-4D9B1FE0C72E}" type="slidenum">
              <a:rPr lang="en-US" sz="600" b="1">
                <a:solidFill>
                  <a:srgbClr val="FFFFFF"/>
                </a:solidFill>
                <a:latin typeface="Arial"/>
                <a:ea typeface="ＭＳ Ｐゴシック" charset="-128"/>
                <a:cs typeface="ＭＳ Ｐゴシック" charset="-128"/>
              </a:rPr>
              <a:pPr algn="r" defTabSz="814333"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b="1" dirty="0">
              <a:solidFill>
                <a:srgbClr val="FFFFFF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5" name="Rectangle 5"/>
          <p:cNvSpPr>
            <a:spLocks noChangeArrowheads="1"/>
          </p:cNvSpPr>
          <p:nvPr/>
        </p:nvSpPr>
        <p:spPr bwMode="ltGray">
          <a:xfrm>
            <a:off x="7762876" y="5382325"/>
            <a:ext cx="812800" cy="250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2119" tIns="41058" rIns="82119" bIns="41058" anchor="b">
            <a:spAutoFit/>
          </a:bodyPr>
          <a:lstStyle/>
          <a:p>
            <a:pPr algn="r" defTabSz="814333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1" dirty="0">
                <a:solidFill>
                  <a:srgbClr val="FFFFFF"/>
                </a:solidFill>
                <a:latin typeface="Arial"/>
                <a:ea typeface="ＭＳ Ｐゴシック" charset="-128"/>
                <a:cs typeface="ＭＳ Ｐゴシック" charset="-128"/>
              </a:rPr>
              <a:t>Cisco Confidential</a:t>
            </a:r>
          </a:p>
        </p:txBody>
      </p:sp>
      <p:sp>
        <p:nvSpPr>
          <p:cNvPr id="16" name="Rectangle 7"/>
          <p:cNvSpPr>
            <a:spLocks noChangeArrowheads="1"/>
          </p:cNvSpPr>
          <p:nvPr/>
        </p:nvSpPr>
        <p:spPr bwMode="ltGray">
          <a:xfrm>
            <a:off x="8648700" y="5462778"/>
            <a:ext cx="261938" cy="16755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82119" tIns="41058" rIns="82119" bIns="41058" anchor="b">
            <a:spAutoFit/>
          </a:bodyPr>
          <a:lstStyle/>
          <a:p>
            <a:pPr algn="r" defTabSz="814333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fld id="{D11309A3-12CE-2F4E-9E2E-4FBCCE1DA370}" type="slidenum">
              <a:rPr lang="en-US" sz="600" b="1">
                <a:solidFill>
                  <a:srgbClr val="FFFFFF"/>
                </a:solidFill>
                <a:latin typeface="Arial"/>
                <a:ea typeface="ＭＳ Ｐゴシック" charset="-128"/>
                <a:cs typeface="ＭＳ Ｐゴシック" charset="-128"/>
              </a:rPr>
              <a:pPr algn="r" defTabSz="814333"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b="1" dirty="0">
              <a:solidFill>
                <a:srgbClr val="FFFFFF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7" name="Rectangle 4"/>
          <p:cNvSpPr>
            <a:spLocks noChangeArrowheads="1"/>
          </p:cNvSpPr>
          <p:nvPr/>
        </p:nvSpPr>
        <p:spPr bwMode="ltGray">
          <a:xfrm>
            <a:off x="250827" y="5466748"/>
            <a:ext cx="3421063" cy="1675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2119" tIns="41058" rIns="82119" bIns="41058" anchor="b">
            <a:spAutoFit/>
          </a:bodyPr>
          <a:lstStyle/>
          <a:p>
            <a:pPr defTabSz="814333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1" dirty="0">
                <a:solidFill>
                  <a:srgbClr val="FFFFFF"/>
                </a:solidFill>
                <a:latin typeface="Arial"/>
                <a:ea typeface="ＭＳ Ｐゴシック" charset="-128"/>
                <a:cs typeface="ＭＳ Ｐゴシック" charset="-128"/>
              </a:rPr>
              <a:t>©</a:t>
            </a:r>
            <a:r>
              <a:rPr lang="en-US" sz="600" b="1" dirty="0" smtClean="0">
                <a:solidFill>
                  <a:srgbClr val="FFFFFF"/>
                </a:solidFill>
                <a:latin typeface="Arial"/>
                <a:ea typeface="ＭＳ Ｐゴシック" charset="-128"/>
                <a:cs typeface="ＭＳ Ｐゴシック" charset="-128"/>
              </a:rPr>
              <a:t> 2011 </a:t>
            </a:r>
            <a:r>
              <a:rPr lang="en-US" sz="600" b="1" dirty="0">
                <a:solidFill>
                  <a:srgbClr val="FFFFFF"/>
                </a:solidFill>
                <a:latin typeface="Arial"/>
                <a:ea typeface="ＭＳ Ｐゴシック" charset="-128"/>
                <a:cs typeface="ＭＳ Ｐゴシック" charset="-128"/>
              </a:rPr>
              <a:t>Cisco and/or its affiliates. All rights reserved.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7744" y="403860"/>
            <a:ext cx="8755128" cy="3643443"/>
          </a:xfrm>
        </p:spPr>
        <p:txBody>
          <a:bodyPr/>
          <a:lstStyle>
            <a:lvl1pPr marL="174613" indent="-174613">
              <a:buFont typeface="Arial" pitchFamily="34" charset="0"/>
              <a:buChar char="“"/>
              <a:defRPr sz="5400" spc="-2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29770" y="4465753"/>
            <a:ext cx="8574685" cy="511968"/>
          </a:xfrm>
        </p:spPr>
        <p:txBody>
          <a:bodyPr rtlCol="0">
            <a:normAutofit/>
          </a:bodyPr>
          <a:lstStyle>
            <a:lvl1pPr marL="0" indent="0">
              <a:buNone/>
              <a:defRPr lang="en-US" sz="24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88027415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1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1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7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ingle photo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1892300" y="662782"/>
            <a:ext cx="5348288" cy="3337718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892301" y="3995208"/>
            <a:ext cx="5346700" cy="83079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143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/>
          </p:nvPr>
        </p:nvSpPr>
        <p:spPr>
          <a:xfrm>
            <a:off x="1900238" y="662940"/>
            <a:ext cx="5329238" cy="3337560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</p:spPr>
        <p:txBody>
          <a:bodyPr rtlCol="0" anchor="ctr">
            <a:normAutofit/>
          </a:bodyPr>
          <a:lstStyle>
            <a:lvl1pPr algn="ctr">
              <a:buFontTx/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2065871" y="4061198"/>
            <a:ext cx="5074070" cy="698500"/>
          </a:xfrm>
        </p:spPr>
        <p:txBody>
          <a:bodyPr anchor="ctr"/>
          <a:lstStyle>
            <a:lvl1pPr>
              <a:defRPr sz="2600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97661"/>
      </p:ext>
    </p:extLst>
  </p:cSld>
  <p:clrMapOvr>
    <a:masterClrMapping/>
  </p:clrMapOvr>
  <p:transition xmlns:p14="http://schemas.microsoft.com/office/powerpoint/2010/main">
    <p:wipe dir="r"/>
  </p:transition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mall photo_top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338139" y="259292"/>
            <a:ext cx="3273425" cy="2049198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/>
          </p:nvPr>
        </p:nvSpPr>
        <p:spPr>
          <a:xfrm>
            <a:off x="338329" y="259080"/>
            <a:ext cx="3273552" cy="2049780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rtlCol="0" anchor="ctr">
            <a:normAutofit/>
          </a:bodyPr>
          <a:lstStyle>
            <a:lvl1pPr marL="0" indent="0" algn="ctr" defTabSz="91433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229703" y="2857500"/>
            <a:ext cx="7009298" cy="1449622"/>
          </a:xfrm>
        </p:spPr>
        <p:txBody>
          <a:bodyPr anchor="t">
            <a:spAutoFit/>
          </a:bodyPr>
          <a:lstStyle>
            <a:lvl1pPr marL="0" marR="0" indent="0" algn="l" defTabSz="914338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154780347"/>
      </p:ext>
    </p:extLst>
  </p:cSld>
  <p:clrMapOvr>
    <a:masterClrMapping/>
  </p:clrMapOvr>
  <p:transition xmlns:p14="http://schemas.microsoft.com/office/powerpoint/2010/main">
    <p:wipe dir="r"/>
  </p:transition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ortrait photo_right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4992688" y="715698"/>
            <a:ext cx="3630612" cy="419100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/>
          </p:nvPr>
        </p:nvSpPr>
        <p:spPr>
          <a:xfrm>
            <a:off x="4992624" y="716280"/>
            <a:ext cx="3630168" cy="4191000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rtlCol="0" anchor="ctr">
            <a:normAutofit/>
          </a:bodyPr>
          <a:lstStyle>
            <a:lvl1pPr algn="ctr">
              <a:buFontTx/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229703" y="607478"/>
            <a:ext cx="4349918" cy="997190"/>
          </a:xfrm>
        </p:spPr>
        <p:txBody>
          <a:bodyPr anchor="t">
            <a:spAutoFit/>
          </a:bodyPr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8852209"/>
      </p:ext>
    </p:extLst>
  </p:cSld>
  <p:clrMapOvr>
    <a:masterClrMapping/>
  </p:clrMapOvr>
  <p:transition xmlns:p14="http://schemas.microsoft.com/office/powerpoint/2010/main">
    <p:wipe dir="r"/>
  </p:transition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Multipl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ectangle 9"/>
          <p:cNvSpPr/>
          <p:nvPr/>
        </p:nvSpPr>
        <p:spPr>
          <a:xfrm>
            <a:off x="3668713" y="259292"/>
            <a:ext cx="3268662" cy="2217208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34964" y="259292"/>
            <a:ext cx="3259137" cy="2217208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011990" y="259293"/>
            <a:ext cx="1806575" cy="1090083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34963" y="2524125"/>
            <a:ext cx="2501900" cy="2882636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911476" y="2524125"/>
            <a:ext cx="4025900" cy="2882636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7011990" y="1403615"/>
            <a:ext cx="1806575" cy="2868083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011990" y="4319324"/>
            <a:ext cx="1806575" cy="1087438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49" name="Picture Placeholder 25"/>
          <p:cNvSpPr>
            <a:spLocks noGrp="1"/>
          </p:cNvSpPr>
          <p:nvPr>
            <p:ph type="pic" sz="quarter" idx="11"/>
          </p:nvPr>
        </p:nvSpPr>
        <p:spPr>
          <a:xfrm>
            <a:off x="3668991" y="259291"/>
            <a:ext cx="3267861" cy="2217210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rtlCol="0" anchor="ctr">
            <a:normAutofit/>
          </a:bodyPr>
          <a:lstStyle>
            <a:lvl1pPr marL="0" indent="0" algn="ctr" defTabSz="91433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/>
          </p:nvPr>
        </p:nvSpPr>
        <p:spPr>
          <a:xfrm>
            <a:off x="320826" y="259291"/>
            <a:ext cx="3272751" cy="2217210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rtlCol="0" anchor="ctr">
            <a:normAutofit/>
          </a:bodyPr>
          <a:lstStyle>
            <a:lvl1pPr marL="0" indent="0" algn="ctr" defTabSz="91433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51" name="Picture Placeholder 25"/>
          <p:cNvSpPr>
            <a:spLocks noGrp="1"/>
          </p:cNvSpPr>
          <p:nvPr>
            <p:ph type="pic" sz="quarter" idx="12"/>
          </p:nvPr>
        </p:nvSpPr>
        <p:spPr>
          <a:xfrm>
            <a:off x="7011990" y="259291"/>
            <a:ext cx="1806573" cy="1090084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rtlCol="0" anchor="ctr">
            <a:normAutofit/>
          </a:bodyPr>
          <a:lstStyle>
            <a:lvl1pPr marL="0" indent="0" algn="ctr" defTabSz="91433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53" name="Picture Placeholder 25"/>
          <p:cNvSpPr>
            <a:spLocks noGrp="1"/>
          </p:cNvSpPr>
          <p:nvPr>
            <p:ph type="pic" sz="quarter" idx="13"/>
          </p:nvPr>
        </p:nvSpPr>
        <p:spPr>
          <a:xfrm>
            <a:off x="320824" y="2524127"/>
            <a:ext cx="2516104" cy="2882445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rtlCol="0" anchor="ctr">
            <a:normAutofit/>
          </a:bodyPr>
          <a:lstStyle>
            <a:lvl1pPr marL="0" indent="0" algn="ctr" defTabSz="91433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55" name="Picture Placeholder 25"/>
          <p:cNvSpPr>
            <a:spLocks noGrp="1"/>
          </p:cNvSpPr>
          <p:nvPr>
            <p:ph type="pic" sz="quarter" idx="14"/>
          </p:nvPr>
        </p:nvSpPr>
        <p:spPr>
          <a:xfrm>
            <a:off x="2908334" y="2524127"/>
            <a:ext cx="4028516" cy="2882445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rtlCol="0" anchor="ctr">
            <a:normAutofit/>
          </a:bodyPr>
          <a:lstStyle>
            <a:lvl1pPr marL="0" indent="0" algn="ctr" defTabSz="91433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57" name="Picture Placeholder 25"/>
          <p:cNvSpPr>
            <a:spLocks noGrp="1"/>
          </p:cNvSpPr>
          <p:nvPr>
            <p:ph type="pic" sz="quarter" idx="15"/>
          </p:nvPr>
        </p:nvSpPr>
        <p:spPr>
          <a:xfrm>
            <a:off x="7011990" y="1397000"/>
            <a:ext cx="1806573" cy="2874508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rtlCol="0" anchor="ctr">
            <a:normAutofit/>
          </a:bodyPr>
          <a:lstStyle>
            <a:lvl1pPr marL="0" indent="0" algn="ctr" defTabSz="91433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59" name="Picture Placeholder 25"/>
          <p:cNvSpPr>
            <a:spLocks noGrp="1"/>
          </p:cNvSpPr>
          <p:nvPr>
            <p:ph type="pic" sz="quarter" idx="16"/>
          </p:nvPr>
        </p:nvSpPr>
        <p:spPr>
          <a:xfrm>
            <a:off x="7011990" y="4319134"/>
            <a:ext cx="1806573" cy="1087438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rtlCol="0" anchor="ctr">
            <a:normAutofit/>
          </a:bodyPr>
          <a:lstStyle>
            <a:lvl1pPr marL="0" indent="0" algn="ctr" defTabSz="91433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47966572"/>
      </p:ext>
    </p:extLst>
  </p:cSld>
  <p:clrMapOvr>
    <a:masterClrMapping/>
  </p:clrMapOvr>
  <p:transition xmlns:p14="http://schemas.microsoft.com/office/powerpoint/2010/main">
    <p:wipe dir="r"/>
  </p:transition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arge photo with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38138" y="259293"/>
            <a:ext cx="8477250" cy="5062803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4" name="Picture 11" descr="bottom bar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33375" y="5312833"/>
            <a:ext cx="8477250" cy="142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>
            <a:spLocks noChangeArrowheads="1"/>
          </p:cNvSpPr>
          <p:nvPr/>
        </p:nvSpPr>
        <p:spPr bwMode="ltGray">
          <a:xfrm>
            <a:off x="7730161" y="5465425"/>
            <a:ext cx="845515" cy="1675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1" dirty="0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t>Cisco Confidential</a:t>
            </a:r>
          </a:p>
        </p:txBody>
      </p:sp>
      <p:sp>
        <p:nvSpPr>
          <p:cNvPr id="7" name="Rectangle 7"/>
          <p:cNvSpPr>
            <a:spLocks noChangeArrowheads="1"/>
          </p:cNvSpPr>
          <p:nvPr/>
        </p:nvSpPr>
        <p:spPr bwMode="ltGray">
          <a:xfrm>
            <a:off x="8650757" y="5462778"/>
            <a:ext cx="259881" cy="16755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fld id="{25CA5F4A-FAF2-D442-9522-50517A953F5B}" type="slidenum">
              <a:rPr lang="en-US" sz="600" b="1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pPr algn="r" defTabSz="814333"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b="1" dirty="0">
              <a:solidFill>
                <a:srgbClr val="C0C0C0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ltGray">
          <a:xfrm>
            <a:off x="250827" y="5466748"/>
            <a:ext cx="3421063" cy="1675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2119" tIns="41058" rIns="82119" bIns="41058" anchor="b">
            <a:spAutoFit/>
          </a:bodyPr>
          <a:lstStyle/>
          <a:p>
            <a:pPr defTabSz="814333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1" dirty="0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t>©</a:t>
            </a:r>
            <a:r>
              <a:rPr lang="en-US" sz="600" b="1" dirty="0" smtClean="0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t> 2011 </a:t>
            </a:r>
            <a:r>
              <a:rPr lang="en-US" sz="600" b="1" dirty="0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t>Cisco and/or its affiliates. All rights reserved.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333377" y="259081"/>
            <a:ext cx="8474869" cy="5045154"/>
          </a:xfrm>
          <a:ln>
            <a:solidFill>
              <a:schemeClr val="bg2"/>
            </a:solidFill>
          </a:ln>
        </p:spPr>
        <p:txBody>
          <a:bodyPr rtlCol="0" anchor="ctr">
            <a:normAutofit/>
          </a:bodyPr>
          <a:lstStyle>
            <a:lvl1pPr marL="0" indent="0" algn="ctr" defTabSz="91433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baseline="0" dirty="0">
                <a:solidFill>
                  <a:srgbClr val="546568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40476648"/>
      </p:ext>
    </p:extLst>
  </p:cSld>
  <p:clrMapOvr>
    <a:masterClrMapping/>
  </p:clrMapOvr>
  <p:transition xmlns:p14="http://schemas.microsoft.com/office/powerpoint/2010/main">
    <p:wipe dir="r"/>
  </p:transition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ble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-91440" y="-76200"/>
            <a:ext cx="9326880" cy="5867400"/>
          </a:xfrm>
        </p:spPr>
        <p:txBody>
          <a:bodyPr rtlCol="0" anchor="ctr" anchorCtr="1">
            <a:noAutofit/>
          </a:bodyPr>
          <a:lstStyle>
            <a:lvl1pPr algn="ctr">
              <a:buNone/>
              <a:defRPr>
                <a:latin typeface="+mj-lt"/>
              </a:defRPr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62710243"/>
      </p:ext>
    </p:extLst>
  </p:cSld>
  <p:clrMapOvr>
    <a:masterClrMapping/>
  </p:clrMapOvr>
  <p:transition xmlns:p14="http://schemas.microsoft.com/office/powerpoint/2010/main">
    <p:wipe dir="r"/>
  </p:transition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Wide screen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3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blipFill dpi="0" rotWithShape="1">
            <a:blip r:embed="rId3" cstate="print">
              <a:alphaModFix amt="29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grpSp>
        <p:nvGrpSpPr>
          <p:cNvPr id="2" name="Group 3"/>
          <p:cNvGrpSpPr/>
          <p:nvPr/>
        </p:nvGrpSpPr>
        <p:grpSpPr>
          <a:xfrm>
            <a:off x="341316" y="5103813"/>
            <a:ext cx="787133" cy="346778"/>
            <a:chOff x="609600" y="528537"/>
            <a:chExt cx="1444734" cy="763789"/>
          </a:xfrm>
          <a:solidFill>
            <a:schemeClr val="bg1"/>
          </a:solidFill>
        </p:grpSpPr>
        <p:sp>
          <p:nvSpPr>
            <p:cNvPr id="6" name="Rectangle 5"/>
            <p:cNvSpPr>
              <a:spLocks noChangeArrowheads="1"/>
            </p:cNvSpPr>
            <p:nvPr/>
          </p:nvSpPr>
          <p:spPr bwMode="black">
            <a:xfrm>
              <a:off x="1016578" y="1035681"/>
              <a:ext cx="65914" cy="24973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7" name="Freeform 6"/>
            <p:cNvSpPr>
              <a:spLocks/>
            </p:cNvSpPr>
            <p:nvPr/>
          </p:nvSpPr>
          <p:spPr bwMode="black">
            <a:xfrm>
              <a:off x="1400563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black">
            <a:xfrm>
              <a:off x="740661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9" name="Freeform 8"/>
            <p:cNvSpPr>
              <a:spLocks noEditPoints="1"/>
            </p:cNvSpPr>
            <p:nvPr/>
          </p:nvSpPr>
          <p:spPr bwMode="black">
            <a:xfrm>
              <a:off x="1660385" y="1028765"/>
              <a:ext cx="262122" cy="263561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black">
            <a:xfrm>
              <a:off x="1167566" y="1028765"/>
              <a:ext cx="170916" cy="263561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black">
            <a:xfrm>
              <a:off x="609600" y="732931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2" name="Freeform 11"/>
            <p:cNvSpPr>
              <a:spLocks/>
            </p:cNvSpPr>
            <p:nvPr/>
          </p:nvSpPr>
          <p:spPr bwMode="black">
            <a:xfrm>
              <a:off x="783581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black">
            <a:xfrm>
              <a:off x="954497" y="528537"/>
              <a:ext cx="62081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4" name="Freeform 13"/>
            <p:cNvSpPr>
              <a:spLocks/>
            </p:cNvSpPr>
            <p:nvPr/>
          </p:nvSpPr>
          <p:spPr bwMode="black">
            <a:xfrm>
              <a:off x="1128478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5" name="Freeform 14"/>
            <p:cNvSpPr>
              <a:spLocks/>
            </p:cNvSpPr>
            <p:nvPr/>
          </p:nvSpPr>
          <p:spPr bwMode="black">
            <a:xfrm>
              <a:off x="1298627" y="732931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6" name="Freeform 15"/>
            <p:cNvSpPr>
              <a:spLocks/>
            </p:cNvSpPr>
            <p:nvPr/>
          </p:nvSpPr>
          <p:spPr bwMode="black">
            <a:xfrm>
              <a:off x="1472608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7" name="Freeform 16"/>
            <p:cNvSpPr>
              <a:spLocks/>
            </p:cNvSpPr>
            <p:nvPr/>
          </p:nvSpPr>
          <p:spPr bwMode="black">
            <a:xfrm>
              <a:off x="1646590" y="528537"/>
              <a:ext cx="62848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8" name="Freeform 17"/>
            <p:cNvSpPr>
              <a:spLocks/>
            </p:cNvSpPr>
            <p:nvPr/>
          </p:nvSpPr>
          <p:spPr bwMode="black">
            <a:xfrm>
              <a:off x="1817505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9" name="Freeform 18"/>
            <p:cNvSpPr>
              <a:spLocks/>
            </p:cNvSpPr>
            <p:nvPr/>
          </p:nvSpPr>
          <p:spPr bwMode="black">
            <a:xfrm>
              <a:off x="1991486" y="732931"/>
              <a:ext cx="62848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</p:grpSp>
      <p:sp>
        <p:nvSpPr>
          <p:cNvPr id="40" name="Media Placeholder 39"/>
          <p:cNvSpPr>
            <a:spLocks noGrp="1"/>
          </p:cNvSpPr>
          <p:nvPr>
            <p:ph type="media" sz="quarter" idx="11"/>
          </p:nvPr>
        </p:nvSpPr>
        <p:spPr>
          <a:xfrm>
            <a:off x="329184" y="647700"/>
            <a:ext cx="8485632" cy="3688080"/>
          </a:xfrm>
          <a:solidFill>
            <a:schemeClr val="tx1">
              <a:lumMod val="50000"/>
            </a:schemeClr>
          </a:solidFill>
          <a:ln>
            <a:noFill/>
          </a:ln>
          <a:effectLst>
            <a:innerShdw blurRad="419100">
              <a:prstClr val="black">
                <a:alpha val="47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91433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800" kern="1200" baseline="0" smtClean="0">
                <a:solidFill>
                  <a:schemeClr val="lt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 smtClean="0"/>
              <a:t>Click icon to add media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68969264"/>
      </p:ext>
    </p:extLst>
  </p:cSld>
  <p:clrMapOvr>
    <a:masterClrMapping/>
  </p:clrMapOvr>
  <p:transition xmlns:p14="http://schemas.microsoft.com/office/powerpoint/2010/main">
    <p:wipe dir="r"/>
  </p:transition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tandard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3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blipFill dpi="0" rotWithShape="1">
            <a:blip r:embed="rId3" cstate="print">
              <a:alphaModFix amt="29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grpSp>
        <p:nvGrpSpPr>
          <p:cNvPr id="2" name="Group 3"/>
          <p:cNvGrpSpPr/>
          <p:nvPr/>
        </p:nvGrpSpPr>
        <p:grpSpPr>
          <a:xfrm>
            <a:off x="341316" y="5103813"/>
            <a:ext cx="787133" cy="346778"/>
            <a:chOff x="609600" y="528537"/>
            <a:chExt cx="1444734" cy="763789"/>
          </a:xfrm>
          <a:solidFill>
            <a:schemeClr val="bg1"/>
          </a:solidFill>
        </p:grpSpPr>
        <p:sp>
          <p:nvSpPr>
            <p:cNvPr id="6" name="Rectangle 5"/>
            <p:cNvSpPr>
              <a:spLocks noChangeArrowheads="1"/>
            </p:cNvSpPr>
            <p:nvPr/>
          </p:nvSpPr>
          <p:spPr bwMode="black">
            <a:xfrm>
              <a:off x="1016578" y="1035681"/>
              <a:ext cx="65914" cy="24973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7" name="Freeform 6"/>
            <p:cNvSpPr>
              <a:spLocks/>
            </p:cNvSpPr>
            <p:nvPr/>
          </p:nvSpPr>
          <p:spPr bwMode="black">
            <a:xfrm>
              <a:off x="1400563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black">
            <a:xfrm>
              <a:off x="740661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9" name="Freeform 8"/>
            <p:cNvSpPr>
              <a:spLocks noEditPoints="1"/>
            </p:cNvSpPr>
            <p:nvPr/>
          </p:nvSpPr>
          <p:spPr bwMode="black">
            <a:xfrm>
              <a:off x="1660385" y="1028765"/>
              <a:ext cx="262122" cy="263561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black">
            <a:xfrm>
              <a:off x="1167566" y="1028765"/>
              <a:ext cx="170916" cy="263561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black">
            <a:xfrm>
              <a:off x="609600" y="732931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2" name="Freeform 11"/>
            <p:cNvSpPr>
              <a:spLocks/>
            </p:cNvSpPr>
            <p:nvPr/>
          </p:nvSpPr>
          <p:spPr bwMode="black">
            <a:xfrm>
              <a:off x="783581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black">
            <a:xfrm>
              <a:off x="954497" y="528537"/>
              <a:ext cx="62081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4" name="Freeform 13"/>
            <p:cNvSpPr>
              <a:spLocks/>
            </p:cNvSpPr>
            <p:nvPr/>
          </p:nvSpPr>
          <p:spPr bwMode="black">
            <a:xfrm>
              <a:off x="1128478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5" name="Freeform 14"/>
            <p:cNvSpPr>
              <a:spLocks/>
            </p:cNvSpPr>
            <p:nvPr/>
          </p:nvSpPr>
          <p:spPr bwMode="black">
            <a:xfrm>
              <a:off x="1298627" y="732931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6" name="Freeform 15"/>
            <p:cNvSpPr>
              <a:spLocks/>
            </p:cNvSpPr>
            <p:nvPr/>
          </p:nvSpPr>
          <p:spPr bwMode="black">
            <a:xfrm>
              <a:off x="1472608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7" name="Freeform 16"/>
            <p:cNvSpPr>
              <a:spLocks/>
            </p:cNvSpPr>
            <p:nvPr/>
          </p:nvSpPr>
          <p:spPr bwMode="black">
            <a:xfrm>
              <a:off x="1646590" y="528537"/>
              <a:ext cx="62848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8" name="Freeform 17"/>
            <p:cNvSpPr>
              <a:spLocks/>
            </p:cNvSpPr>
            <p:nvPr/>
          </p:nvSpPr>
          <p:spPr bwMode="black">
            <a:xfrm>
              <a:off x="1817505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9" name="Freeform 18"/>
            <p:cNvSpPr>
              <a:spLocks/>
            </p:cNvSpPr>
            <p:nvPr/>
          </p:nvSpPr>
          <p:spPr bwMode="black">
            <a:xfrm>
              <a:off x="1991486" y="732931"/>
              <a:ext cx="62848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</p:grpSp>
      <p:sp>
        <p:nvSpPr>
          <p:cNvPr id="21" name="Media Placeholder 20"/>
          <p:cNvSpPr>
            <a:spLocks noGrp="1"/>
          </p:cNvSpPr>
          <p:nvPr>
            <p:ph type="media" sz="quarter" idx="10"/>
          </p:nvPr>
        </p:nvSpPr>
        <p:spPr>
          <a:xfrm>
            <a:off x="2845150" y="648891"/>
            <a:ext cx="5971032" cy="3688080"/>
          </a:xfrm>
          <a:solidFill>
            <a:schemeClr val="tx1">
              <a:lumMod val="50000"/>
            </a:schemeClr>
          </a:solidFill>
          <a:ln>
            <a:noFill/>
          </a:ln>
          <a:effectLst>
            <a:innerShdw blurRad="419100">
              <a:prstClr val="black">
                <a:alpha val="47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91433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800" kern="1200">
                <a:solidFill>
                  <a:schemeClr val="lt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 smtClean="0"/>
              <a:t>Click icon to add media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18206568"/>
      </p:ext>
    </p:extLst>
  </p:cSld>
  <p:clrMapOvr>
    <a:masterClrMapping/>
  </p:clrMapOvr>
  <p:transition xmlns:p14="http://schemas.microsoft.com/office/powerpoint/2010/main">
    <p:wipe dir="r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/>
        </p:nvSpPr>
        <p:spPr bwMode="white">
          <a:xfrm>
            <a:off x="0" y="1"/>
            <a:ext cx="9144000" cy="148167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lIns="91434" tIns="45717" rIns="91434" bIns="45717"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hidden">
          <a:xfrm>
            <a:off x="0" y="1"/>
            <a:ext cx="9144000" cy="148167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lIns="91434" tIns="45717" rIns="91434" bIns="45717"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93777" y="4876800"/>
            <a:ext cx="8112126" cy="320146"/>
          </a:xfrm>
        </p:spPr>
        <p:txBody>
          <a:bodyPr>
            <a:normAutofit/>
          </a:bodyPr>
          <a:lstStyle>
            <a:lvl1pPr marL="0" indent="0" algn="l" defTabSz="91433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accent2"/>
                </a:solidFill>
                <a:latin typeface="+mj-lt"/>
                <a:ea typeface="+mn-ea"/>
                <a:cs typeface="+mn-cs"/>
              </a:defRPr>
            </a:lvl1pPr>
            <a:lvl2pPr marL="4571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1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3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9458" y="541020"/>
            <a:ext cx="8112125" cy="3733800"/>
          </a:xfrm>
        </p:spPr>
        <p:txBody>
          <a:bodyPr/>
          <a:lstStyle>
            <a:lvl1pPr marL="233347" indent="-233347" algn="l" defTabSz="914338" rtl="0" eaLnBrk="1" latinLnBrk="0" hangingPunct="1">
              <a:lnSpc>
                <a:spcPct val="80000"/>
              </a:lnSpc>
              <a:spcBef>
                <a:spcPct val="0"/>
              </a:spcBef>
              <a:buClr>
                <a:schemeClr val="tx1"/>
              </a:buClr>
              <a:buFont typeface="Arial" pitchFamily="34" charset="0"/>
              <a:buChar char="“"/>
              <a:defRPr lang="en-US" sz="6000" b="0" kern="1200" spc="-20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9432733"/>
      </p:ext>
    </p:extLst>
  </p:cSld>
  <p:clrMapOvr>
    <a:masterClrMapping/>
  </p:clrMapOvr>
  <p:transition xmlns:p14="http://schemas.microsoft.com/office/powerpoint/2010/main">
    <p:wipe dir="r"/>
  </p:transition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_gradi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24380295"/>
      </p:ext>
    </p:extLst>
  </p:cSld>
  <p:clrMapOvr>
    <a:masterClrMapping/>
  </p:clrMapOvr>
  <p:transition xmlns:p14="http://schemas.microsoft.com/office/powerpoint/2010/main">
    <p:wipe dir="r"/>
  </p:transition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ChangeArrowheads="1"/>
          </p:cNvSpPr>
          <p:nvPr/>
        </p:nvSpPr>
        <p:spPr bwMode="ltGray">
          <a:xfrm>
            <a:off x="7730161" y="5465425"/>
            <a:ext cx="845515" cy="1675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1" dirty="0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t>Cisco Confidential</a:t>
            </a:r>
          </a:p>
        </p:txBody>
      </p:sp>
      <p:sp>
        <p:nvSpPr>
          <p:cNvPr id="3" name="Rectangle 7"/>
          <p:cNvSpPr>
            <a:spLocks noChangeArrowheads="1"/>
          </p:cNvSpPr>
          <p:nvPr/>
        </p:nvSpPr>
        <p:spPr bwMode="ltGray">
          <a:xfrm>
            <a:off x="8650757" y="5462778"/>
            <a:ext cx="259881" cy="16755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fld id="{77E49338-27CB-D44B-8EB8-932A6690FA5C}" type="slidenum">
              <a:rPr lang="en-US" sz="600" b="1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pPr algn="r" defTabSz="814333"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b="1" dirty="0">
              <a:solidFill>
                <a:srgbClr val="C0C0C0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ltGray">
          <a:xfrm>
            <a:off x="250827" y="5466748"/>
            <a:ext cx="3421063" cy="1675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2119" tIns="41058" rIns="82119" bIns="41058" anchor="b">
            <a:spAutoFit/>
          </a:bodyPr>
          <a:lstStyle/>
          <a:p>
            <a:pPr defTabSz="814333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1" dirty="0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t>©</a:t>
            </a:r>
            <a:r>
              <a:rPr lang="en-US" sz="600" b="1" dirty="0" smtClean="0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t> 2011 </a:t>
            </a:r>
            <a:r>
              <a:rPr lang="en-US" sz="600" b="1" dirty="0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t>Cisco and/or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884669516"/>
      </p:ext>
    </p:extLst>
  </p:cSld>
  <p:clrMapOvr>
    <a:masterClrMapping/>
  </p:clrMapOvr>
  <p:transition xmlns:p14="http://schemas.microsoft.com/office/powerpoint/2010/main">
    <p:wipe dir="r"/>
  </p:transition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/>
          <p:cNvSpPr>
            <a:spLocks noChangeArrowheads="1"/>
          </p:cNvSpPr>
          <p:nvPr/>
        </p:nvSpPr>
        <p:spPr bwMode="black">
          <a:xfrm>
            <a:off x="4373565" y="4870981"/>
            <a:ext cx="41275" cy="130969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91434" tIns="45717" rIns="91434" bIns="45717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" name="Freeform 3"/>
          <p:cNvSpPr>
            <a:spLocks/>
          </p:cNvSpPr>
          <p:nvPr/>
        </p:nvSpPr>
        <p:spPr bwMode="black">
          <a:xfrm>
            <a:off x="4614863" y="4867012"/>
            <a:ext cx="120650" cy="137583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1" y="80"/>
              </a:cxn>
              <a:cxn ang="0">
                <a:pos x="0" y="40"/>
              </a:cxn>
              <a:cxn ang="0">
                <a:pos x="41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8" y="23"/>
                  <a:pt x="51" y="20"/>
                  <a:pt x="42" y="20"/>
                </a:cubicBezTo>
                <a:cubicBezTo>
                  <a:pt x="30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1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1" y="0"/>
                </a:cubicBezTo>
                <a:cubicBezTo>
                  <a:pt x="50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" name="Freeform 4"/>
          <p:cNvSpPr>
            <a:spLocks/>
          </p:cNvSpPr>
          <p:nvPr/>
        </p:nvSpPr>
        <p:spPr bwMode="black">
          <a:xfrm>
            <a:off x="4200527" y="4867012"/>
            <a:ext cx="119063" cy="137583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7" y="23"/>
                  <a:pt x="51" y="20"/>
                  <a:pt x="42" y="20"/>
                </a:cubicBezTo>
                <a:cubicBezTo>
                  <a:pt x="29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0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0" y="0"/>
                </a:cubicBezTo>
                <a:cubicBezTo>
                  <a:pt x="49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6" name="Freeform 5"/>
          <p:cNvSpPr>
            <a:spLocks noEditPoints="1"/>
          </p:cNvSpPr>
          <p:nvPr/>
        </p:nvSpPr>
        <p:spPr bwMode="black">
          <a:xfrm>
            <a:off x="4778375" y="4867012"/>
            <a:ext cx="165100" cy="137583"/>
          </a:xfrm>
          <a:custGeom>
            <a:avLst/>
            <a:gdLst/>
            <a:ahLst/>
            <a:cxnLst>
              <a:cxn ang="0">
                <a:pos x="80" y="40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80" y="40"/>
              </a:cxn>
              <a:cxn ang="0">
                <a:pos x="40" y="20"/>
              </a:cxn>
              <a:cxn ang="0">
                <a:pos x="20" y="40"/>
              </a:cxn>
              <a:cxn ang="0">
                <a:pos x="40" y="60"/>
              </a:cxn>
              <a:cxn ang="0">
                <a:pos x="60" y="40"/>
              </a:cxn>
              <a:cxn ang="0">
                <a:pos x="40" y="20"/>
              </a:cxn>
            </a:cxnLst>
            <a:rect l="0" t="0" r="r" b="b"/>
            <a:pathLst>
              <a:path w="80" h="80">
                <a:moveTo>
                  <a:pt x="80" y="40"/>
                </a:moveTo>
                <a:cubicBezTo>
                  <a:pt x="80" y="62"/>
                  <a:pt x="64" y="80"/>
                  <a:pt x="40" y="80"/>
                </a:cubicBezTo>
                <a:cubicBezTo>
                  <a:pt x="16" y="80"/>
                  <a:pt x="0" y="62"/>
                  <a:pt x="0" y="40"/>
                </a:cubicBezTo>
                <a:cubicBezTo>
                  <a:pt x="0" y="18"/>
                  <a:pt x="16" y="0"/>
                  <a:pt x="40" y="0"/>
                </a:cubicBezTo>
                <a:cubicBezTo>
                  <a:pt x="64" y="0"/>
                  <a:pt x="80" y="18"/>
                  <a:pt x="80" y="40"/>
                </a:cubicBezTo>
                <a:moveTo>
                  <a:pt x="40" y="20"/>
                </a:moveTo>
                <a:cubicBezTo>
                  <a:pt x="29" y="20"/>
                  <a:pt x="20" y="29"/>
                  <a:pt x="20" y="40"/>
                </a:cubicBezTo>
                <a:cubicBezTo>
                  <a:pt x="20" y="51"/>
                  <a:pt x="29" y="60"/>
                  <a:pt x="40" y="60"/>
                </a:cubicBezTo>
                <a:cubicBezTo>
                  <a:pt x="51" y="60"/>
                  <a:pt x="60" y="51"/>
                  <a:pt x="60" y="40"/>
                </a:cubicBezTo>
                <a:cubicBezTo>
                  <a:pt x="60" y="29"/>
                  <a:pt x="51" y="20"/>
                  <a:pt x="40" y="20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7" name="Freeform 6"/>
          <p:cNvSpPr>
            <a:spLocks/>
          </p:cNvSpPr>
          <p:nvPr/>
        </p:nvSpPr>
        <p:spPr bwMode="black">
          <a:xfrm>
            <a:off x="4468813" y="4867012"/>
            <a:ext cx="107950" cy="137583"/>
          </a:xfrm>
          <a:custGeom>
            <a:avLst/>
            <a:gdLst/>
            <a:ahLst/>
            <a:cxnLst>
              <a:cxn ang="0">
                <a:pos x="47" y="19"/>
              </a:cxn>
              <a:cxn ang="0">
                <a:pos x="32" y="17"/>
              </a:cxn>
              <a:cxn ang="0">
                <a:pos x="20" y="23"/>
              </a:cxn>
              <a:cxn ang="0">
                <a:pos x="29" y="30"/>
              </a:cxn>
              <a:cxn ang="0">
                <a:pos x="34" y="32"/>
              </a:cxn>
              <a:cxn ang="0">
                <a:pos x="52" y="54"/>
              </a:cxn>
              <a:cxn ang="0">
                <a:pos x="21" y="80"/>
              </a:cxn>
              <a:cxn ang="0">
                <a:pos x="0" y="77"/>
              </a:cxn>
              <a:cxn ang="0">
                <a:pos x="0" y="60"/>
              </a:cxn>
              <a:cxn ang="0">
                <a:pos x="18" y="63"/>
              </a:cxn>
              <a:cxn ang="0">
                <a:pos x="32" y="56"/>
              </a:cxn>
              <a:cxn ang="0">
                <a:pos x="23" y="48"/>
              </a:cxn>
              <a:cxn ang="0">
                <a:pos x="19" y="47"/>
              </a:cxn>
              <a:cxn ang="0">
                <a:pos x="0" y="24"/>
              </a:cxn>
              <a:cxn ang="0">
                <a:pos x="28" y="0"/>
              </a:cxn>
              <a:cxn ang="0">
                <a:pos x="47" y="3"/>
              </a:cxn>
              <a:cxn ang="0">
                <a:pos x="47" y="19"/>
              </a:cxn>
            </a:cxnLst>
            <a:rect l="0" t="0" r="r" b="b"/>
            <a:pathLst>
              <a:path w="52" h="80">
                <a:moveTo>
                  <a:pt x="47" y="19"/>
                </a:moveTo>
                <a:cubicBezTo>
                  <a:pt x="47" y="19"/>
                  <a:pt x="38" y="17"/>
                  <a:pt x="32" y="17"/>
                </a:cubicBezTo>
                <a:cubicBezTo>
                  <a:pt x="24" y="17"/>
                  <a:pt x="20" y="19"/>
                  <a:pt x="20" y="23"/>
                </a:cubicBezTo>
                <a:cubicBezTo>
                  <a:pt x="20" y="28"/>
                  <a:pt x="26" y="29"/>
                  <a:pt x="29" y="30"/>
                </a:cubicBezTo>
                <a:cubicBezTo>
                  <a:pt x="34" y="32"/>
                  <a:pt x="34" y="32"/>
                  <a:pt x="34" y="32"/>
                </a:cubicBezTo>
                <a:cubicBezTo>
                  <a:pt x="47" y="36"/>
                  <a:pt x="52" y="45"/>
                  <a:pt x="52" y="54"/>
                </a:cubicBezTo>
                <a:cubicBezTo>
                  <a:pt x="52" y="73"/>
                  <a:pt x="35" y="80"/>
                  <a:pt x="21" y="80"/>
                </a:cubicBezTo>
                <a:cubicBezTo>
                  <a:pt x="10" y="80"/>
                  <a:pt x="1" y="78"/>
                  <a:pt x="0" y="77"/>
                </a:cubicBezTo>
                <a:cubicBezTo>
                  <a:pt x="0" y="60"/>
                  <a:pt x="0" y="60"/>
                  <a:pt x="0" y="60"/>
                </a:cubicBezTo>
                <a:cubicBezTo>
                  <a:pt x="2" y="60"/>
                  <a:pt x="10" y="63"/>
                  <a:pt x="18" y="63"/>
                </a:cubicBezTo>
                <a:cubicBezTo>
                  <a:pt x="28" y="63"/>
                  <a:pt x="32" y="60"/>
                  <a:pt x="32" y="56"/>
                </a:cubicBezTo>
                <a:cubicBezTo>
                  <a:pt x="32" y="52"/>
                  <a:pt x="28" y="49"/>
                  <a:pt x="23" y="48"/>
                </a:cubicBezTo>
                <a:cubicBezTo>
                  <a:pt x="22" y="48"/>
                  <a:pt x="21" y="47"/>
                  <a:pt x="19" y="47"/>
                </a:cubicBezTo>
                <a:cubicBezTo>
                  <a:pt x="9" y="43"/>
                  <a:pt x="0" y="37"/>
                  <a:pt x="0" y="24"/>
                </a:cubicBezTo>
                <a:cubicBezTo>
                  <a:pt x="0" y="10"/>
                  <a:pt x="10" y="0"/>
                  <a:pt x="28" y="0"/>
                </a:cubicBezTo>
                <a:cubicBezTo>
                  <a:pt x="37" y="0"/>
                  <a:pt x="46" y="3"/>
                  <a:pt x="47" y="3"/>
                </a:cubicBezTo>
                <a:lnTo>
                  <a:pt x="47" y="1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black">
          <a:xfrm>
            <a:off x="4117975" y="4712231"/>
            <a:ext cx="38100" cy="67469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10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9" name="Freeform 8"/>
          <p:cNvSpPr>
            <a:spLocks/>
          </p:cNvSpPr>
          <p:nvPr/>
        </p:nvSpPr>
        <p:spPr bwMode="black">
          <a:xfrm>
            <a:off x="4227513" y="4667250"/>
            <a:ext cx="38100" cy="112448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4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4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0" name="Freeform 9"/>
          <p:cNvSpPr>
            <a:spLocks/>
          </p:cNvSpPr>
          <p:nvPr/>
        </p:nvSpPr>
        <p:spPr bwMode="black">
          <a:xfrm>
            <a:off x="4335463" y="4605073"/>
            <a:ext cx="38100" cy="206375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111"/>
              </a:cxn>
              <a:cxn ang="0">
                <a:pos x="10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5" y="120"/>
                  <a:pt x="10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black">
          <a:xfrm>
            <a:off x="4443415" y="4667250"/>
            <a:ext cx="39687" cy="112448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2" name="Freeform 11"/>
          <p:cNvSpPr>
            <a:spLocks/>
          </p:cNvSpPr>
          <p:nvPr/>
        </p:nvSpPr>
        <p:spPr bwMode="black">
          <a:xfrm>
            <a:off x="4551365" y="4712231"/>
            <a:ext cx="41275" cy="67469"/>
          </a:xfrm>
          <a:custGeom>
            <a:avLst/>
            <a:gdLst/>
            <a:ahLst/>
            <a:cxnLst>
              <a:cxn ang="0">
                <a:pos x="20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20" y="30"/>
              </a:cxn>
              <a:cxn ang="0">
                <a:pos x="20" y="10"/>
              </a:cxn>
            </a:cxnLst>
            <a:rect l="0" t="0" r="r" b="b"/>
            <a:pathLst>
              <a:path w="20" h="39">
                <a:moveTo>
                  <a:pt x="20" y="10"/>
                </a:moveTo>
                <a:cubicBezTo>
                  <a:pt x="20" y="4"/>
                  <a:pt x="15" y="0"/>
                  <a:pt x="10" y="0"/>
                </a:cubicBezTo>
                <a:cubicBezTo>
                  <a:pt x="5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5" y="39"/>
                  <a:pt x="10" y="39"/>
                </a:cubicBezTo>
                <a:cubicBezTo>
                  <a:pt x="15" y="39"/>
                  <a:pt x="20" y="35"/>
                  <a:pt x="20" y="30"/>
                </a:cubicBezTo>
                <a:lnTo>
                  <a:pt x="20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3" name="Freeform 12"/>
          <p:cNvSpPr>
            <a:spLocks/>
          </p:cNvSpPr>
          <p:nvPr/>
        </p:nvSpPr>
        <p:spPr bwMode="black">
          <a:xfrm>
            <a:off x="4660900" y="4667250"/>
            <a:ext cx="39688" cy="112448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4" name="Freeform 13"/>
          <p:cNvSpPr>
            <a:spLocks/>
          </p:cNvSpPr>
          <p:nvPr/>
        </p:nvSpPr>
        <p:spPr bwMode="black">
          <a:xfrm>
            <a:off x="4770440" y="4605073"/>
            <a:ext cx="39687" cy="206375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111"/>
              </a:cxn>
              <a:cxn ang="0">
                <a:pos x="9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4" y="120"/>
                  <a:pt x="9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5" name="Freeform 14"/>
          <p:cNvSpPr>
            <a:spLocks/>
          </p:cNvSpPr>
          <p:nvPr/>
        </p:nvSpPr>
        <p:spPr bwMode="black">
          <a:xfrm>
            <a:off x="4876800" y="4667250"/>
            <a:ext cx="39688" cy="112448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5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6" name="Freeform 15"/>
          <p:cNvSpPr>
            <a:spLocks/>
          </p:cNvSpPr>
          <p:nvPr/>
        </p:nvSpPr>
        <p:spPr bwMode="black">
          <a:xfrm>
            <a:off x="4986339" y="4712231"/>
            <a:ext cx="39687" cy="67469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9" y="0"/>
              </a:cxn>
              <a:cxn ang="0">
                <a:pos x="0" y="10"/>
              </a:cxn>
              <a:cxn ang="0">
                <a:pos x="0" y="30"/>
              </a:cxn>
              <a:cxn ang="0">
                <a:pos x="9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9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63742349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00"/>
                            </p:stCondLst>
                            <p:childTnLst>
                              <p:par>
                                <p:cTn id="9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7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7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1.91391E-6 L -5.55556E-7 0.02314 " pathEditMode="relative" rAng="0" ptsTypes="AA">
                                      <p:cBhvr>
                                        <p:cTn id="37" dur="7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-1.93242E-6 L 4.72222E-6 0.02962 " pathEditMode="relative" rAng="0" ptsTypes="AA">
                                      <p:cBhvr>
                                        <p:cTn id="39" dur="7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91391E-6 L 0 0.02314 " pathEditMode="relative" rAng="0" ptsTypes="AA">
                                      <p:cBhvr>
                                        <p:cTn id="41" dur="70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1.93242E-6 L -4.72222E-6 0.02962 " pathEditMode="relative" rAng="0" ptsTypes="AA">
                                      <p:cBhvr>
                                        <p:cTn id="43" dur="700" spd="-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1.91391E-6 L 4.16667E-6 0.02314 " pathEditMode="relative" rAng="0" ptsTypes="AA">
                                      <p:cBhvr>
                                        <p:cTn id="45" dur="700" spd="-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2.36056E-6 L 2.77778E-7 -0.02338 " pathEditMode="relative" rAng="0" ptsTypes="AA">
                                      <p:cBhvr>
                                        <p:cTn id="47" dur="7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2.36056E-6 L -8.33333E-7 -0.02338 " pathEditMode="relative" rAng="0" ptsTypes="AA">
                                      <p:cBhvr>
                                        <p:cTn id="49" dur="7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2.36056E-6 L 4.44444E-6 -0.02338 " pathEditMode="relative" rAng="0" ptsTypes="AA">
                                      <p:cBhvr>
                                        <p:cTn id="51" dur="7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2.36056E-6 L 3.33333E-6 -0.02338 " pathEditMode="relative" rAng="0" ptsTypes="AA">
                                      <p:cBhvr>
                                        <p:cTn id="53" dur="70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4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7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7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7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</p:bldLst>
  </p:timing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-green 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/>
          <p:cNvSpPr>
            <a:spLocks noChangeArrowheads="1"/>
          </p:cNvSpPr>
          <p:nvPr/>
        </p:nvSpPr>
        <p:spPr bwMode="black">
          <a:xfrm>
            <a:off x="6313490" y="3090334"/>
            <a:ext cx="115887" cy="367771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91434" tIns="45717" rIns="91434" bIns="45717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" name="Freeform 3"/>
          <p:cNvSpPr>
            <a:spLocks/>
          </p:cNvSpPr>
          <p:nvPr/>
        </p:nvSpPr>
        <p:spPr bwMode="black">
          <a:xfrm>
            <a:off x="6992938" y="3081074"/>
            <a:ext cx="336550" cy="388938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1" y="80"/>
              </a:cxn>
              <a:cxn ang="0">
                <a:pos x="0" y="40"/>
              </a:cxn>
              <a:cxn ang="0">
                <a:pos x="41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8" y="23"/>
                  <a:pt x="51" y="20"/>
                  <a:pt x="42" y="20"/>
                </a:cubicBezTo>
                <a:cubicBezTo>
                  <a:pt x="30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1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1" y="0"/>
                </a:cubicBezTo>
                <a:cubicBezTo>
                  <a:pt x="50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" name="Freeform 4"/>
          <p:cNvSpPr>
            <a:spLocks/>
          </p:cNvSpPr>
          <p:nvPr/>
        </p:nvSpPr>
        <p:spPr bwMode="black">
          <a:xfrm>
            <a:off x="5824539" y="3081074"/>
            <a:ext cx="338137" cy="388938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7" y="23"/>
                  <a:pt x="51" y="20"/>
                  <a:pt x="42" y="20"/>
                </a:cubicBezTo>
                <a:cubicBezTo>
                  <a:pt x="29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0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0" y="0"/>
                </a:cubicBezTo>
                <a:cubicBezTo>
                  <a:pt x="49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6" name="Freeform 5"/>
          <p:cNvSpPr>
            <a:spLocks noEditPoints="1"/>
          </p:cNvSpPr>
          <p:nvPr/>
        </p:nvSpPr>
        <p:spPr bwMode="black">
          <a:xfrm>
            <a:off x="7451725" y="3081074"/>
            <a:ext cx="463550" cy="388938"/>
          </a:xfrm>
          <a:custGeom>
            <a:avLst/>
            <a:gdLst/>
            <a:ahLst/>
            <a:cxnLst>
              <a:cxn ang="0">
                <a:pos x="80" y="40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80" y="40"/>
              </a:cxn>
              <a:cxn ang="0">
                <a:pos x="40" y="20"/>
              </a:cxn>
              <a:cxn ang="0">
                <a:pos x="20" y="40"/>
              </a:cxn>
              <a:cxn ang="0">
                <a:pos x="40" y="60"/>
              </a:cxn>
              <a:cxn ang="0">
                <a:pos x="60" y="40"/>
              </a:cxn>
              <a:cxn ang="0">
                <a:pos x="40" y="20"/>
              </a:cxn>
            </a:cxnLst>
            <a:rect l="0" t="0" r="r" b="b"/>
            <a:pathLst>
              <a:path w="80" h="80">
                <a:moveTo>
                  <a:pt x="80" y="40"/>
                </a:moveTo>
                <a:cubicBezTo>
                  <a:pt x="80" y="62"/>
                  <a:pt x="64" y="80"/>
                  <a:pt x="40" y="80"/>
                </a:cubicBezTo>
                <a:cubicBezTo>
                  <a:pt x="16" y="80"/>
                  <a:pt x="0" y="62"/>
                  <a:pt x="0" y="40"/>
                </a:cubicBezTo>
                <a:cubicBezTo>
                  <a:pt x="0" y="18"/>
                  <a:pt x="16" y="0"/>
                  <a:pt x="40" y="0"/>
                </a:cubicBezTo>
                <a:cubicBezTo>
                  <a:pt x="64" y="0"/>
                  <a:pt x="80" y="18"/>
                  <a:pt x="80" y="40"/>
                </a:cubicBezTo>
                <a:moveTo>
                  <a:pt x="40" y="20"/>
                </a:moveTo>
                <a:cubicBezTo>
                  <a:pt x="29" y="20"/>
                  <a:pt x="20" y="29"/>
                  <a:pt x="20" y="40"/>
                </a:cubicBezTo>
                <a:cubicBezTo>
                  <a:pt x="20" y="51"/>
                  <a:pt x="29" y="60"/>
                  <a:pt x="40" y="60"/>
                </a:cubicBezTo>
                <a:cubicBezTo>
                  <a:pt x="51" y="60"/>
                  <a:pt x="60" y="51"/>
                  <a:pt x="60" y="40"/>
                </a:cubicBezTo>
                <a:cubicBezTo>
                  <a:pt x="60" y="29"/>
                  <a:pt x="51" y="20"/>
                  <a:pt x="40" y="20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7" name="Freeform 6"/>
          <p:cNvSpPr>
            <a:spLocks/>
          </p:cNvSpPr>
          <p:nvPr/>
        </p:nvSpPr>
        <p:spPr bwMode="black">
          <a:xfrm>
            <a:off x="6580189" y="3081074"/>
            <a:ext cx="301625" cy="388938"/>
          </a:xfrm>
          <a:custGeom>
            <a:avLst/>
            <a:gdLst/>
            <a:ahLst/>
            <a:cxnLst>
              <a:cxn ang="0">
                <a:pos x="47" y="19"/>
              </a:cxn>
              <a:cxn ang="0">
                <a:pos x="32" y="17"/>
              </a:cxn>
              <a:cxn ang="0">
                <a:pos x="20" y="23"/>
              </a:cxn>
              <a:cxn ang="0">
                <a:pos x="29" y="30"/>
              </a:cxn>
              <a:cxn ang="0">
                <a:pos x="34" y="32"/>
              </a:cxn>
              <a:cxn ang="0">
                <a:pos x="52" y="54"/>
              </a:cxn>
              <a:cxn ang="0">
                <a:pos x="21" y="80"/>
              </a:cxn>
              <a:cxn ang="0">
                <a:pos x="0" y="77"/>
              </a:cxn>
              <a:cxn ang="0">
                <a:pos x="0" y="60"/>
              </a:cxn>
              <a:cxn ang="0">
                <a:pos x="18" y="63"/>
              </a:cxn>
              <a:cxn ang="0">
                <a:pos x="32" y="56"/>
              </a:cxn>
              <a:cxn ang="0">
                <a:pos x="23" y="48"/>
              </a:cxn>
              <a:cxn ang="0">
                <a:pos x="19" y="47"/>
              </a:cxn>
              <a:cxn ang="0">
                <a:pos x="0" y="24"/>
              </a:cxn>
              <a:cxn ang="0">
                <a:pos x="28" y="0"/>
              </a:cxn>
              <a:cxn ang="0">
                <a:pos x="47" y="3"/>
              </a:cxn>
              <a:cxn ang="0">
                <a:pos x="47" y="19"/>
              </a:cxn>
            </a:cxnLst>
            <a:rect l="0" t="0" r="r" b="b"/>
            <a:pathLst>
              <a:path w="52" h="80">
                <a:moveTo>
                  <a:pt x="47" y="19"/>
                </a:moveTo>
                <a:cubicBezTo>
                  <a:pt x="47" y="19"/>
                  <a:pt x="38" y="17"/>
                  <a:pt x="32" y="17"/>
                </a:cubicBezTo>
                <a:cubicBezTo>
                  <a:pt x="24" y="17"/>
                  <a:pt x="20" y="19"/>
                  <a:pt x="20" y="23"/>
                </a:cubicBezTo>
                <a:cubicBezTo>
                  <a:pt x="20" y="28"/>
                  <a:pt x="26" y="29"/>
                  <a:pt x="29" y="30"/>
                </a:cubicBezTo>
                <a:cubicBezTo>
                  <a:pt x="34" y="32"/>
                  <a:pt x="34" y="32"/>
                  <a:pt x="34" y="32"/>
                </a:cubicBezTo>
                <a:cubicBezTo>
                  <a:pt x="47" y="36"/>
                  <a:pt x="52" y="45"/>
                  <a:pt x="52" y="54"/>
                </a:cubicBezTo>
                <a:cubicBezTo>
                  <a:pt x="52" y="73"/>
                  <a:pt x="35" y="80"/>
                  <a:pt x="21" y="80"/>
                </a:cubicBezTo>
                <a:cubicBezTo>
                  <a:pt x="10" y="80"/>
                  <a:pt x="1" y="78"/>
                  <a:pt x="0" y="77"/>
                </a:cubicBezTo>
                <a:cubicBezTo>
                  <a:pt x="0" y="60"/>
                  <a:pt x="0" y="60"/>
                  <a:pt x="0" y="60"/>
                </a:cubicBezTo>
                <a:cubicBezTo>
                  <a:pt x="2" y="60"/>
                  <a:pt x="10" y="63"/>
                  <a:pt x="18" y="63"/>
                </a:cubicBezTo>
                <a:cubicBezTo>
                  <a:pt x="28" y="63"/>
                  <a:pt x="32" y="60"/>
                  <a:pt x="32" y="56"/>
                </a:cubicBezTo>
                <a:cubicBezTo>
                  <a:pt x="32" y="52"/>
                  <a:pt x="28" y="49"/>
                  <a:pt x="23" y="48"/>
                </a:cubicBezTo>
                <a:cubicBezTo>
                  <a:pt x="22" y="48"/>
                  <a:pt x="21" y="47"/>
                  <a:pt x="19" y="47"/>
                </a:cubicBezTo>
                <a:cubicBezTo>
                  <a:pt x="9" y="43"/>
                  <a:pt x="0" y="37"/>
                  <a:pt x="0" y="24"/>
                </a:cubicBezTo>
                <a:cubicBezTo>
                  <a:pt x="0" y="10"/>
                  <a:pt x="10" y="0"/>
                  <a:pt x="28" y="0"/>
                </a:cubicBezTo>
                <a:cubicBezTo>
                  <a:pt x="37" y="0"/>
                  <a:pt x="46" y="3"/>
                  <a:pt x="47" y="3"/>
                </a:cubicBezTo>
                <a:lnTo>
                  <a:pt x="47" y="1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black">
          <a:xfrm>
            <a:off x="5592765" y="2569104"/>
            <a:ext cx="109537" cy="189178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10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9" name="Freeform 8"/>
          <p:cNvSpPr>
            <a:spLocks/>
          </p:cNvSpPr>
          <p:nvPr/>
        </p:nvSpPr>
        <p:spPr bwMode="black">
          <a:xfrm>
            <a:off x="5900740" y="2442104"/>
            <a:ext cx="109537" cy="316178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4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4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0" name="Freeform 9"/>
          <p:cNvSpPr>
            <a:spLocks/>
          </p:cNvSpPr>
          <p:nvPr/>
        </p:nvSpPr>
        <p:spPr bwMode="black">
          <a:xfrm>
            <a:off x="6202365" y="2267479"/>
            <a:ext cx="111125" cy="582083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111"/>
              </a:cxn>
              <a:cxn ang="0">
                <a:pos x="10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5" y="120"/>
                  <a:pt x="10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black">
          <a:xfrm>
            <a:off x="6510339" y="2442104"/>
            <a:ext cx="111125" cy="316178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2" name="Freeform 11"/>
          <p:cNvSpPr>
            <a:spLocks/>
          </p:cNvSpPr>
          <p:nvPr/>
        </p:nvSpPr>
        <p:spPr bwMode="black">
          <a:xfrm>
            <a:off x="6811965" y="2569104"/>
            <a:ext cx="115887" cy="189178"/>
          </a:xfrm>
          <a:custGeom>
            <a:avLst/>
            <a:gdLst/>
            <a:ahLst/>
            <a:cxnLst>
              <a:cxn ang="0">
                <a:pos x="20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20" y="30"/>
              </a:cxn>
              <a:cxn ang="0">
                <a:pos x="20" y="10"/>
              </a:cxn>
            </a:cxnLst>
            <a:rect l="0" t="0" r="r" b="b"/>
            <a:pathLst>
              <a:path w="20" h="39">
                <a:moveTo>
                  <a:pt x="20" y="10"/>
                </a:moveTo>
                <a:cubicBezTo>
                  <a:pt x="20" y="4"/>
                  <a:pt x="15" y="0"/>
                  <a:pt x="10" y="0"/>
                </a:cubicBezTo>
                <a:cubicBezTo>
                  <a:pt x="5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5" y="39"/>
                  <a:pt x="10" y="39"/>
                </a:cubicBezTo>
                <a:cubicBezTo>
                  <a:pt x="15" y="39"/>
                  <a:pt x="20" y="35"/>
                  <a:pt x="20" y="30"/>
                </a:cubicBezTo>
                <a:lnTo>
                  <a:pt x="20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3" name="Freeform 12"/>
          <p:cNvSpPr>
            <a:spLocks/>
          </p:cNvSpPr>
          <p:nvPr/>
        </p:nvSpPr>
        <p:spPr bwMode="black">
          <a:xfrm>
            <a:off x="7119940" y="2442104"/>
            <a:ext cx="111125" cy="316178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4" name="Freeform 13"/>
          <p:cNvSpPr>
            <a:spLocks/>
          </p:cNvSpPr>
          <p:nvPr/>
        </p:nvSpPr>
        <p:spPr bwMode="black">
          <a:xfrm>
            <a:off x="7427915" y="2267479"/>
            <a:ext cx="111125" cy="582083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111"/>
              </a:cxn>
              <a:cxn ang="0">
                <a:pos x="9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4" y="120"/>
                  <a:pt x="9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5" name="Freeform 14"/>
          <p:cNvSpPr>
            <a:spLocks/>
          </p:cNvSpPr>
          <p:nvPr/>
        </p:nvSpPr>
        <p:spPr bwMode="black">
          <a:xfrm>
            <a:off x="7729540" y="2442104"/>
            <a:ext cx="111125" cy="316178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5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6" name="Freeform 15"/>
          <p:cNvSpPr>
            <a:spLocks/>
          </p:cNvSpPr>
          <p:nvPr/>
        </p:nvSpPr>
        <p:spPr bwMode="black">
          <a:xfrm>
            <a:off x="8037514" y="2569104"/>
            <a:ext cx="111125" cy="189178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9" y="0"/>
              </a:cxn>
              <a:cxn ang="0">
                <a:pos x="0" y="10"/>
              </a:cxn>
              <a:cxn ang="0">
                <a:pos x="0" y="30"/>
              </a:cxn>
              <a:cxn ang="0">
                <a:pos x="9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9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52199" y="2550584"/>
            <a:ext cx="2621469" cy="600158"/>
          </a:xfrm>
          <a:prstGeom prst="rect">
            <a:avLst/>
          </a:prstGeom>
          <a:noFill/>
        </p:spPr>
        <p:txBody>
          <a:bodyPr wrap="none" lIns="91434" tIns="45717" rIns="91434" bIns="45717">
            <a:spAutoFit/>
          </a:bodyPr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b="1" dirty="0">
                <a:solidFill>
                  <a:srgbClr val="FFFFFF"/>
                </a:solidFill>
                <a:latin typeface="Arial"/>
                <a:ea typeface="ＭＳ Ｐゴシック" charset="-128"/>
                <a:cs typeface="ＭＳ Ｐゴシック" charset="-128"/>
              </a:rPr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1914955078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625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200"/>
                            </p:stCondLst>
                            <p:childTnLst>
                              <p:par>
                                <p:cTn id="13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7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7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7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7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3.7037E-7 L -4.72222E-6 0.09143 " pathEditMode="relative" rAng="0" ptsTypes="AA">
                                      <p:cBhvr>
                                        <p:cTn id="41" dur="7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3.7037E-6 L 5E-6 0.11157 " pathEditMode="relative" rAng="0" ptsTypes="AA">
                                      <p:cBhvr>
                                        <p:cTn id="43" dur="7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4.81481E-6 L 4.72222E-6 0.09143 " pathEditMode="relative" rAng="0" ptsTypes="AA">
                                      <p:cBhvr>
                                        <p:cTn id="45" dur="70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3.7037E-6 L -2.77778E-6 0.11157 " pathEditMode="relative" rAng="0" ptsTypes="AA">
                                      <p:cBhvr>
                                        <p:cTn id="47" dur="700" spd="-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4.81481E-6 L 5.55556E-7 0.09143 " pathEditMode="relative" rAng="0" ptsTypes="AA">
                                      <p:cBhvr>
                                        <p:cTn id="49" dur="700" spd="-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3.33333E-6 L 4.72222E-6 -0.10764 " pathEditMode="relative" rAng="0" ptsTypes="AA">
                                      <p:cBhvr>
                                        <p:cTn id="51" dur="7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3.33333E-6 L 4.44444E-6 -0.10764 " pathEditMode="relative" rAng="0" ptsTypes="AA">
                                      <p:cBhvr>
                                        <p:cTn id="53" dur="7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3.33333E-6 L -2.22222E-6 -0.10764 " pathEditMode="relative" rAng="0" ptsTypes="AA">
                                      <p:cBhvr>
                                        <p:cTn id="55" dur="7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56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3.33333E-6 L 1.11111E-6 -0.10764 " pathEditMode="relative" rAng="0" ptsTypes="AA">
                                      <p:cBhvr>
                                        <p:cTn id="57" dur="70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9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7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7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7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/>
    </p:bldLst>
  </p:timing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-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omplex_Gradient7.jpg"/>
          <p:cNvPicPr>
            <a:picLocks noChangeAspect="1"/>
          </p:cNvPicPr>
          <p:nvPr/>
        </p:nvPicPr>
        <p:blipFill>
          <a:blip r:embed="rId2"/>
          <a:srcRect l="1695" r="14438"/>
          <a:stretch>
            <a:fillRect/>
          </a:stretch>
        </p:blipFill>
        <p:spPr bwMode="auto">
          <a:xfrm>
            <a:off x="0" y="0"/>
            <a:ext cx="9144000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/>
          <p:cNvSpPr>
            <a:spLocks noChangeArrowheads="1"/>
          </p:cNvSpPr>
          <p:nvPr/>
        </p:nvSpPr>
        <p:spPr bwMode="black">
          <a:xfrm>
            <a:off x="4373565" y="4870981"/>
            <a:ext cx="41275" cy="130969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91434" tIns="45717" rIns="91434" bIns="45717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" name="Freeform 3"/>
          <p:cNvSpPr>
            <a:spLocks/>
          </p:cNvSpPr>
          <p:nvPr/>
        </p:nvSpPr>
        <p:spPr bwMode="black">
          <a:xfrm>
            <a:off x="4614863" y="4867012"/>
            <a:ext cx="120650" cy="137583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1" y="80"/>
              </a:cxn>
              <a:cxn ang="0">
                <a:pos x="0" y="40"/>
              </a:cxn>
              <a:cxn ang="0">
                <a:pos x="41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8" y="23"/>
                  <a:pt x="51" y="20"/>
                  <a:pt x="42" y="20"/>
                </a:cubicBezTo>
                <a:cubicBezTo>
                  <a:pt x="30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1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1" y="0"/>
                </a:cubicBezTo>
                <a:cubicBezTo>
                  <a:pt x="50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" name="Freeform 4"/>
          <p:cNvSpPr>
            <a:spLocks/>
          </p:cNvSpPr>
          <p:nvPr/>
        </p:nvSpPr>
        <p:spPr bwMode="black">
          <a:xfrm>
            <a:off x="4200527" y="4867012"/>
            <a:ext cx="119063" cy="137583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7" y="23"/>
                  <a:pt x="51" y="20"/>
                  <a:pt x="42" y="20"/>
                </a:cubicBezTo>
                <a:cubicBezTo>
                  <a:pt x="29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0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0" y="0"/>
                </a:cubicBezTo>
                <a:cubicBezTo>
                  <a:pt x="49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6" name="Freeform 5"/>
          <p:cNvSpPr>
            <a:spLocks noEditPoints="1"/>
          </p:cNvSpPr>
          <p:nvPr/>
        </p:nvSpPr>
        <p:spPr bwMode="black">
          <a:xfrm>
            <a:off x="4778375" y="4867012"/>
            <a:ext cx="165100" cy="137583"/>
          </a:xfrm>
          <a:custGeom>
            <a:avLst/>
            <a:gdLst/>
            <a:ahLst/>
            <a:cxnLst>
              <a:cxn ang="0">
                <a:pos x="80" y="40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80" y="40"/>
              </a:cxn>
              <a:cxn ang="0">
                <a:pos x="40" y="20"/>
              </a:cxn>
              <a:cxn ang="0">
                <a:pos x="20" y="40"/>
              </a:cxn>
              <a:cxn ang="0">
                <a:pos x="40" y="60"/>
              </a:cxn>
              <a:cxn ang="0">
                <a:pos x="60" y="40"/>
              </a:cxn>
              <a:cxn ang="0">
                <a:pos x="40" y="20"/>
              </a:cxn>
            </a:cxnLst>
            <a:rect l="0" t="0" r="r" b="b"/>
            <a:pathLst>
              <a:path w="80" h="80">
                <a:moveTo>
                  <a:pt x="80" y="40"/>
                </a:moveTo>
                <a:cubicBezTo>
                  <a:pt x="80" y="62"/>
                  <a:pt x="64" y="80"/>
                  <a:pt x="40" y="80"/>
                </a:cubicBezTo>
                <a:cubicBezTo>
                  <a:pt x="16" y="80"/>
                  <a:pt x="0" y="62"/>
                  <a:pt x="0" y="40"/>
                </a:cubicBezTo>
                <a:cubicBezTo>
                  <a:pt x="0" y="18"/>
                  <a:pt x="16" y="0"/>
                  <a:pt x="40" y="0"/>
                </a:cubicBezTo>
                <a:cubicBezTo>
                  <a:pt x="64" y="0"/>
                  <a:pt x="80" y="18"/>
                  <a:pt x="80" y="40"/>
                </a:cubicBezTo>
                <a:moveTo>
                  <a:pt x="40" y="20"/>
                </a:moveTo>
                <a:cubicBezTo>
                  <a:pt x="29" y="20"/>
                  <a:pt x="20" y="29"/>
                  <a:pt x="20" y="40"/>
                </a:cubicBezTo>
                <a:cubicBezTo>
                  <a:pt x="20" y="51"/>
                  <a:pt x="29" y="60"/>
                  <a:pt x="40" y="60"/>
                </a:cubicBezTo>
                <a:cubicBezTo>
                  <a:pt x="51" y="60"/>
                  <a:pt x="60" y="51"/>
                  <a:pt x="60" y="40"/>
                </a:cubicBezTo>
                <a:cubicBezTo>
                  <a:pt x="60" y="29"/>
                  <a:pt x="51" y="20"/>
                  <a:pt x="40" y="20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7" name="Freeform 6"/>
          <p:cNvSpPr>
            <a:spLocks/>
          </p:cNvSpPr>
          <p:nvPr/>
        </p:nvSpPr>
        <p:spPr bwMode="black">
          <a:xfrm>
            <a:off x="4468813" y="4867012"/>
            <a:ext cx="107950" cy="137583"/>
          </a:xfrm>
          <a:custGeom>
            <a:avLst/>
            <a:gdLst/>
            <a:ahLst/>
            <a:cxnLst>
              <a:cxn ang="0">
                <a:pos x="47" y="19"/>
              </a:cxn>
              <a:cxn ang="0">
                <a:pos x="32" y="17"/>
              </a:cxn>
              <a:cxn ang="0">
                <a:pos x="20" y="23"/>
              </a:cxn>
              <a:cxn ang="0">
                <a:pos x="29" y="30"/>
              </a:cxn>
              <a:cxn ang="0">
                <a:pos x="34" y="32"/>
              </a:cxn>
              <a:cxn ang="0">
                <a:pos x="52" y="54"/>
              </a:cxn>
              <a:cxn ang="0">
                <a:pos x="21" y="80"/>
              </a:cxn>
              <a:cxn ang="0">
                <a:pos x="0" y="77"/>
              </a:cxn>
              <a:cxn ang="0">
                <a:pos x="0" y="60"/>
              </a:cxn>
              <a:cxn ang="0">
                <a:pos x="18" y="63"/>
              </a:cxn>
              <a:cxn ang="0">
                <a:pos x="32" y="56"/>
              </a:cxn>
              <a:cxn ang="0">
                <a:pos x="23" y="48"/>
              </a:cxn>
              <a:cxn ang="0">
                <a:pos x="19" y="47"/>
              </a:cxn>
              <a:cxn ang="0">
                <a:pos x="0" y="24"/>
              </a:cxn>
              <a:cxn ang="0">
                <a:pos x="28" y="0"/>
              </a:cxn>
              <a:cxn ang="0">
                <a:pos x="47" y="3"/>
              </a:cxn>
              <a:cxn ang="0">
                <a:pos x="47" y="19"/>
              </a:cxn>
            </a:cxnLst>
            <a:rect l="0" t="0" r="r" b="b"/>
            <a:pathLst>
              <a:path w="52" h="80">
                <a:moveTo>
                  <a:pt x="47" y="19"/>
                </a:moveTo>
                <a:cubicBezTo>
                  <a:pt x="47" y="19"/>
                  <a:pt x="38" y="17"/>
                  <a:pt x="32" y="17"/>
                </a:cubicBezTo>
                <a:cubicBezTo>
                  <a:pt x="24" y="17"/>
                  <a:pt x="20" y="19"/>
                  <a:pt x="20" y="23"/>
                </a:cubicBezTo>
                <a:cubicBezTo>
                  <a:pt x="20" y="28"/>
                  <a:pt x="26" y="29"/>
                  <a:pt x="29" y="30"/>
                </a:cubicBezTo>
                <a:cubicBezTo>
                  <a:pt x="34" y="32"/>
                  <a:pt x="34" y="32"/>
                  <a:pt x="34" y="32"/>
                </a:cubicBezTo>
                <a:cubicBezTo>
                  <a:pt x="47" y="36"/>
                  <a:pt x="52" y="45"/>
                  <a:pt x="52" y="54"/>
                </a:cubicBezTo>
                <a:cubicBezTo>
                  <a:pt x="52" y="73"/>
                  <a:pt x="35" y="80"/>
                  <a:pt x="21" y="80"/>
                </a:cubicBezTo>
                <a:cubicBezTo>
                  <a:pt x="10" y="80"/>
                  <a:pt x="1" y="78"/>
                  <a:pt x="0" y="77"/>
                </a:cubicBezTo>
                <a:cubicBezTo>
                  <a:pt x="0" y="60"/>
                  <a:pt x="0" y="60"/>
                  <a:pt x="0" y="60"/>
                </a:cubicBezTo>
                <a:cubicBezTo>
                  <a:pt x="2" y="60"/>
                  <a:pt x="10" y="63"/>
                  <a:pt x="18" y="63"/>
                </a:cubicBezTo>
                <a:cubicBezTo>
                  <a:pt x="28" y="63"/>
                  <a:pt x="32" y="60"/>
                  <a:pt x="32" y="56"/>
                </a:cubicBezTo>
                <a:cubicBezTo>
                  <a:pt x="32" y="52"/>
                  <a:pt x="28" y="49"/>
                  <a:pt x="23" y="48"/>
                </a:cubicBezTo>
                <a:cubicBezTo>
                  <a:pt x="22" y="48"/>
                  <a:pt x="21" y="47"/>
                  <a:pt x="19" y="47"/>
                </a:cubicBezTo>
                <a:cubicBezTo>
                  <a:pt x="9" y="43"/>
                  <a:pt x="0" y="37"/>
                  <a:pt x="0" y="24"/>
                </a:cubicBezTo>
                <a:cubicBezTo>
                  <a:pt x="0" y="10"/>
                  <a:pt x="10" y="0"/>
                  <a:pt x="28" y="0"/>
                </a:cubicBezTo>
                <a:cubicBezTo>
                  <a:pt x="37" y="0"/>
                  <a:pt x="46" y="3"/>
                  <a:pt x="47" y="3"/>
                </a:cubicBezTo>
                <a:lnTo>
                  <a:pt x="47" y="1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black">
          <a:xfrm>
            <a:off x="4117975" y="4712231"/>
            <a:ext cx="38100" cy="67469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10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9" name="Freeform 8"/>
          <p:cNvSpPr>
            <a:spLocks/>
          </p:cNvSpPr>
          <p:nvPr/>
        </p:nvSpPr>
        <p:spPr bwMode="black">
          <a:xfrm>
            <a:off x="4227513" y="4667250"/>
            <a:ext cx="38100" cy="112448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4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4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0" name="Freeform 9"/>
          <p:cNvSpPr>
            <a:spLocks/>
          </p:cNvSpPr>
          <p:nvPr/>
        </p:nvSpPr>
        <p:spPr bwMode="black">
          <a:xfrm>
            <a:off x="4335463" y="4605073"/>
            <a:ext cx="38100" cy="206375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111"/>
              </a:cxn>
              <a:cxn ang="0">
                <a:pos x="10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5" y="120"/>
                  <a:pt x="10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black">
          <a:xfrm>
            <a:off x="4443415" y="4667250"/>
            <a:ext cx="39687" cy="112448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2" name="Freeform 11"/>
          <p:cNvSpPr>
            <a:spLocks/>
          </p:cNvSpPr>
          <p:nvPr/>
        </p:nvSpPr>
        <p:spPr bwMode="black">
          <a:xfrm>
            <a:off x="4551365" y="4712231"/>
            <a:ext cx="41275" cy="67469"/>
          </a:xfrm>
          <a:custGeom>
            <a:avLst/>
            <a:gdLst/>
            <a:ahLst/>
            <a:cxnLst>
              <a:cxn ang="0">
                <a:pos x="20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20" y="30"/>
              </a:cxn>
              <a:cxn ang="0">
                <a:pos x="20" y="10"/>
              </a:cxn>
            </a:cxnLst>
            <a:rect l="0" t="0" r="r" b="b"/>
            <a:pathLst>
              <a:path w="20" h="39">
                <a:moveTo>
                  <a:pt x="20" y="10"/>
                </a:moveTo>
                <a:cubicBezTo>
                  <a:pt x="20" y="4"/>
                  <a:pt x="15" y="0"/>
                  <a:pt x="10" y="0"/>
                </a:cubicBezTo>
                <a:cubicBezTo>
                  <a:pt x="5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5" y="39"/>
                  <a:pt x="10" y="39"/>
                </a:cubicBezTo>
                <a:cubicBezTo>
                  <a:pt x="15" y="39"/>
                  <a:pt x="20" y="35"/>
                  <a:pt x="20" y="30"/>
                </a:cubicBezTo>
                <a:lnTo>
                  <a:pt x="20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3" name="Freeform 12"/>
          <p:cNvSpPr>
            <a:spLocks/>
          </p:cNvSpPr>
          <p:nvPr/>
        </p:nvSpPr>
        <p:spPr bwMode="black">
          <a:xfrm>
            <a:off x="4660900" y="4667250"/>
            <a:ext cx="39688" cy="112448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4" name="Freeform 13"/>
          <p:cNvSpPr>
            <a:spLocks/>
          </p:cNvSpPr>
          <p:nvPr/>
        </p:nvSpPr>
        <p:spPr bwMode="black">
          <a:xfrm>
            <a:off x="4770440" y="4605073"/>
            <a:ext cx="39687" cy="206375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111"/>
              </a:cxn>
              <a:cxn ang="0">
                <a:pos x="9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4" y="120"/>
                  <a:pt x="9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5" name="Freeform 14"/>
          <p:cNvSpPr>
            <a:spLocks/>
          </p:cNvSpPr>
          <p:nvPr/>
        </p:nvSpPr>
        <p:spPr bwMode="black">
          <a:xfrm>
            <a:off x="4876800" y="4667250"/>
            <a:ext cx="39688" cy="112448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5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6" name="Freeform 15"/>
          <p:cNvSpPr>
            <a:spLocks/>
          </p:cNvSpPr>
          <p:nvPr/>
        </p:nvSpPr>
        <p:spPr bwMode="black">
          <a:xfrm>
            <a:off x="4986339" y="4712231"/>
            <a:ext cx="39687" cy="67469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9" y="0"/>
              </a:cxn>
              <a:cxn ang="0">
                <a:pos x="0" y="10"/>
              </a:cxn>
              <a:cxn ang="0">
                <a:pos x="0" y="30"/>
              </a:cxn>
              <a:cxn ang="0">
                <a:pos x="9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9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15451328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00"/>
                            </p:stCondLst>
                            <p:childTnLst>
                              <p:par>
                                <p:cTn id="9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7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7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1.91391E-6 L -5.55556E-7 0.02314 " pathEditMode="relative" rAng="0" ptsTypes="AA">
                                      <p:cBhvr>
                                        <p:cTn id="37" dur="7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-1.93242E-6 L 4.72222E-6 0.02962 " pathEditMode="relative" rAng="0" ptsTypes="AA">
                                      <p:cBhvr>
                                        <p:cTn id="39" dur="7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91391E-6 L 0 0.02314 " pathEditMode="relative" rAng="0" ptsTypes="AA">
                                      <p:cBhvr>
                                        <p:cTn id="41" dur="70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1.93242E-6 L -4.72222E-6 0.02962 " pathEditMode="relative" rAng="0" ptsTypes="AA">
                                      <p:cBhvr>
                                        <p:cTn id="43" dur="700" spd="-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1.91391E-6 L 4.16667E-6 0.02314 " pathEditMode="relative" rAng="0" ptsTypes="AA">
                                      <p:cBhvr>
                                        <p:cTn id="45" dur="700" spd="-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2.36056E-6 L 2.77778E-7 -0.02338 " pathEditMode="relative" rAng="0" ptsTypes="AA">
                                      <p:cBhvr>
                                        <p:cTn id="47" dur="7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2.36056E-6 L -8.33333E-7 -0.02338 " pathEditMode="relative" rAng="0" ptsTypes="AA">
                                      <p:cBhvr>
                                        <p:cTn id="49" dur="7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2.36056E-6 L 4.44444E-6 -0.02338 " pathEditMode="relative" rAng="0" ptsTypes="AA">
                                      <p:cBhvr>
                                        <p:cTn id="51" dur="7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2.36056E-6 L 3.33333E-6 -0.02338 " pathEditMode="relative" rAng="0" ptsTypes="AA">
                                      <p:cBhvr>
                                        <p:cTn id="53" dur="70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4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7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7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7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</p:bldLst>
  </p:timing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-red 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omplex_Gradient7.jpg"/>
          <p:cNvPicPr>
            <a:picLocks noChangeAspect="1"/>
          </p:cNvPicPr>
          <p:nvPr/>
        </p:nvPicPr>
        <p:blipFill>
          <a:blip r:embed="rId2"/>
          <a:srcRect l="1695" r="14438"/>
          <a:stretch>
            <a:fillRect/>
          </a:stretch>
        </p:blipFill>
        <p:spPr bwMode="auto">
          <a:xfrm>
            <a:off x="0" y="0"/>
            <a:ext cx="9144000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552199" y="2550584"/>
            <a:ext cx="2621469" cy="600158"/>
          </a:xfrm>
          <a:prstGeom prst="rect">
            <a:avLst/>
          </a:prstGeom>
          <a:noFill/>
        </p:spPr>
        <p:txBody>
          <a:bodyPr wrap="none" lIns="91434" tIns="45717" rIns="91434" bIns="45717">
            <a:spAutoFit/>
          </a:bodyPr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b="1" dirty="0">
                <a:solidFill>
                  <a:srgbClr val="FFFFFF"/>
                </a:solidFill>
                <a:latin typeface="Arial"/>
                <a:ea typeface="ＭＳ Ｐゴシック" charset="-128"/>
                <a:cs typeface="ＭＳ Ｐゴシック" charset="-128"/>
              </a:rPr>
              <a:t>Thank you.</a:t>
            </a: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black">
          <a:xfrm>
            <a:off x="6313490" y="3090334"/>
            <a:ext cx="115887" cy="367771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91434" tIns="45717" rIns="91434" bIns="45717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" name="Freeform 4"/>
          <p:cNvSpPr>
            <a:spLocks/>
          </p:cNvSpPr>
          <p:nvPr/>
        </p:nvSpPr>
        <p:spPr bwMode="black">
          <a:xfrm>
            <a:off x="6992938" y="3081074"/>
            <a:ext cx="336550" cy="388938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1" y="80"/>
              </a:cxn>
              <a:cxn ang="0">
                <a:pos x="0" y="40"/>
              </a:cxn>
              <a:cxn ang="0">
                <a:pos x="41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8" y="23"/>
                  <a:pt x="51" y="20"/>
                  <a:pt x="42" y="20"/>
                </a:cubicBezTo>
                <a:cubicBezTo>
                  <a:pt x="30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1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1" y="0"/>
                </a:cubicBezTo>
                <a:cubicBezTo>
                  <a:pt x="50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6" name="Freeform 5"/>
          <p:cNvSpPr>
            <a:spLocks/>
          </p:cNvSpPr>
          <p:nvPr/>
        </p:nvSpPr>
        <p:spPr bwMode="black">
          <a:xfrm>
            <a:off x="5824539" y="3081074"/>
            <a:ext cx="338137" cy="388938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7" y="23"/>
                  <a:pt x="51" y="20"/>
                  <a:pt x="42" y="20"/>
                </a:cubicBezTo>
                <a:cubicBezTo>
                  <a:pt x="29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0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0" y="0"/>
                </a:cubicBezTo>
                <a:cubicBezTo>
                  <a:pt x="49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7" name="Freeform 6"/>
          <p:cNvSpPr>
            <a:spLocks noEditPoints="1"/>
          </p:cNvSpPr>
          <p:nvPr/>
        </p:nvSpPr>
        <p:spPr bwMode="black">
          <a:xfrm>
            <a:off x="7451725" y="3081074"/>
            <a:ext cx="463550" cy="388938"/>
          </a:xfrm>
          <a:custGeom>
            <a:avLst/>
            <a:gdLst/>
            <a:ahLst/>
            <a:cxnLst>
              <a:cxn ang="0">
                <a:pos x="80" y="40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80" y="40"/>
              </a:cxn>
              <a:cxn ang="0">
                <a:pos x="40" y="20"/>
              </a:cxn>
              <a:cxn ang="0">
                <a:pos x="20" y="40"/>
              </a:cxn>
              <a:cxn ang="0">
                <a:pos x="40" y="60"/>
              </a:cxn>
              <a:cxn ang="0">
                <a:pos x="60" y="40"/>
              </a:cxn>
              <a:cxn ang="0">
                <a:pos x="40" y="20"/>
              </a:cxn>
            </a:cxnLst>
            <a:rect l="0" t="0" r="r" b="b"/>
            <a:pathLst>
              <a:path w="80" h="80">
                <a:moveTo>
                  <a:pt x="80" y="40"/>
                </a:moveTo>
                <a:cubicBezTo>
                  <a:pt x="80" y="62"/>
                  <a:pt x="64" y="80"/>
                  <a:pt x="40" y="80"/>
                </a:cubicBezTo>
                <a:cubicBezTo>
                  <a:pt x="16" y="80"/>
                  <a:pt x="0" y="62"/>
                  <a:pt x="0" y="40"/>
                </a:cubicBezTo>
                <a:cubicBezTo>
                  <a:pt x="0" y="18"/>
                  <a:pt x="16" y="0"/>
                  <a:pt x="40" y="0"/>
                </a:cubicBezTo>
                <a:cubicBezTo>
                  <a:pt x="64" y="0"/>
                  <a:pt x="80" y="18"/>
                  <a:pt x="80" y="40"/>
                </a:cubicBezTo>
                <a:moveTo>
                  <a:pt x="40" y="20"/>
                </a:moveTo>
                <a:cubicBezTo>
                  <a:pt x="29" y="20"/>
                  <a:pt x="20" y="29"/>
                  <a:pt x="20" y="40"/>
                </a:cubicBezTo>
                <a:cubicBezTo>
                  <a:pt x="20" y="51"/>
                  <a:pt x="29" y="60"/>
                  <a:pt x="40" y="60"/>
                </a:cubicBezTo>
                <a:cubicBezTo>
                  <a:pt x="51" y="60"/>
                  <a:pt x="60" y="51"/>
                  <a:pt x="60" y="40"/>
                </a:cubicBezTo>
                <a:cubicBezTo>
                  <a:pt x="60" y="29"/>
                  <a:pt x="51" y="20"/>
                  <a:pt x="40" y="20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black">
          <a:xfrm>
            <a:off x="6580189" y="3081074"/>
            <a:ext cx="301625" cy="388938"/>
          </a:xfrm>
          <a:custGeom>
            <a:avLst/>
            <a:gdLst/>
            <a:ahLst/>
            <a:cxnLst>
              <a:cxn ang="0">
                <a:pos x="47" y="19"/>
              </a:cxn>
              <a:cxn ang="0">
                <a:pos x="32" y="17"/>
              </a:cxn>
              <a:cxn ang="0">
                <a:pos x="20" y="23"/>
              </a:cxn>
              <a:cxn ang="0">
                <a:pos x="29" y="30"/>
              </a:cxn>
              <a:cxn ang="0">
                <a:pos x="34" y="32"/>
              </a:cxn>
              <a:cxn ang="0">
                <a:pos x="52" y="54"/>
              </a:cxn>
              <a:cxn ang="0">
                <a:pos x="21" y="80"/>
              </a:cxn>
              <a:cxn ang="0">
                <a:pos x="0" y="77"/>
              </a:cxn>
              <a:cxn ang="0">
                <a:pos x="0" y="60"/>
              </a:cxn>
              <a:cxn ang="0">
                <a:pos x="18" y="63"/>
              </a:cxn>
              <a:cxn ang="0">
                <a:pos x="32" y="56"/>
              </a:cxn>
              <a:cxn ang="0">
                <a:pos x="23" y="48"/>
              </a:cxn>
              <a:cxn ang="0">
                <a:pos x="19" y="47"/>
              </a:cxn>
              <a:cxn ang="0">
                <a:pos x="0" y="24"/>
              </a:cxn>
              <a:cxn ang="0">
                <a:pos x="28" y="0"/>
              </a:cxn>
              <a:cxn ang="0">
                <a:pos x="47" y="3"/>
              </a:cxn>
              <a:cxn ang="0">
                <a:pos x="47" y="19"/>
              </a:cxn>
            </a:cxnLst>
            <a:rect l="0" t="0" r="r" b="b"/>
            <a:pathLst>
              <a:path w="52" h="80">
                <a:moveTo>
                  <a:pt x="47" y="19"/>
                </a:moveTo>
                <a:cubicBezTo>
                  <a:pt x="47" y="19"/>
                  <a:pt x="38" y="17"/>
                  <a:pt x="32" y="17"/>
                </a:cubicBezTo>
                <a:cubicBezTo>
                  <a:pt x="24" y="17"/>
                  <a:pt x="20" y="19"/>
                  <a:pt x="20" y="23"/>
                </a:cubicBezTo>
                <a:cubicBezTo>
                  <a:pt x="20" y="28"/>
                  <a:pt x="26" y="29"/>
                  <a:pt x="29" y="30"/>
                </a:cubicBezTo>
                <a:cubicBezTo>
                  <a:pt x="34" y="32"/>
                  <a:pt x="34" y="32"/>
                  <a:pt x="34" y="32"/>
                </a:cubicBezTo>
                <a:cubicBezTo>
                  <a:pt x="47" y="36"/>
                  <a:pt x="52" y="45"/>
                  <a:pt x="52" y="54"/>
                </a:cubicBezTo>
                <a:cubicBezTo>
                  <a:pt x="52" y="73"/>
                  <a:pt x="35" y="80"/>
                  <a:pt x="21" y="80"/>
                </a:cubicBezTo>
                <a:cubicBezTo>
                  <a:pt x="10" y="80"/>
                  <a:pt x="1" y="78"/>
                  <a:pt x="0" y="77"/>
                </a:cubicBezTo>
                <a:cubicBezTo>
                  <a:pt x="0" y="60"/>
                  <a:pt x="0" y="60"/>
                  <a:pt x="0" y="60"/>
                </a:cubicBezTo>
                <a:cubicBezTo>
                  <a:pt x="2" y="60"/>
                  <a:pt x="10" y="63"/>
                  <a:pt x="18" y="63"/>
                </a:cubicBezTo>
                <a:cubicBezTo>
                  <a:pt x="28" y="63"/>
                  <a:pt x="32" y="60"/>
                  <a:pt x="32" y="56"/>
                </a:cubicBezTo>
                <a:cubicBezTo>
                  <a:pt x="32" y="52"/>
                  <a:pt x="28" y="49"/>
                  <a:pt x="23" y="48"/>
                </a:cubicBezTo>
                <a:cubicBezTo>
                  <a:pt x="22" y="48"/>
                  <a:pt x="21" y="47"/>
                  <a:pt x="19" y="47"/>
                </a:cubicBezTo>
                <a:cubicBezTo>
                  <a:pt x="9" y="43"/>
                  <a:pt x="0" y="37"/>
                  <a:pt x="0" y="24"/>
                </a:cubicBezTo>
                <a:cubicBezTo>
                  <a:pt x="0" y="10"/>
                  <a:pt x="10" y="0"/>
                  <a:pt x="28" y="0"/>
                </a:cubicBezTo>
                <a:cubicBezTo>
                  <a:pt x="37" y="0"/>
                  <a:pt x="46" y="3"/>
                  <a:pt x="47" y="3"/>
                </a:cubicBezTo>
                <a:lnTo>
                  <a:pt x="47" y="1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9" name="Freeform 8"/>
          <p:cNvSpPr>
            <a:spLocks/>
          </p:cNvSpPr>
          <p:nvPr/>
        </p:nvSpPr>
        <p:spPr bwMode="black">
          <a:xfrm>
            <a:off x="5592765" y="2569104"/>
            <a:ext cx="109537" cy="189178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10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0" name="Freeform 9"/>
          <p:cNvSpPr>
            <a:spLocks/>
          </p:cNvSpPr>
          <p:nvPr/>
        </p:nvSpPr>
        <p:spPr bwMode="black">
          <a:xfrm>
            <a:off x="5900740" y="2442104"/>
            <a:ext cx="109537" cy="316178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4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4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black">
          <a:xfrm>
            <a:off x="6202365" y="2267479"/>
            <a:ext cx="111125" cy="582083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111"/>
              </a:cxn>
              <a:cxn ang="0">
                <a:pos x="10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5" y="120"/>
                  <a:pt x="10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2" name="Freeform 11"/>
          <p:cNvSpPr>
            <a:spLocks/>
          </p:cNvSpPr>
          <p:nvPr/>
        </p:nvSpPr>
        <p:spPr bwMode="black">
          <a:xfrm>
            <a:off x="6510339" y="2442104"/>
            <a:ext cx="111125" cy="316178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3" name="Freeform 12"/>
          <p:cNvSpPr>
            <a:spLocks/>
          </p:cNvSpPr>
          <p:nvPr/>
        </p:nvSpPr>
        <p:spPr bwMode="black">
          <a:xfrm>
            <a:off x="6811965" y="2569104"/>
            <a:ext cx="115887" cy="189178"/>
          </a:xfrm>
          <a:custGeom>
            <a:avLst/>
            <a:gdLst/>
            <a:ahLst/>
            <a:cxnLst>
              <a:cxn ang="0">
                <a:pos x="20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20" y="30"/>
              </a:cxn>
              <a:cxn ang="0">
                <a:pos x="20" y="10"/>
              </a:cxn>
            </a:cxnLst>
            <a:rect l="0" t="0" r="r" b="b"/>
            <a:pathLst>
              <a:path w="20" h="39">
                <a:moveTo>
                  <a:pt x="20" y="10"/>
                </a:moveTo>
                <a:cubicBezTo>
                  <a:pt x="20" y="4"/>
                  <a:pt x="15" y="0"/>
                  <a:pt x="10" y="0"/>
                </a:cubicBezTo>
                <a:cubicBezTo>
                  <a:pt x="5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5" y="39"/>
                  <a:pt x="10" y="39"/>
                </a:cubicBezTo>
                <a:cubicBezTo>
                  <a:pt x="15" y="39"/>
                  <a:pt x="20" y="35"/>
                  <a:pt x="20" y="30"/>
                </a:cubicBezTo>
                <a:lnTo>
                  <a:pt x="20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4" name="Freeform 13"/>
          <p:cNvSpPr>
            <a:spLocks/>
          </p:cNvSpPr>
          <p:nvPr/>
        </p:nvSpPr>
        <p:spPr bwMode="black">
          <a:xfrm>
            <a:off x="7119940" y="2442104"/>
            <a:ext cx="111125" cy="316178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5" name="Freeform 14"/>
          <p:cNvSpPr>
            <a:spLocks/>
          </p:cNvSpPr>
          <p:nvPr/>
        </p:nvSpPr>
        <p:spPr bwMode="black">
          <a:xfrm>
            <a:off x="7427915" y="2267479"/>
            <a:ext cx="111125" cy="582083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111"/>
              </a:cxn>
              <a:cxn ang="0">
                <a:pos x="9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4" y="120"/>
                  <a:pt x="9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6" name="Freeform 15"/>
          <p:cNvSpPr>
            <a:spLocks/>
          </p:cNvSpPr>
          <p:nvPr/>
        </p:nvSpPr>
        <p:spPr bwMode="black">
          <a:xfrm>
            <a:off x="7729540" y="2442104"/>
            <a:ext cx="111125" cy="316178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5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7" name="Freeform 16"/>
          <p:cNvSpPr>
            <a:spLocks/>
          </p:cNvSpPr>
          <p:nvPr/>
        </p:nvSpPr>
        <p:spPr bwMode="black">
          <a:xfrm>
            <a:off x="8037514" y="2569104"/>
            <a:ext cx="111125" cy="189178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9" y="0"/>
              </a:cxn>
              <a:cxn ang="0">
                <a:pos x="0" y="10"/>
              </a:cxn>
              <a:cxn ang="0">
                <a:pos x="0" y="30"/>
              </a:cxn>
              <a:cxn ang="0">
                <a:pos x="9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9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65231440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625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200"/>
                            </p:stCondLst>
                            <p:childTnLst>
                              <p:par>
                                <p:cTn id="13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7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7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7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7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3.7037E-7 L -4.72222E-6 0.09143 " pathEditMode="relative" rAng="0" ptsTypes="AA">
                                      <p:cBhvr>
                                        <p:cTn id="41" dur="7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3.7037E-6 L 5E-6 0.11157 " pathEditMode="relative" rAng="0" ptsTypes="AA">
                                      <p:cBhvr>
                                        <p:cTn id="43" dur="7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4.81481E-6 L 4.72222E-6 0.09143 " pathEditMode="relative" rAng="0" ptsTypes="AA">
                                      <p:cBhvr>
                                        <p:cTn id="45" dur="7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3.7037E-6 L -2.77778E-6 0.11157 " pathEditMode="relative" rAng="0" ptsTypes="AA">
                                      <p:cBhvr>
                                        <p:cTn id="47" dur="70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4.81481E-6 L 5.55556E-7 0.09143 " pathEditMode="relative" rAng="0" ptsTypes="AA">
                                      <p:cBhvr>
                                        <p:cTn id="49" dur="700" spd="-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3.33333E-6 L 4.72222E-6 -0.10764 " pathEditMode="relative" rAng="0" ptsTypes="AA">
                                      <p:cBhvr>
                                        <p:cTn id="51" dur="7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3.33333E-6 L 4.44444E-6 -0.10764 " pathEditMode="relative" rAng="0" ptsTypes="AA">
                                      <p:cBhvr>
                                        <p:cTn id="53" dur="70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3.33333E-6 L -2.22222E-6 -0.10764 " pathEditMode="relative" rAng="0" ptsTypes="AA">
                                      <p:cBhvr>
                                        <p:cTn id="55" dur="700" spd="-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56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3.33333E-6 L 1.11111E-6 -0.10764 " pathEditMode="relative" rAng="0" ptsTypes="AA">
                                      <p:cBhvr>
                                        <p:cTn id="57" dur="700" spd="-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9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7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7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7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</p:bldLst>
  </p:timing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auto">
          <a:xfrm>
            <a:off x="2317379" y="2392764"/>
            <a:ext cx="165842" cy="421472"/>
          </a:xfrm>
          <a:prstGeom prst="rect">
            <a:avLst/>
          </a:prstGeom>
          <a:gradFill flip="none" rotWithShape="1">
            <a:gsLst>
              <a:gs pos="20000">
                <a:srgbClr val="27508B"/>
              </a:gs>
              <a:gs pos="100000">
                <a:srgbClr val="47B0D5"/>
              </a:gs>
              <a:gs pos="68000">
                <a:srgbClr val="0183B7"/>
              </a:gs>
            </a:gsLst>
            <a:lin ang="5400000" scaled="0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82119" tIns="41058" rIns="82119" bIns="41058" anchor="ctr">
            <a:prstTxWarp prst="textNoShape">
              <a:avLst/>
            </a:prstTxWarp>
            <a:spAutoFit/>
          </a:bodyPr>
          <a:lstStyle/>
          <a:p>
            <a:pPr defTabSz="814333" eaLnBrk="0" hangingPunct="0">
              <a:lnSpc>
                <a:spcPct val="90000"/>
              </a:lnSpc>
              <a:defRPr/>
            </a:pPr>
            <a:endParaRPr lang="en-US" sz="2400" b="1">
              <a:solidFill>
                <a:srgbClr val="0096D6"/>
              </a:solidFill>
              <a:latin typeface="Arial" charset="0"/>
              <a:ea typeface="ＭＳ Ｐゴシック" pitchFamily="-111" charset="-128"/>
              <a:cs typeface="ＭＳ Ｐゴシック" pitchFamily="-111" charset="-128"/>
            </a:endParaRPr>
          </a:p>
        </p:txBody>
      </p:sp>
      <p:sp>
        <p:nvSpPr>
          <p:cNvPr id="369873" name="Rectangle 209"/>
          <p:cNvSpPr>
            <a:spLocks noGrp="1" noChangeArrowheads="1"/>
          </p:cNvSpPr>
          <p:nvPr>
            <p:ph type="ctrTitle"/>
          </p:nvPr>
        </p:nvSpPr>
        <p:spPr bwMode="white">
          <a:xfrm>
            <a:off x="650877" y="2131220"/>
            <a:ext cx="3311525" cy="1107281"/>
          </a:xfrm>
        </p:spPr>
        <p:txBody>
          <a:bodyPr/>
          <a:lstStyle>
            <a:lvl1pPr>
              <a:defRPr sz="2800" b="0" i="0">
                <a:solidFill>
                  <a:srgbClr val="FFFFFF"/>
                </a:solidFill>
                <a:latin typeface="Cisco-Light"/>
                <a:cs typeface="Cisco-Ligh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69874" name="Rectangle 210"/>
          <p:cNvSpPr>
            <a:spLocks noGrp="1" noChangeArrowheads="1"/>
          </p:cNvSpPr>
          <p:nvPr>
            <p:ph type="subTitle" idx="1"/>
          </p:nvPr>
        </p:nvSpPr>
        <p:spPr>
          <a:xfrm>
            <a:off x="650875" y="3944938"/>
            <a:ext cx="6940550" cy="349250"/>
          </a:xfrm>
        </p:spPr>
        <p:txBody>
          <a:bodyPr/>
          <a:lstStyle>
            <a:lvl1pPr marL="0" indent="0">
              <a:lnSpc>
                <a:spcPct val="90000"/>
              </a:lnSpc>
              <a:buFont typeface="Wingdings" charset="2"/>
              <a:buNone/>
              <a:defRPr sz="2000" b="1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890557387"/>
      </p:ext>
    </p:extLst>
  </p:cSld>
  <p:clrMapOvr>
    <a:masterClrMapping/>
  </p:clrMapOvr>
  <p:transition xmlns:p14="http://schemas.microsoft.com/office/powerpoint/2010/main">
    <p:wipe dir="r"/>
  </p:transition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93753" y="254000"/>
            <a:ext cx="7435849" cy="698500"/>
          </a:xfrm>
        </p:spPr>
        <p:txBody>
          <a:bodyPr/>
          <a:lstStyle/>
          <a:p>
            <a:r>
              <a:rPr lang="en-US" dirty="0" smtClean="0"/>
              <a:t>Slide Title Goes Here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793753" y="1333500"/>
            <a:ext cx="7435849" cy="3771636"/>
          </a:xfrm>
        </p:spPr>
        <p:txBody>
          <a:bodyPr/>
          <a:lstStyle/>
          <a:p>
            <a:pPr lvl="0"/>
            <a:r>
              <a:rPr lang="en-US" dirty="0" smtClean="0"/>
              <a:t>Body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793753" y="988785"/>
            <a:ext cx="7435849" cy="317500"/>
          </a:xfrm>
        </p:spPr>
        <p:txBody>
          <a:bodyPr anchor="ctr" anchorCtr="0">
            <a:noAutofit/>
          </a:bodyPr>
          <a:lstStyle>
            <a:lvl1pPr>
              <a:buFontTx/>
              <a:buNone/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dirty="0" smtClean="0"/>
              <a:t>Subtitle Goes Here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793751" y="5259064"/>
            <a:ext cx="7461250" cy="307770"/>
          </a:xfrm>
        </p:spPr>
        <p:txBody>
          <a:bodyPr wrap="square" anchor="b" anchorCtr="0">
            <a:spAutoFit/>
          </a:bodyPr>
          <a:lstStyle>
            <a:lvl1pPr algn="l" defTabSz="804808">
              <a:lnSpc>
                <a:spcPct val="100000"/>
              </a:lnSpc>
              <a:spcBef>
                <a:spcPct val="50000"/>
              </a:spcBef>
              <a:buNone/>
              <a:defRPr sz="1400"/>
            </a:lvl1pPr>
            <a:lvl2pPr>
              <a:buFont typeface="Arial" pitchFamily="34" charset="0"/>
              <a:buNone/>
              <a:defRPr sz="1400"/>
            </a:lvl2pPr>
            <a:lvl3pPr>
              <a:buFont typeface="Arial" pitchFamily="34" charset="0"/>
              <a:buNone/>
              <a:defRPr sz="1400"/>
            </a:lvl3pPr>
            <a:lvl4pPr>
              <a:buFont typeface="Arial" pitchFamily="34" charset="0"/>
              <a:buNone/>
              <a:defRPr sz="1400"/>
            </a:lvl4pPr>
            <a:lvl5pPr>
              <a:buFont typeface="Arial" pitchFamily="34" charset="0"/>
              <a:buNone/>
              <a:defRPr sz="1400"/>
            </a:lvl5pPr>
          </a:lstStyle>
          <a:p>
            <a:pPr lvl="0"/>
            <a:r>
              <a:rPr lang="en-US" dirty="0" smtClean="0"/>
              <a:t>Source: Placeholder for Notes Is 14 Points</a:t>
            </a:r>
          </a:p>
        </p:txBody>
      </p:sp>
    </p:spTree>
    <p:extLst>
      <p:ext uri="{BB962C8B-B14F-4D97-AF65-F5344CB8AC3E}">
        <p14:creationId xmlns:p14="http://schemas.microsoft.com/office/powerpoint/2010/main" val="2634787274"/>
      </p:ext>
    </p:extLst>
  </p:cSld>
  <p:clrMapOvr>
    <a:masterClrMapping/>
  </p:clrMapOvr>
  <p:transition xmlns:p14="http://schemas.microsoft.com/office/powerpoint/2010/main">
    <p:wipe dir="r"/>
  </p:transition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 Blue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rrowheads="1"/>
          </p:cNvSpPr>
          <p:nvPr userDrawn="1"/>
        </p:nvSpPr>
        <p:spPr bwMode="hidden">
          <a:xfrm>
            <a:off x="0" y="2800616"/>
            <a:ext cx="9144000" cy="2914385"/>
          </a:xfrm>
          <a:prstGeom prst="rect">
            <a:avLst/>
          </a:prstGeom>
          <a:gradFill rotWithShape="1">
            <a:gsLst>
              <a:gs pos="0">
                <a:srgbClr val="FFFFFF">
                  <a:alpha val="0"/>
                </a:srgbClr>
              </a:gs>
              <a:gs pos="100000">
                <a:srgbClr val="0183B7">
                  <a:alpha val="50000"/>
                </a:srgbClr>
              </a:gs>
            </a:gsLst>
            <a:lin ang="5400000" scaled="1"/>
          </a:gradFill>
          <a:ln w="9525" algn="ctr">
            <a:noFill/>
            <a:miter lim="800000"/>
            <a:headEnd/>
            <a:tailEnd/>
          </a:ln>
          <a:effectLst/>
        </p:spPr>
        <p:txBody>
          <a:bodyPr lIns="82119" tIns="41058" rIns="82119" bIns="41058" anchor="ctr">
            <a:no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prstClr val="black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93753" y="254000"/>
            <a:ext cx="7435849" cy="698500"/>
          </a:xfrm>
        </p:spPr>
        <p:txBody>
          <a:bodyPr>
            <a:no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Slide Title Goes Here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793753" y="988785"/>
            <a:ext cx="7435849" cy="317500"/>
          </a:xfrm>
        </p:spPr>
        <p:txBody>
          <a:bodyPr anchor="ctr" anchorCtr="0">
            <a:noAutofit/>
          </a:bodyPr>
          <a:lstStyle>
            <a:lvl1pPr>
              <a:buFontTx/>
              <a:buNone/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dirty="0" smtClean="0"/>
              <a:t>Subtitle Goes Here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>
            <a:noAutofit/>
          </a:bodyPr>
          <a:lstStyle/>
          <a:p>
            <a:pPr lvl="0"/>
            <a:r>
              <a:rPr lang="en-US" dirty="0" smtClean="0"/>
              <a:t>Body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793751" y="5259064"/>
            <a:ext cx="7461250" cy="307770"/>
          </a:xfrm>
        </p:spPr>
        <p:txBody>
          <a:bodyPr wrap="square" anchor="b" anchorCtr="0">
            <a:spAutoFit/>
          </a:bodyPr>
          <a:lstStyle>
            <a:lvl1pPr algn="l" defTabSz="804808">
              <a:lnSpc>
                <a:spcPct val="100000"/>
              </a:lnSpc>
              <a:spcBef>
                <a:spcPct val="50000"/>
              </a:spcBef>
              <a:buNone/>
              <a:defRPr sz="1400"/>
            </a:lvl1pPr>
            <a:lvl2pPr>
              <a:buFont typeface="Arial" pitchFamily="34" charset="0"/>
              <a:buNone/>
              <a:defRPr sz="1400"/>
            </a:lvl2pPr>
            <a:lvl3pPr>
              <a:buFont typeface="Arial" pitchFamily="34" charset="0"/>
              <a:buNone/>
              <a:defRPr sz="1400"/>
            </a:lvl3pPr>
            <a:lvl4pPr>
              <a:buFont typeface="Arial" pitchFamily="34" charset="0"/>
              <a:buNone/>
              <a:defRPr sz="1400"/>
            </a:lvl4pPr>
            <a:lvl5pPr>
              <a:buFont typeface="Arial" pitchFamily="34" charset="0"/>
              <a:buNone/>
              <a:defRPr sz="1400"/>
            </a:lvl5pPr>
          </a:lstStyle>
          <a:p>
            <a:pPr lvl="0"/>
            <a:r>
              <a:rPr lang="en-US" dirty="0" smtClean="0"/>
              <a:t>Source: Placeholder for Notes Is 14 Points</a:t>
            </a:r>
          </a:p>
        </p:txBody>
      </p:sp>
    </p:spTree>
    <p:extLst>
      <p:ext uri="{BB962C8B-B14F-4D97-AF65-F5344CB8AC3E}">
        <p14:creationId xmlns:p14="http://schemas.microsoft.com/office/powerpoint/2010/main" val="656807029"/>
      </p:ext>
    </p:extLst>
  </p:cSld>
  <p:clrMapOvr>
    <a:masterClrMapping/>
  </p:clrMapOvr>
  <p:transition xmlns:p14="http://schemas.microsoft.com/office/powerpoint/2010/main">
    <p:wipe dir="r"/>
  </p:transition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Segue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738126"/>
            <a:ext cx="5486400" cy="19909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3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786767" y="2312459"/>
            <a:ext cx="3792855" cy="851958"/>
          </a:xfrm>
        </p:spPr>
        <p:txBody>
          <a:bodyPr anchor="ctr" anchorCtr="0"/>
          <a:lstStyle>
            <a:lvl1pPr>
              <a:defRPr b="0">
                <a:solidFill>
                  <a:schemeClr val="bg2"/>
                </a:solidFill>
              </a:defRPr>
            </a:lvl1pPr>
          </a:lstStyle>
          <a:p>
            <a:r>
              <a:rPr lang="en-US" dirty="0" smtClean="0"/>
              <a:t>Segue Text Here</a:t>
            </a:r>
            <a:endParaRPr lang="en-US" dirty="0"/>
          </a:p>
        </p:txBody>
      </p:sp>
      <p:sp>
        <p:nvSpPr>
          <p:cNvPr id="11" name="Picture Placeholder 43"/>
          <p:cNvSpPr>
            <a:spLocks noGrp="1"/>
          </p:cNvSpPr>
          <p:nvPr>
            <p:ph type="pic" sz="quarter" idx="12" hasCustomPrompt="1"/>
          </p:nvPr>
        </p:nvSpPr>
        <p:spPr>
          <a:xfrm>
            <a:off x="5349240" y="0"/>
            <a:ext cx="3794760" cy="5715000"/>
          </a:xfrm>
          <a:solidFill>
            <a:srgbClr val="8E8E95"/>
          </a:solidFill>
        </p:spPr>
        <p:txBody>
          <a:bodyPr anchor="ctr" anchorCtr="1"/>
          <a:lstStyle>
            <a:lvl1pPr>
              <a:buNone/>
              <a:defRPr/>
            </a:lvl1pPr>
          </a:lstStyle>
          <a:p>
            <a:r>
              <a:rPr lang="en-US" dirty="0" smtClean="0"/>
              <a:t>Photo Goes Here</a:t>
            </a:r>
            <a:endParaRPr lang="en-US" dirty="0"/>
          </a:p>
        </p:txBody>
      </p:sp>
      <p:sp>
        <p:nvSpPr>
          <p:cNvPr id="17" name="Rectangle 10"/>
          <p:cNvSpPr>
            <a:spLocks noChangeArrowheads="1"/>
          </p:cNvSpPr>
          <p:nvPr userDrawn="1"/>
        </p:nvSpPr>
        <p:spPr bwMode="white">
          <a:xfrm>
            <a:off x="5343526" y="0"/>
            <a:ext cx="3800474" cy="1739900"/>
          </a:xfrm>
          <a:prstGeom prst="rect">
            <a:avLst/>
          </a:prstGeom>
          <a:solidFill>
            <a:srgbClr val="FFFFFF">
              <a:alpha val="30000"/>
            </a:srgbClr>
          </a:solidFill>
          <a:ln w="9525" algn="ctr">
            <a:noFill/>
            <a:miter lim="800000"/>
            <a:headEnd/>
            <a:tailEnd/>
          </a:ln>
        </p:spPr>
        <p:txBody>
          <a:bodyPr wrap="none" lIns="73020" tIns="36509" rIns="73020" bIns="36509"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18" name="Rectangle 10"/>
          <p:cNvSpPr>
            <a:spLocks noChangeArrowheads="1"/>
          </p:cNvSpPr>
          <p:nvPr userDrawn="1"/>
        </p:nvSpPr>
        <p:spPr bwMode="white">
          <a:xfrm>
            <a:off x="5343526" y="3720042"/>
            <a:ext cx="3800474" cy="1994958"/>
          </a:xfrm>
          <a:prstGeom prst="rect">
            <a:avLst/>
          </a:prstGeom>
          <a:solidFill>
            <a:srgbClr val="FFFFFF">
              <a:alpha val="30000"/>
            </a:srgbClr>
          </a:solidFill>
          <a:ln w="9525" algn="ctr">
            <a:noFill/>
            <a:miter lim="800000"/>
            <a:headEnd/>
            <a:tailEnd/>
          </a:ln>
        </p:spPr>
        <p:txBody>
          <a:bodyPr wrap="none" lIns="73020" tIns="36509" rIns="73020" bIns="36509"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13" name="Rectangle 4"/>
          <p:cNvSpPr>
            <a:spLocks noChangeArrowheads="1"/>
          </p:cNvSpPr>
          <p:nvPr userDrawn="1"/>
        </p:nvSpPr>
        <p:spPr bwMode="ltGray">
          <a:xfrm>
            <a:off x="2206627" y="5495257"/>
            <a:ext cx="2038149" cy="190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 anchorCtr="1">
            <a:spAutoFit/>
          </a:bodyPr>
          <a:lstStyle/>
          <a:p>
            <a:pPr algn="l" defTabSz="814333" fontAlgn="auto"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solidFill>
                  <a:srgbClr val="8E8E95"/>
                </a:solidFill>
                <a:latin typeface="Arial"/>
                <a:ea typeface="+mn-ea"/>
                <a:cs typeface="+mn-cs"/>
              </a:rPr>
              <a:t>©</a:t>
            </a:r>
            <a:r>
              <a:rPr lang="en-US" sz="700" dirty="0" smtClean="0">
                <a:solidFill>
                  <a:srgbClr val="8E8E95"/>
                </a:solidFill>
                <a:latin typeface="Arial"/>
                <a:ea typeface="+mn-ea"/>
                <a:cs typeface="+mn-cs"/>
              </a:rPr>
              <a:t> 2010 </a:t>
            </a:r>
            <a:r>
              <a:rPr lang="en-US" sz="700" dirty="0">
                <a:solidFill>
                  <a:srgbClr val="8E8E95"/>
                </a:solidFill>
                <a:latin typeface="Arial"/>
                <a:ea typeface="+mn-ea"/>
                <a:cs typeface="+mn-cs"/>
              </a:rPr>
              <a:t>Cisco Systems, Inc. All rights reserved.</a:t>
            </a:r>
          </a:p>
        </p:txBody>
      </p:sp>
      <p:sp>
        <p:nvSpPr>
          <p:cNvPr id="15" name="Rectangle 5"/>
          <p:cNvSpPr>
            <a:spLocks noChangeArrowheads="1"/>
          </p:cNvSpPr>
          <p:nvPr userDrawn="1"/>
        </p:nvSpPr>
        <p:spPr bwMode="ltGray">
          <a:xfrm>
            <a:off x="4758510" y="5495257"/>
            <a:ext cx="665979" cy="190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</a:pPr>
            <a:r>
              <a:rPr lang="en-US" sz="700" dirty="0" smtClean="0">
                <a:solidFill>
                  <a:srgbClr val="8E8E95"/>
                </a:solidFill>
                <a:latin typeface="Arial"/>
                <a:ea typeface="+mn-ea"/>
                <a:cs typeface="+mn-cs"/>
              </a:rPr>
              <a:t>Cisco Public</a:t>
            </a:r>
            <a:endParaRPr lang="en-US" sz="700" dirty="0">
              <a:solidFill>
                <a:srgbClr val="8E8E95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16" name="Rectangle 6"/>
          <p:cNvSpPr>
            <a:spLocks noChangeArrowheads="1"/>
          </p:cNvSpPr>
          <p:nvPr userDrawn="1"/>
        </p:nvSpPr>
        <p:spPr bwMode="ltGray">
          <a:xfrm>
            <a:off x="812801" y="5495257"/>
            <a:ext cx="962025" cy="190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2119" tIns="41058" rIns="82119" bIns="41058" anchor="b">
            <a:spAutoFit/>
          </a:bodyPr>
          <a:lstStyle/>
          <a:p>
            <a:pPr algn="l" defTabSz="814333" fontAlgn="auto"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solidFill>
                  <a:srgbClr val="8E8E95"/>
                </a:solidFill>
                <a:latin typeface="Arial"/>
                <a:ea typeface="+mn-ea"/>
                <a:cs typeface="+mn-cs"/>
              </a:rPr>
              <a:t>Presentation_ID</a:t>
            </a:r>
          </a:p>
        </p:txBody>
      </p:sp>
    </p:spTree>
    <p:extLst>
      <p:ext uri="{BB962C8B-B14F-4D97-AF65-F5344CB8AC3E}">
        <p14:creationId xmlns:p14="http://schemas.microsoft.com/office/powerpoint/2010/main" val="238598819"/>
      </p:ext>
    </p:extLst>
  </p:cSld>
  <p:clrMapOvr>
    <a:masterClrMapping/>
  </p:clrMapOvr>
  <p:transition xmlns:p14="http://schemas.microsoft.com/office/powerpoint/2010/main">
    <p:wipe dir="r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orytel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 flipV="1">
            <a:off x="217489" y="5296958"/>
            <a:ext cx="8694737" cy="1746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6" name="Picture 5" descr="verticalbar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441825" y="648230"/>
            <a:ext cx="88900" cy="44066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29702" y="1598951"/>
            <a:ext cx="4117446" cy="2517098"/>
          </a:xfrm>
        </p:spPr>
        <p:txBody>
          <a:bodyPr anchor="ctr"/>
          <a:lstStyle>
            <a:lvl1pPr marL="0" indent="0" algn="l" defTabSz="914338" rtl="0" eaLnBrk="1" latinLnBrk="0" hangingPunct="1">
              <a:lnSpc>
                <a:spcPct val="80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  <a:defRPr lang="en-US" sz="5400" b="0" kern="1200" spc="-20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12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922520" y="259080"/>
            <a:ext cx="3895344" cy="5173980"/>
          </a:xfrm>
        </p:spPr>
        <p:txBody>
          <a:bodyPr anchor="ctr">
            <a:normAutofit/>
          </a:bodyPr>
          <a:lstStyle>
            <a:lvl1pPr>
              <a:defRPr sz="2000" baseline="0">
                <a:solidFill>
                  <a:schemeClr val="tx1"/>
                </a:solidFill>
                <a:latin typeface="+mj-lt"/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21770285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43418"/>
            <a:ext cx="8229600" cy="115358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587500"/>
            <a:ext cx="4038600" cy="3429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587500"/>
            <a:ext cx="4038600" cy="3429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5204354"/>
            <a:ext cx="2133600" cy="396875"/>
          </a:xfrm>
          <a:prstGeom prst="rect">
            <a:avLst/>
          </a:prstGeom>
          <a:ln/>
        </p:spPr>
        <p:txBody>
          <a:bodyPr lIns="91434" tIns="45717" rIns="91434" bIns="45717"/>
          <a:lstStyle>
            <a:lvl1pPr>
              <a:defRPr/>
            </a:lvl1pPr>
          </a:lstStyle>
          <a:p>
            <a:pPr algn="l">
              <a:defRPr/>
            </a:pPr>
            <a:endParaRPr lang="en-US" sz="14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5204354"/>
            <a:ext cx="2895600" cy="396875"/>
          </a:xfrm>
          <a:prstGeom prst="rect">
            <a:avLst/>
          </a:prstGeom>
          <a:ln/>
        </p:spPr>
        <p:txBody>
          <a:bodyPr lIns="91434" tIns="45717" rIns="91434" bIns="45717"/>
          <a:lstStyle>
            <a:lvl1pPr>
              <a:defRPr/>
            </a:lvl1pPr>
          </a:lstStyle>
          <a:p>
            <a:pPr>
              <a:defRPr/>
            </a:pPr>
            <a:endParaRPr lang="en-US" sz="14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1" y="5204354"/>
            <a:ext cx="2133600" cy="396875"/>
          </a:xfrm>
          <a:prstGeom prst="rect">
            <a:avLst/>
          </a:prstGeom>
          <a:ln/>
        </p:spPr>
        <p:txBody>
          <a:bodyPr lIns="91434" tIns="45717" rIns="91434" bIns="45717"/>
          <a:lstStyle>
            <a:lvl1pPr>
              <a:defRPr/>
            </a:lvl1pPr>
          </a:lstStyle>
          <a:p>
            <a:pPr algn="r"/>
            <a:fld id="{CFAD3022-336D-43B8-AC1D-9BE7020F40AD}" type="slidenum">
              <a:rPr lang="en-US" sz="14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ea typeface="+mn-ea"/>
                <a:cs typeface="Arial" charset="0"/>
              </a:rPr>
              <a:pPr algn="r"/>
              <a:t>‹#›</a:t>
            </a:fld>
            <a:endParaRPr lang="en-US" sz="14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7219785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753" y="254000"/>
            <a:ext cx="7435849" cy="6985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3753" y="1333500"/>
            <a:ext cx="7435849" cy="377163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93753" y="988785"/>
            <a:ext cx="7435849" cy="317500"/>
          </a:xfrm>
        </p:spPr>
        <p:txBody>
          <a:bodyPr anchor="ctr">
            <a:noAutofit/>
          </a:bodyPr>
          <a:lstStyle>
            <a:lvl1pPr>
              <a:buFontTx/>
              <a:buNone/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793751" y="5259064"/>
            <a:ext cx="7461250" cy="307770"/>
          </a:xfrm>
        </p:spPr>
        <p:txBody>
          <a:bodyPr anchor="b">
            <a:spAutoFit/>
          </a:bodyPr>
          <a:lstStyle>
            <a:lvl1pPr algn="l" defTabSz="804808">
              <a:lnSpc>
                <a:spcPct val="100000"/>
              </a:lnSpc>
              <a:spcBef>
                <a:spcPct val="50000"/>
              </a:spcBef>
              <a:buNone/>
              <a:defRPr sz="1400"/>
            </a:lvl1pPr>
            <a:lvl2pPr>
              <a:buFont typeface="Arial" pitchFamily="34" charset="0"/>
              <a:buNone/>
              <a:defRPr sz="1400"/>
            </a:lvl2pPr>
            <a:lvl3pPr>
              <a:buFont typeface="Arial" pitchFamily="34" charset="0"/>
              <a:buNone/>
              <a:defRPr sz="1400"/>
            </a:lvl3pPr>
            <a:lvl4pPr>
              <a:buFont typeface="Arial" pitchFamily="34" charset="0"/>
              <a:buNone/>
              <a:defRPr sz="1400"/>
            </a:lvl4pPr>
            <a:lvl5pPr>
              <a:buFont typeface="Arial" pitchFamily="34" charset="0"/>
              <a:buNone/>
              <a:defRPr sz="14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81265639"/>
      </p:ext>
    </p:extLst>
  </p:cSld>
  <p:clrMapOvr>
    <a:masterClrMapping/>
  </p:clrMapOvr>
  <p:transition xmlns:p14="http://schemas.microsoft.com/office/powerpoint/2010/main">
    <p:wipe dir="r"/>
  </p:transition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isco_Logo_rgb_large2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black">
          <a:xfrm>
            <a:off x="2803527" y="2017449"/>
            <a:ext cx="3529013" cy="154781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822812919"/>
      </p:ext>
    </p:extLst>
  </p:cSld>
  <p:clrMapOvr>
    <a:masterClrMapping/>
  </p:clrMapOvr>
  <p:transition xmlns:p14="http://schemas.microsoft.com/office/powerpoint/2010/main">
    <p:wipe dir="r"/>
  </p:transition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736015" y="5503333"/>
            <a:ext cx="174625" cy="127000"/>
          </a:xfrm>
          <a:prstGeom prst="rect">
            <a:avLst/>
          </a:prstGeom>
        </p:spPr>
        <p:txBody>
          <a:bodyPr lIns="91434" tIns="45717" rIns="91434" bIns="45717"/>
          <a:lstStyle>
            <a:lvl1pPr>
              <a:defRPr/>
            </a:lvl1pPr>
          </a:lstStyle>
          <a:p>
            <a:fld id="{8E83C832-C7B8-AB42-98F2-D026C924B76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786795"/>
      </p:ext>
    </p:extLst>
  </p:cSld>
  <p:clrMapOvr>
    <a:masterClrMapping/>
  </p:clrMapOvr>
  <p:transition xmlns:p14="http://schemas.microsoft.com/office/powerpoint/2010/main"/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-animated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bottom bar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33375" y="5312833"/>
            <a:ext cx="8477250" cy="142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11" descr="bottom bar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33375" y="5312833"/>
            <a:ext cx="8477250" cy="142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3405190" y="4956970"/>
            <a:ext cx="598487" cy="95514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460501" y="4956970"/>
            <a:ext cx="473075" cy="955146"/>
          </a:xfrm>
          <a:prstGeom prst="rect">
            <a:avLst/>
          </a:prstGeom>
          <a:solidFill>
            <a:srgbClr val="6DB344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772026" y="4956970"/>
            <a:ext cx="473075" cy="955146"/>
          </a:xfrm>
          <a:prstGeom prst="rect">
            <a:avLst/>
          </a:prstGeom>
          <a:solidFill>
            <a:srgbClr val="0096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9" name="Rounded Rectangle 8"/>
          <p:cNvSpPr/>
          <p:nvPr/>
        </p:nvSpPr>
        <p:spPr>
          <a:xfrm rot="10800000" flipH="1">
            <a:off x="2855914" y="693209"/>
            <a:ext cx="657225" cy="353483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" name="Rounded Rectangle 9"/>
          <p:cNvSpPr/>
          <p:nvPr/>
        </p:nvSpPr>
        <p:spPr>
          <a:xfrm rot="10800000" flipH="1">
            <a:off x="822325" y="3930387"/>
            <a:ext cx="655638" cy="125677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" name="Rounded Rectangle 10"/>
          <p:cNvSpPr/>
          <p:nvPr/>
        </p:nvSpPr>
        <p:spPr>
          <a:xfrm rot="10800000" flipH="1">
            <a:off x="1331914" y="1651001"/>
            <a:ext cx="657225" cy="353615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" name="Rounded Rectangle 11"/>
          <p:cNvSpPr/>
          <p:nvPr/>
        </p:nvSpPr>
        <p:spPr>
          <a:xfrm rot="10800000" flipH="1">
            <a:off x="5870577" y="5511272"/>
            <a:ext cx="779463" cy="2766219"/>
          </a:xfrm>
          <a:prstGeom prst="roundRect">
            <a:avLst>
              <a:gd name="adj" fmla="val 50000"/>
            </a:avLst>
          </a:prstGeom>
          <a:solidFill>
            <a:srgbClr val="1F8BAE">
              <a:alpha val="3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" name="Rounded Rectangle 12"/>
          <p:cNvSpPr/>
          <p:nvPr/>
        </p:nvSpPr>
        <p:spPr>
          <a:xfrm rot="10800000" flipH="1">
            <a:off x="6932613" y="5511272"/>
            <a:ext cx="657225" cy="125677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4" name="Rectangle 3"/>
          <p:cNvSpPr>
            <a:spLocks noChangeArrowheads="1"/>
          </p:cNvSpPr>
          <p:nvPr/>
        </p:nvSpPr>
        <p:spPr bwMode="hidden">
          <a:xfrm>
            <a:off x="0" y="1"/>
            <a:ext cx="9144000" cy="148167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5" name="Rounded Rectangle 14"/>
          <p:cNvSpPr/>
          <p:nvPr/>
        </p:nvSpPr>
        <p:spPr>
          <a:xfrm rot="10800000" flipH="1">
            <a:off x="2190751" y="5599906"/>
            <a:ext cx="663575" cy="527579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6" name="Rounded Rectangle 15"/>
          <p:cNvSpPr/>
          <p:nvPr/>
        </p:nvSpPr>
        <p:spPr>
          <a:xfrm rot="10800000" flipH="1">
            <a:off x="2794002" y="5557574"/>
            <a:ext cx="779463" cy="462094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2">
                  <a:shade val="30000"/>
                  <a:satMod val="115000"/>
                </a:schemeClr>
              </a:gs>
              <a:gs pos="50000">
                <a:schemeClr val="accent2">
                  <a:shade val="67500"/>
                  <a:satMod val="115000"/>
                </a:schemeClr>
              </a:gs>
              <a:gs pos="100000">
                <a:schemeClr val="accent2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7" name="Rounded Rectangle 16"/>
          <p:cNvSpPr/>
          <p:nvPr/>
        </p:nvSpPr>
        <p:spPr>
          <a:xfrm rot="10800000" flipH="1">
            <a:off x="4921250" y="854605"/>
            <a:ext cx="655638" cy="353615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8" name="Rounded Rectangle 17"/>
          <p:cNvSpPr/>
          <p:nvPr/>
        </p:nvSpPr>
        <p:spPr>
          <a:xfrm rot="10800000" flipH="1">
            <a:off x="5391152" y="1443304"/>
            <a:ext cx="657225" cy="3536156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9" name="Rounded Rectangle 18"/>
          <p:cNvSpPr/>
          <p:nvPr/>
        </p:nvSpPr>
        <p:spPr>
          <a:xfrm rot="10800000" flipH="1">
            <a:off x="341314" y="5590628"/>
            <a:ext cx="780312" cy="276629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4DCAFF">
                  <a:shade val="30000"/>
                  <a:satMod val="115000"/>
                  <a:alpha val="26000"/>
                </a:srgbClr>
              </a:gs>
              <a:gs pos="50000">
                <a:srgbClr val="4DCAFF">
                  <a:shade val="67500"/>
                  <a:satMod val="115000"/>
                </a:srgbClr>
              </a:gs>
              <a:gs pos="100000">
                <a:srgbClr val="4DCAFF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20" name="Rounded Rectangle 19"/>
          <p:cNvSpPr/>
          <p:nvPr/>
        </p:nvSpPr>
        <p:spPr>
          <a:xfrm rot="10800000" flipH="1">
            <a:off x="8037513" y="6932085"/>
            <a:ext cx="781050" cy="2766219"/>
          </a:xfrm>
          <a:prstGeom prst="roundRect">
            <a:avLst>
              <a:gd name="adj" fmla="val 50000"/>
            </a:avLst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21" name="Rounded Rectangle 20"/>
          <p:cNvSpPr/>
          <p:nvPr/>
        </p:nvSpPr>
        <p:spPr>
          <a:xfrm rot="10800000" flipH="1">
            <a:off x="8162925" y="1443304"/>
            <a:ext cx="655638" cy="3536156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22" name="Rounded Rectangle 21"/>
          <p:cNvSpPr/>
          <p:nvPr/>
        </p:nvSpPr>
        <p:spPr>
          <a:xfrm rot="10800000" flipH="1">
            <a:off x="3770315" y="1651001"/>
            <a:ext cx="657225" cy="353615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2" y="2"/>
            <a:ext cx="9129713" cy="53154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2" y="5447772"/>
            <a:ext cx="9129713" cy="2672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25" name="Rectangle 4"/>
          <p:cNvSpPr>
            <a:spLocks noChangeArrowheads="1"/>
          </p:cNvSpPr>
          <p:nvPr/>
        </p:nvSpPr>
        <p:spPr bwMode="ltGray">
          <a:xfrm>
            <a:off x="184002" y="5466748"/>
            <a:ext cx="2089445" cy="1675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 anchorCtr="1">
            <a:spAutoFit/>
          </a:bodyPr>
          <a:lstStyle/>
          <a:p>
            <a:pPr defTabSz="814333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1" dirty="0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t>©</a:t>
            </a:r>
            <a:r>
              <a:rPr lang="en-US" sz="600" b="1" dirty="0" smtClean="0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t> 2011 </a:t>
            </a:r>
            <a:r>
              <a:rPr lang="en-US" sz="600" b="1" dirty="0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t>Cisco and/or its affiliates. All rights reserved.</a:t>
            </a:r>
          </a:p>
        </p:txBody>
      </p:sp>
      <p:sp>
        <p:nvSpPr>
          <p:cNvPr id="26" name="Rectangle 5"/>
          <p:cNvSpPr>
            <a:spLocks noChangeArrowheads="1"/>
          </p:cNvSpPr>
          <p:nvPr/>
        </p:nvSpPr>
        <p:spPr bwMode="ltGray">
          <a:xfrm>
            <a:off x="7730161" y="5465425"/>
            <a:ext cx="845515" cy="1675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1" dirty="0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t>Cisco Confidential</a:t>
            </a:r>
          </a:p>
        </p:txBody>
      </p:sp>
      <p:sp>
        <p:nvSpPr>
          <p:cNvPr id="27" name="Rectangle 7"/>
          <p:cNvSpPr>
            <a:spLocks noChangeArrowheads="1"/>
          </p:cNvSpPr>
          <p:nvPr/>
        </p:nvSpPr>
        <p:spPr bwMode="ltGray">
          <a:xfrm>
            <a:off x="8650757" y="5462778"/>
            <a:ext cx="259881" cy="16755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fld id="{ECC5D0B5-8875-CA42-A2F2-73208C0319AC}" type="slidenum">
              <a:rPr lang="en-US" sz="600" b="1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pPr algn="r" defTabSz="814333"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b="1" dirty="0">
              <a:solidFill>
                <a:srgbClr val="C0C0C0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2" y="5447772"/>
            <a:ext cx="9129713" cy="2672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29" name="Rectangle 4"/>
          <p:cNvSpPr>
            <a:spLocks noChangeArrowheads="1"/>
          </p:cNvSpPr>
          <p:nvPr/>
        </p:nvSpPr>
        <p:spPr bwMode="ltGray">
          <a:xfrm>
            <a:off x="184002" y="5466748"/>
            <a:ext cx="2089445" cy="1675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 anchorCtr="1">
            <a:spAutoFit/>
          </a:bodyPr>
          <a:lstStyle/>
          <a:p>
            <a:pPr defTabSz="814333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1" dirty="0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t>©</a:t>
            </a:r>
            <a:r>
              <a:rPr lang="en-US" sz="600" b="1" dirty="0" smtClean="0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t> 2011 </a:t>
            </a:r>
            <a:r>
              <a:rPr lang="en-US" sz="600" b="1" dirty="0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t>Cisco and/or its affiliates. All rights reserved.</a:t>
            </a:r>
          </a:p>
        </p:txBody>
      </p:sp>
      <p:sp>
        <p:nvSpPr>
          <p:cNvPr id="30" name="Rectangle 5"/>
          <p:cNvSpPr>
            <a:spLocks noChangeArrowheads="1"/>
          </p:cNvSpPr>
          <p:nvPr/>
        </p:nvSpPr>
        <p:spPr bwMode="ltGray">
          <a:xfrm>
            <a:off x="7730161" y="5465425"/>
            <a:ext cx="845515" cy="1675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1" dirty="0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t>Cisco Confidential</a:t>
            </a:r>
          </a:p>
        </p:txBody>
      </p:sp>
      <p:sp>
        <p:nvSpPr>
          <p:cNvPr id="31" name="Rectangle 7"/>
          <p:cNvSpPr>
            <a:spLocks noChangeArrowheads="1"/>
          </p:cNvSpPr>
          <p:nvPr/>
        </p:nvSpPr>
        <p:spPr bwMode="ltGray">
          <a:xfrm>
            <a:off x="8650757" y="5462778"/>
            <a:ext cx="259881" cy="16755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fld id="{13BBC5F5-3CE1-FE4B-AA65-3C3AD85D1005}" type="slidenum">
              <a:rPr lang="en-US" sz="600" b="1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pPr algn="r" defTabSz="814333"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b="1" dirty="0">
              <a:solidFill>
                <a:srgbClr val="C0C0C0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2" y="5447772"/>
            <a:ext cx="9129713" cy="2672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33" name="Rectangle 4"/>
          <p:cNvSpPr>
            <a:spLocks noChangeArrowheads="1"/>
          </p:cNvSpPr>
          <p:nvPr/>
        </p:nvSpPr>
        <p:spPr bwMode="ltGray">
          <a:xfrm>
            <a:off x="184002" y="5466748"/>
            <a:ext cx="2089445" cy="1675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 anchorCtr="1">
            <a:spAutoFit/>
          </a:bodyPr>
          <a:lstStyle/>
          <a:p>
            <a:pPr defTabSz="814333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1" dirty="0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t>©</a:t>
            </a:r>
            <a:r>
              <a:rPr lang="en-US" sz="600" b="1" dirty="0" smtClean="0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t> 2011 </a:t>
            </a:r>
            <a:r>
              <a:rPr lang="en-US" sz="600" b="1" dirty="0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t>Cisco and/or its affiliates. All rights reserved.</a:t>
            </a:r>
          </a:p>
        </p:txBody>
      </p:sp>
      <p:sp>
        <p:nvSpPr>
          <p:cNvPr id="34" name="Rectangle 5"/>
          <p:cNvSpPr>
            <a:spLocks noChangeArrowheads="1"/>
          </p:cNvSpPr>
          <p:nvPr/>
        </p:nvSpPr>
        <p:spPr bwMode="ltGray">
          <a:xfrm>
            <a:off x="7730161" y="5465425"/>
            <a:ext cx="845515" cy="1675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1" dirty="0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t>Cisco Confidential</a:t>
            </a:r>
          </a:p>
        </p:txBody>
      </p:sp>
      <p:sp>
        <p:nvSpPr>
          <p:cNvPr id="35" name="Rectangle 7"/>
          <p:cNvSpPr>
            <a:spLocks noChangeArrowheads="1"/>
          </p:cNvSpPr>
          <p:nvPr/>
        </p:nvSpPr>
        <p:spPr bwMode="ltGray">
          <a:xfrm>
            <a:off x="8650757" y="5462778"/>
            <a:ext cx="259881" cy="16755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fld id="{C4242BF7-44EA-9940-AAF0-9BB83AAD8E21}" type="slidenum">
              <a:rPr lang="en-US" sz="600" b="1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pPr algn="r" defTabSz="814333"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b="1" dirty="0">
              <a:solidFill>
                <a:srgbClr val="C0C0C0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2" y="5447772"/>
            <a:ext cx="9129713" cy="2672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54" name="Rectangle 5"/>
          <p:cNvSpPr>
            <a:spLocks noChangeArrowheads="1"/>
          </p:cNvSpPr>
          <p:nvPr/>
        </p:nvSpPr>
        <p:spPr bwMode="ltGray">
          <a:xfrm>
            <a:off x="7730161" y="5465425"/>
            <a:ext cx="845515" cy="1675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1" dirty="0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t>Cisco Confidential</a:t>
            </a:r>
          </a:p>
        </p:txBody>
      </p:sp>
      <p:sp>
        <p:nvSpPr>
          <p:cNvPr id="55" name="Rectangle 7"/>
          <p:cNvSpPr>
            <a:spLocks noChangeArrowheads="1"/>
          </p:cNvSpPr>
          <p:nvPr/>
        </p:nvSpPr>
        <p:spPr bwMode="ltGray">
          <a:xfrm>
            <a:off x="8650757" y="5462778"/>
            <a:ext cx="259881" cy="16755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fld id="{90EEF909-8B1E-2440-8BAC-3C3E0850AE31}" type="slidenum">
              <a:rPr lang="en-US" sz="600" b="1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pPr algn="r" defTabSz="814333"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b="1" dirty="0">
              <a:solidFill>
                <a:srgbClr val="C0C0C0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6" name="Rectangle 4"/>
          <p:cNvSpPr>
            <a:spLocks noChangeArrowheads="1"/>
          </p:cNvSpPr>
          <p:nvPr/>
        </p:nvSpPr>
        <p:spPr bwMode="ltGray">
          <a:xfrm>
            <a:off x="250827" y="5466748"/>
            <a:ext cx="3421063" cy="1675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2119" tIns="41058" rIns="82119" bIns="41058" anchor="b">
            <a:spAutoFit/>
          </a:bodyPr>
          <a:lstStyle/>
          <a:p>
            <a:pPr defTabSz="814333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1" dirty="0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t>©</a:t>
            </a:r>
            <a:r>
              <a:rPr lang="en-US" sz="600" b="1" dirty="0" smtClean="0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t> 2011 </a:t>
            </a:r>
            <a:r>
              <a:rPr lang="en-US" sz="600" b="1" dirty="0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t>Cisco and/or its affiliates. All rights reserved.</a:t>
            </a:r>
          </a:p>
        </p:txBody>
      </p:sp>
      <p:sp>
        <p:nvSpPr>
          <p:cNvPr id="48" name="Subtitle 2"/>
          <p:cNvSpPr>
            <a:spLocks noGrp="1"/>
          </p:cNvSpPr>
          <p:nvPr>
            <p:ph type="subTitle" idx="1"/>
          </p:nvPr>
        </p:nvSpPr>
        <p:spPr>
          <a:xfrm>
            <a:off x="236383" y="3720055"/>
            <a:ext cx="8112126" cy="320146"/>
          </a:xfrm>
        </p:spPr>
        <p:txBody>
          <a:bodyPr>
            <a:normAutofit/>
          </a:bodyPr>
          <a:lstStyle>
            <a:lvl1pPr marL="0" indent="0" algn="l">
              <a:buNone/>
              <a:defRPr lang="en-US" sz="2000" kern="1200" dirty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1pPr>
            <a:lvl2pPr marL="4571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1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3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50" name="Title 1"/>
          <p:cNvSpPr>
            <a:spLocks noGrp="1"/>
          </p:cNvSpPr>
          <p:nvPr>
            <p:ph type="ctrTitle"/>
          </p:nvPr>
        </p:nvSpPr>
        <p:spPr>
          <a:xfrm>
            <a:off x="221395" y="1040192"/>
            <a:ext cx="8112125" cy="2422699"/>
          </a:xfrm>
        </p:spPr>
        <p:txBody>
          <a:bodyPr/>
          <a:lstStyle>
            <a:lvl1pPr algn="l" defTabSz="91433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6000" b="0" kern="1200" spc="-200" baseline="0" dirty="0">
                <a:gradFill flip="none" rotWithShape="1">
                  <a:gsLst>
                    <a:gs pos="0">
                      <a:srgbClr val="55E6ED"/>
                    </a:gs>
                    <a:gs pos="80000">
                      <a:srgbClr val="009249"/>
                    </a:gs>
                  </a:gsLst>
                  <a:lin ang="120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3970339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-4.44444E-6 4.81481E-6 L -4.44444E-6 0.65879 " pathEditMode="relative" rAng="0" ptsTypes="AA">
                                      <p:cBhvr>
                                        <p:cTn id="6" dur="8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2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1.85185E-6 L 2.77778E-6 0.99305 " pathEditMode="relative" rAng="0" ptsTypes="AA">
                                      <p:cBhvr>
                                        <p:cTn id="8" dur="106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97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indefinite" accel="50000" decel="50000" fill="hold" grpId="0" nodeType="withEffect">
                                  <p:stCondLst>
                                    <p:cond delay="11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1.94444E-6 0 L 1.94444E-6 -1.0081 " pathEditMode="relative" rAng="0" ptsTypes="AA">
                                      <p:cBhvr>
                                        <p:cTn id="10" dur="164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4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repeatCount="indefinite" accel="50000" decel="50000" fill="hold" grpId="0" nodeType="withEffect">
                                  <p:stCondLst>
                                    <p:cond delay="13700"/>
                                  </p:stCondLst>
                                  <p:childTnLst>
                                    <p:animMotion origin="layout" path="M 2.77778E-6 4.81481E-6 L 2.77778E-6 -0.34561 " pathEditMode="relative" rAng="0" ptsTypes="AA">
                                      <p:cBhvr>
                                        <p:cTn id="12" dur="109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3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4.44444E-6 L -3.88889E-6 1.14467 " pathEditMode="relative" rAng="0" ptsTypes="AA">
                                      <p:cBhvr>
                                        <p:cTn id="14" dur="104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72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repeatCount="indefinite" accel="50000" decel="5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4.16667E-6 0.27476 L 4.16667E-6 -1.26019 " pathEditMode="relative" rAng="0" ptsTypes="AA">
                                      <p:cBhvr>
                                        <p:cTn id="16" dur="121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68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repeatCount="indefinite" accel="50000" decel="50000" autoRev="1" fill="hold" grpId="0" nodeType="withEffect">
                                  <p:stCondLst>
                                    <p:cond delay="36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1.94444E-6 0 L 1.94444E-6 -1.0081 " pathEditMode="relative" rAng="0" ptsTypes="AA">
                                      <p:cBhvr>
                                        <p:cTn id="18" dur="84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4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repeatCount="indefinite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77778E-6 1.85185E-6 L 2.77778E-6 0.99305 " pathEditMode="relative" rAng="0" ptsTypes="AA">
                                      <p:cBhvr>
                                        <p:cTn id="20" dur="19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97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repeatCount="indefinite" accel="50000" decel="50000" fill="hold" grpId="0" nodeType="withEffect">
                                  <p:stCondLst>
                                    <p:cond delay="6300"/>
                                  </p:stCondLst>
                                  <p:childTnLst>
                                    <p:animMotion origin="layout" path="M 2.77778E-6 1.85185E-6 L 2.77778E-6 0.99305 " pathEditMode="relative" rAng="0" ptsTypes="AA">
                                      <p:cBhvr>
                                        <p:cTn id="22" dur="82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97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repeatCount="indefinite" accel="50000" decel="50000" fill="hold" nodeType="withEffect">
                                  <p:stCondLst>
                                    <p:cond delay="57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-4.72222E-6 -2.15822E-6 L -4.72222E-6 -1.32223 " pathEditMode="relative" rAng="0" ptsTypes="AA">
                                      <p:cBhvr>
                                        <p:cTn id="24" dur="1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61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42" presetClass="path" presetSubtype="0" repeatCount="indefinite" accel="50000" decel="50000" fill="hold" grpId="0" nodeType="withEffect">
                                  <p:stCondLst>
                                    <p:cond delay="13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1.94444E-6 0 L 1.94444E-6 -1.0081 " pathEditMode="relative" rAng="0" ptsTypes="AA">
                                      <p:cBhvr>
                                        <p:cTn id="26" dur="7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4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42" presetClass="path" presetSubtype="0" repeatCount="indefinite" accel="50000" decel="50000" fill="hold" grpId="0" nodeType="withEffect">
                                  <p:stCondLst>
                                    <p:cond delay="5300"/>
                                  </p:stCondLst>
                                  <p:childTnLst>
                                    <p:animMotion origin="layout" path="M 2.77778E-6 1.85185E-6 L 2.77778E-6 0.99305 " pathEditMode="relative" rAng="0" ptsTypes="AA">
                                      <p:cBhvr>
                                        <p:cTn id="28" dur="151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97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42" presetClass="path" presetSubtype="0" repeatCount="indefinite" accel="50000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2.77778E-6 1.85185E-6 L 2.77778E-6 0.99305 " pathEditMode="relative" rAng="0" ptsTypes="AA">
                                      <p:cBhvr>
                                        <p:cTn id="30" dur="5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97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27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2" dur="6650" autoRev="1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60CCCC"/>
                                      </p:to>
                                    </p:animClr>
                                    <p:animClr clrSpc="rgb" dir="cw">
                                      <p:cBhvr>
                                        <p:cTn id="33" dur="6650" autoRev="1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0CCCC"/>
                                      </p:to>
                                    </p:animClr>
                                    <p:set>
                                      <p:cBhvr>
                                        <p:cTn id="34" dur="6650" autoRev="1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5" dur="6650" autoRev="1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27" presetClass="emph" presetSubtype="0" repeatCount="indefinite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7" dur="5350" autoRev="1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60CCCC"/>
                                      </p:to>
                                    </p:animClr>
                                    <p:animClr clrSpc="rgb" dir="cw">
                                      <p:cBhvr>
                                        <p:cTn id="38" dur="5350" autoRev="1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0CCCC"/>
                                      </p:to>
                                    </p:animClr>
                                    <p:set>
                                      <p:cBhvr>
                                        <p:cTn id="39" dur="5350" autoRev="1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0" dur="5350" autoRev="1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7" presetClass="emph" presetSubtype="0" repeatCount="indefinite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2" dur="6650" autoRev="1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60CCCC"/>
                                      </p:to>
                                    </p:animClr>
                                    <p:animClr clrSpc="rgb" dir="cw">
                                      <p:cBhvr>
                                        <p:cTn id="43" dur="6650" autoRev="1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0CCCC"/>
                                      </p:to>
                                    </p:animClr>
                                    <p:set>
                                      <p:cBhvr>
                                        <p:cTn id="44" dur="6650" autoRev="1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5" dur="6650" autoRev="1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5" grpId="0" animBg="1"/>
      <p:bldP spid="16" grpId="0" animBg="1"/>
      <p:bldP spid="17" grpId="0" animBg="1"/>
      <p:bldP spid="18" grpId="0" animBg="1"/>
      <p:bldP spid="20" grpId="0" animBg="1"/>
      <p:bldP spid="21" grpId="0" animBg="1"/>
      <p:bldP spid="22" grpId="0" animBg="1"/>
    </p:bldLst>
  </p:timing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Slide-animated bar_stat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bottom bar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33375" y="5312833"/>
            <a:ext cx="8477250" cy="142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11" descr="bottom bar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33375" y="5312833"/>
            <a:ext cx="8477250" cy="142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3405190" y="4635500"/>
            <a:ext cx="598487" cy="95514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460501" y="4699000"/>
            <a:ext cx="473075" cy="955146"/>
          </a:xfrm>
          <a:prstGeom prst="rect">
            <a:avLst/>
          </a:prstGeom>
          <a:solidFill>
            <a:srgbClr val="6DB344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772026" y="4635500"/>
            <a:ext cx="473075" cy="955146"/>
          </a:xfrm>
          <a:prstGeom prst="rect">
            <a:avLst/>
          </a:prstGeom>
          <a:solidFill>
            <a:srgbClr val="0096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9" name="Rounded Rectangle 8"/>
          <p:cNvSpPr/>
          <p:nvPr/>
        </p:nvSpPr>
        <p:spPr>
          <a:xfrm rot="10800000" flipH="1">
            <a:off x="2855914" y="693209"/>
            <a:ext cx="657225" cy="353483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" name="Rounded Rectangle 9"/>
          <p:cNvSpPr/>
          <p:nvPr/>
        </p:nvSpPr>
        <p:spPr>
          <a:xfrm rot="10800000" flipH="1">
            <a:off x="822325" y="3930387"/>
            <a:ext cx="655638" cy="125677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" name="Rounded Rectangle 10"/>
          <p:cNvSpPr/>
          <p:nvPr/>
        </p:nvSpPr>
        <p:spPr>
          <a:xfrm rot="10800000" flipH="1">
            <a:off x="1331914" y="1651001"/>
            <a:ext cx="657225" cy="353615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" name="Rectangle 3"/>
          <p:cNvSpPr>
            <a:spLocks noChangeArrowheads="1"/>
          </p:cNvSpPr>
          <p:nvPr/>
        </p:nvSpPr>
        <p:spPr bwMode="hidden">
          <a:xfrm>
            <a:off x="0" y="1"/>
            <a:ext cx="9144000" cy="148167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3" name="Rounded Rectangle 12"/>
          <p:cNvSpPr/>
          <p:nvPr/>
        </p:nvSpPr>
        <p:spPr>
          <a:xfrm rot="10800000" flipH="1">
            <a:off x="4921250" y="854605"/>
            <a:ext cx="655638" cy="353615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4" name="Rounded Rectangle 13"/>
          <p:cNvSpPr/>
          <p:nvPr/>
        </p:nvSpPr>
        <p:spPr>
          <a:xfrm rot="10800000" flipH="1">
            <a:off x="5391152" y="1443304"/>
            <a:ext cx="657225" cy="3536156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5" name="Rounded Rectangle 14"/>
          <p:cNvSpPr/>
          <p:nvPr/>
        </p:nvSpPr>
        <p:spPr>
          <a:xfrm rot="10800000" flipH="1">
            <a:off x="8162925" y="1443304"/>
            <a:ext cx="655638" cy="3536156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6" name="Rounded Rectangle 15"/>
          <p:cNvSpPr/>
          <p:nvPr/>
        </p:nvSpPr>
        <p:spPr>
          <a:xfrm rot="10800000" flipH="1">
            <a:off x="3770315" y="1651001"/>
            <a:ext cx="657225" cy="353615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4288" y="2"/>
            <a:ext cx="9129712" cy="53154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2" y="5447772"/>
            <a:ext cx="9129713" cy="2672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9" name="Rectangle 4"/>
          <p:cNvSpPr>
            <a:spLocks noChangeArrowheads="1"/>
          </p:cNvSpPr>
          <p:nvPr/>
        </p:nvSpPr>
        <p:spPr bwMode="ltGray">
          <a:xfrm>
            <a:off x="184002" y="5466748"/>
            <a:ext cx="2089445" cy="1675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 anchorCtr="1">
            <a:spAutoFit/>
          </a:bodyPr>
          <a:lstStyle/>
          <a:p>
            <a:pPr defTabSz="814333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1" dirty="0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t>©</a:t>
            </a:r>
            <a:r>
              <a:rPr lang="en-US" sz="600" b="1" dirty="0" smtClean="0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t> 2011 </a:t>
            </a:r>
            <a:r>
              <a:rPr lang="en-US" sz="600" b="1" dirty="0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t>Cisco and/or its affiliates. All rights reserved.</a:t>
            </a:r>
          </a:p>
        </p:txBody>
      </p:sp>
      <p:sp>
        <p:nvSpPr>
          <p:cNvPr id="20" name="Rectangle 5"/>
          <p:cNvSpPr>
            <a:spLocks noChangeArrowheads="1"/>
          </p:cNvSpPr>
          <p:nvPr/>
        </p:nvSpPr>
        <p:spPr bwMode="ltGray">
          <a:xfrm>
            <a:off x="7730161" y="5465425"/>
            <a:ext cx="845515" cy="1675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1" dirty="0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t>Cisco Confidential</a:t>
            </a:r>
          </a:p>
        </p:txBody>
      </p:sp>
      <p:sp>
        <p:nvSpPr>
          <p:cNvPr id="21" name="Rectangle 7"/>
          <p:cNvSpPr>
            <a:spLocks noChangeArrowheads="1"/>
          </p:cNvSpPr>
          <p:nvPr/>
        </p:nvSpPr>
        <p:spPr bwMode="ltGray">
          <a:xfrm>
            <a:off x="8650757" y="5462778"/>
            <a:ext cx="259881" cy="16755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fld id="{F426ECAF-9229-5D4F-89B4-74E852438A99}" type="slidenum">
              <a:rPr lang="en-US" sz="600" b="1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pPr algn="r" defTabSz="814333"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b="1" dirty="0">
              <a:solidFill>
                <a:srgbClr val="C0C0C0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2" y="5447772"/>
            <a:ext cx="9129713" cy="2672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23" name="Rectangle 4"/>
          <p:cNvSpPr>
            <a:spLocks noChangeArrowheads="1"/>
          </p:cNvSpPr>
          <p:nvPr/>
        </p:nvSpPr>
        <p:spPr bwMode="ltGray">
          <a:xfrm>
            <a:off x="184002" y="5466748"/>
            <a:ext cx="2089445" cy="1675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 anchorCtr="1">
            <a:spAutoFit/>
          </a:bodyPr>
          <a:lstStyle/>
          <a:p>
            <a:pPr defTabSz="814333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1" dirty="0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t>©</a:t>
            </a:r>
            <a:r>
              <a:rPr lang="en-US" sz="600" b="1" dirty="0" smtClean="0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t> 2011 </a:t>
            </a:r>
            <a:r>
              <a:rPr lang="en-US" sz="600" b="1" dirty="0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t>Cisco and/or its affiliates. All rights reserved.</a:t>
            </a:r>
          </a:p>
        </p:txBody>
      </p:sp>
      <p:sp>
        <p:nvSpPr>
          <p:cNvPr id="24" name="Rectangle 5"/>
          <p:cNvSpPr>
            <a:spLocks noChangeArrowheads="1"/>
          </p:cNvSpPr>
          <p:nvPr/>
        </p:nvSpPr>
        <p:spPr bwMode="ltGray">
          <a:xfrm>
            <a:off x="7730161" y="5465425"/>
            <a:ext cx="845515" cy="1675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1" dirty="0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t>Cisco Confidential</a:t>
            </a:r>
          </a:p>
        </p:txBody>
      </p:sp>
      <p:sp>
        <p:nvSpPr>
          <p:cNvPr id="25" name="Rectangle 7"/>
          <p:cNvSpPr>
            <a:spLocks noChangeArrowheads="1"/>
          </p:cNvSpPr>
          <p:nvPr/>
        </p:nvSpPr>
        <p:spPr bwMode="ltGray">
          <a:xfrm>
            <a:off x="8650757" y="5462778"/>
            <a:ext cx="259881" cy="16755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fld id="{D4DB2FB3-39A8-AA46-9742-96838BF43E52}" type="slidenum">
              <a:rPr lang="en-US" sz="600" b="1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pPr algn="r" defTabSz="814333"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b="1" dirty="0">
              <a:solidFill>
                <a:srgbClr val="C0C0C0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2" y="5447772"/>
            <a:ext cx="9129713" cy="2672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27" name="Rectangle 4"/>
          <p:cNvSpPr>
            <a:spLocks noChangeArrowheads="1"/>
          </p:cNvSpPr>
          <p:nvPr/>
        </p:nvSpPr>
        <p:spPr bwMode="ltGray">
          <a:xfrm>
            <a:off x="184002" y="5466748"/>
            <a:ext cx="2089445" cy="1675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 anchorCtr="1">
            <a:spAutoFit/>
          </a:bodyPr>
          <a:lstStyle/>
          <a:p>
            <a:pPr defTabSz="814333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1" dirty="0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t>©</a:t>
            </a:r>
            <a:r>
              <a:rPr lang="en-US" sz="600" b="1" dirty="0" smtClean="0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t> 2011 </a:t>
            </a:r>
            <a:r>
              <a:rPr lang="en-US" sz="600" b="1" dirty="0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t>Cisco and/or its affiliates. All rights reserved.</a:t>
            </a:r>
          </a:p>
        </p:txBody>
      </p:sp>
      <p:sp>
        <p:nvSpPr>
          <p:cNvPr id="28" name="Rectangle 5"/>
          <p:cNvSpPr>
            <a:spLocks noChangeArrowheads="1"/>
          </p:cNvSpPr>
          <p:nvPr/>
        </p:nvSpPr>
        <p:spPr bwMode="ltGray">
          <a:xfrm>
            <a:off x="7730161" y="5465425"/>
            <a:ext cx="845515" cy="1675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1" dirty="0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t>Cisco Confidential</a:t>
            </a:r>
          </a:p>
        </p:txBody>
      </p:sp>
      <p:sp>
        <p:nvSpPr>
          <p:cNvPr id="29" name="Rectangle 7"/>
          <p:cNvSpPr>
            <a:spLocks noChangeArrowheads="1"/>
          </p:cNvSpPr>
          <p:nvPr/>
        </p:nvSpPr>
        <p:spPr bwMode="ltGray">
          <a:xfrm>
            <a:off x="8650757" y="5462778"/>
            <a:ext cx="259881" cy="16755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fld id="{DB0D8220-E9B3-2049-B06F-295A6337CF3E}" type="slidenum">
              <a:rPr lang="en-US" sz="600" b="1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pPr algn="r" defTabSz="814333"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b="1" dirty="0">
              <a:solidFill>
                <a:srgbClr val="C0C0C0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2" y="5447772"/>
            <a:ext cx="9129713" cy="2672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46" name="Rectangle 5"/>
          <p:cNvSpPr>
            <a:spLocks noChangeArrowheads="1"/>
          </p:cNvSpPr>
          <p:nvPr/>
        </p:nvSpPr>
        <p:spPr bwMode="ltGray">
          <a:xfrm>
            <a:off x="7730161" y="5465425"/>
            <a:ext cx="845515" cy="1675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1" dirty="0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t>Cisco Confidential</a:t>
            </a:r>
          </a:p>
        </p:txBody>
      </p:sp>
      <p:sp>
        <p:nvSpPr>
          <p:cNvPr id="47" name="Rectangle 7"/>
          <p:cNvSpPr>
            <a:spLocks noChangeArrowheads="1"/>
          </p:cNvSpPr>
          <p:nvPr/>
        </p:nvSpPr>
        <p:spPr bwMode="ltGray">
          <a:xfrm>
            <a:off x="8650757" y="5462778"/>
            <a:ext cx="259881" cy="16755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fld id="{59A6C69B-BFF8-2540-9967-76005772FB65}" type="slidenum">
              <a:rPr lang="en-US" sz="600" b="1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pPr algn="r" defTabSz="814333"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b="1" dirty="0">
              <a:solidFill>
                <a:srgbClr val="C0C0C0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9" name="Rectangle 4"/>
          <p:cNvSpPr>
            <a:spLocks noChangeArrowheads="1"/>
          </p:cNvSpPr>
          <p:nvPr/>
        </p:nvSpPr>
        <p:spPr bwMode="ltGray">
          <a:xfrm>
            <a:off x="250827" y="5466748"/>
            <a:ext cx="3421063" cy="1675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2119" tIns="41058" rIns="82119" bIns="41058" anchor="b">
            <a:spAutoFit/>
          </a:bodyPr>
          <a:lstStyle/>
          <a:p>
            <a:pPr defTabSz="814333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1" dirty="0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t>©</a:t>
            </a:r>
            <a:r>
              <a:rPr lang="en-US" sz="600" b="1" dirty="0" smtClean="0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t> 2011 </a:t>
            </a:r>
            <a:r>
              <a:rPr lang="en-US" sz="600" b="1" dirty="0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t>Cisco and/or its affiliates. All rights reserved.</a:t>
            </a:r>
          </a:p>
        </p:txBody>
      </p:sp>
      <p:sp>
        <p:nvSpPr>
          <p:cNvPr id="48" name="Subtitle 2"/>
          <p:cNvSpPr>
            <a:spLocks noGrp="1"/>
          </p:cNvSpPr>
          <p:nvPr>
            <p:ph type="subTitle" idx="1"/>
          </p:nvPr>
        </p:nvSpPr>
        <p:spPr>
          <a:xfrm>
            <a:off x="236383" y="3720055"/>
            <a:ext cx="8112126" cy="320146"/>
          </a:xfrm>
        </p:spPr>
        <p:txBody>
          <a:bodyPr>
            <a:normAutofit/>
          </a:bodyPr>
          <a:lstStyle>
            <a:lvl1pPr marL="0" indent="0" algn="l">
              <a:buNone/>
              <a:defRPr lang="en-US" sz="2000" kern="1200" dirty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1pPr>
            <a:lvl2pPr marL="4571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1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3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50" name="Title 1"/>
          <p:cNvSpPr>
            <a:spLocks noGrp="1"/>
          </p:cNvSpPr>
          <p:nvPr>
            <p:ph type="ctrTitle"/>
          </p:nvPr>
        </p:nvSpPr>
        <p:spPr>
          <a:xfrm>
            <a:off x="221395" y="1040192"/>
            <a:ext cx="8112125" cy="2422699"/>
          </a:xfrm>
        </p:spPr>
        <p:txBody>
          <a:bodyPr/>
          <a:lstStyle>
            <a:lvl1pPr algn="l" defTabSz="91433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6000" b="0" kern="1200" spc="-200" baseline="0" dirty="0">
                <a:gradFill flip="none" rotWithShape="1">
                  <a:gsLst>
                    <a:gs pos="0">
                      <a:srgbClr val="55E6ED"/>
                    </a:gs>
                    <a:gs pos="80000">
                      <a:srgbClr val="009249"/>
                    </a:gs>
                  </a:gsLst>
                  <a:lin ang="120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8952993"/>
      </p:ext>
    </p:extLst>
  </p:cSld>
  <p:clrMapOvr>
    <a:masterClrMapping/>
  </p:clrMapOvr>
  <p:transition xmlns:p14="http://schemas.microsoft.com/office/powerpoint/2010/main">
    <p:wipe dir="r"/>
  </p:transition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solid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ounded Rectangle 4"/>
          <p:cNvSpPr/>
          <p:nvPr/>
        </p:nvSpPr>
        <p:spPr>
          <a:xfrm>
            <a:off x="1824040" y="-2975240"/>
            <a:ext cx="1728787" cy="1167870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  <a:alpha val="18000"/>
                </a:scheme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2" y="-531813"/>
            <a:ext cx="1730375" cy="679053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  <a:alpha val="18000"/>
                </a:scheme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7" name="Rounded Rectangle 6"/>
          <p:cNvSpPr/>
          <p:nvPr/>
        </p:nvSpPr>
        <p:spPr>
          <a:xfrm rot="10800000">
            <a:off x="1014415" y="3540125"/>
            <a:ext cx="1728787" cy="679053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6584952" y="-2427553"/>
            <a:ext cx="1730375" cy="679053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>
                  <a:lumMod val="75000"/>
                  <a:alpha val="28000"/>
                </a:schemeClr>
              </a:gs>
              <a:gs pos="100000">
                <a:schemeClr val="accent4">
                  <a:lumMod val="75000"/>
                  <a:alpha val="29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8105775" y="4749271"/>
            <a:ext cx="1728788" cy="679053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>
                  <a:lumMod val="75000"/>
                  <a:alpha val="28000"/>
                </a:schemeClr>
              </a:gs>
              <a:gs pos="100000">
                <a:schemeClr val="accent4">
                  <a:lumMod val="75000"/>
                  <a:alpha val="29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" name="Rounded Rectangle 9"/>
          <p:cNvSpPr/>
          <p:nvPr/>
        </p:nvSpPr>
        <p:spPr>
          <a:xfrm rot="10800000">
            <a:off x="3035302" y="1263387"/>
            <a:ext cx="1730375" cy="679053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grpSp>
        <p:nvGrpSpPr>
          <p:cNvPr id="11" name="Group 38"/>
          <p:cNvGrpSpPr/>
          <p:nvPr/>
        </p:nvGrpSpPr>
        <p:grpSpPr>
          <a:xfrm>
            <a:off x="341314" y="259293"/>
            <a:ext cx="829170" cy="365298"/>
            <a:chOff x="609600" y="528537"/>
            <a:chExt cx="1444734" cy="763789"/>
          </a:xfrm>
          <a:solidFill>
            <a:schemeClr val="bg1"/>
          </a:solidFill>
        </p:grpSpPr>
        <p:sp>
          <p:nvSpPr>
            <p:cNvPr id="12" name="Rectangle 11"/>
            <p:cNvSpPr>
              <a:spLocks noChangeArrowheads="1"/>
            </p:cNvSpPr>
            <p:nvPr/>
          </p:nvSpPr>
          <p:spPr bwMode="black">
            <a:xfrm>
              <a:off x="1016578" y="1035681"/>
              <a:ext cx="65914" cy="24973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black">
            <a:xfrm>
              <a:off x="1400563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4" name="Freeform 13"/>
            <p:cNvSpPr>
              <a:spLocks/>
            </p:cNvSpPr>
            <p:nvPr/>
          </p:nvSpPr>
          <p:spPr bwMode="black">
            <a:xfrm>
              <a:off x="740661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5" name="Freeform 14"/>
            <p:cNvSpPr>
              <a:spLocks noEditPoints="1"/>
            </p:cNvSpPr>
            <p:nvPr/>
          </p:nvSpPr>
          <p:spPr bwMode="black">
            <a:xfrm>
              <a:off x="1660385" y="1028765"/>
              <a:ext cx="262122" cy="263561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6" name="Freeform 15"/>
            <p:cNvSpPr>
              <a:spLocks/>
            </p:cNvSpPr>
            <p:nvPr/>
          </p:nvSpPr>
          <p:spPr bwMode="black">
            <a:xfrm>
              <a:off x="1167566" y="1028765"/>
              <a:ext cx="170916" cy="263561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7" name="Freeform 16"/>
            <p:cNvSpPr>
              <a:spLocks/>
            </p:cNvSpPr>
            <p:nvPr/>
          </p:nvSpPr>
          <p:spPr bwMode="black">
            <a:xfrm>
              <a:off x="609600" y="732931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8" name="Freeform 17"/>
            <p:cNvSpPr>
              <a:spLocks/>
            </p:cNvSpPr>
            <p:nvPr/>
          </p:nvSpPr>
          <p:spPr bwMode="black">
            <a:xfrm>
              <a:off x="783581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9" name="Freeform 18"/>
            <p:cNvSpPr>
              <a:spLocks/>
            </p:cNvSpPr>
            <p:nvPr/>
          </p:nvSpPr>
          <p:spPr bwMode="black">
            <a:xfrm>
              <a:off x="954497" y="528537"/>
              <a:ext cx="62081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20" name="Freeform 19"/>
            <p:cNvSpPr>
              <a:spLocks/>
            </p:cNvSpPr>
            <p:nvPr/>
          </p:nvSpPr>
          <p:spPr bwMode="black">
            <a:xfrm>
              <a:off x="1128478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21" name="Freeform 20"/>
            <p:cNvSpPr>
              <a:spLocks/>
            </p:cNvSpPr>
            <p:nvPr/>
          </p:nvSpPr>
          <p:spPr bwMode="black">
            <a:xfrm>
              <a:off x="1298627" y="732931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22" name="Freeform 21"/>
            <p:cNvSpPr>
              <a:spLocks/>
            </p:cNvSpPr>
            <p:nvPr/>
          </p:nvSpPr>
          <p:spPr bwMode="black">
            <a:xfrm>
              <a:off x="1472608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23" name="Freeform 22"/>
            <p:cNvSpPr>
              <a:spLocks/>
            </p:cNvSpPr>
            <p:nvPr/>
          </p:nvSpPr>
          <p:spPr bwMode="black">
            <a:xfrm>
              <a:off x="1646590" y="528537"/>
              <a:ext cx="62848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24" name="Freeform 23"/>
            <p:cNvSpPr>
              <a:spLocks/>
            </p:cNvSpPr>
            <p:nvPr/>
          </p:nvSpPr>
          <p:spPr bwMode="black">
            <a:xfrm>
              <a:off x="1817505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25" name="Freeform 24"/>
            <p:cNvSpPr>
              <a:spLocks/>
            </p:cNvSpPr>
            <p:nvPr/>
          </p:nvSpPr>
          <p:spPr bwMode="black">
            <a:xfrm>
              <a:off x="1991486" y="732931"/>
              <a:ext cx="62848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</p:grpSp>
      <p:sp>
        <p:nvSpPr>
          <p:cNvPr id="26" name="Rectangle 5"/>
          <p:cNvSpPr>
            <a:spLocks noChangeArrowheads="1"/>
          </p:cNvSpPr>
          <p:nvPr/>
        </p:nvSpPr>
        <p:spPr bwMode="ltGray">
          <a:xfrm>
            <a:off x="7730161" y="5465425"/>
            <a:ext cx="845515" cy="1675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1" dirty="0">
                <a:solidFill>
                  <a:srgbClr val="FFFFFF"/>
                </a:solidFill>
                <a:latin typeface="Arial"/>
                <a:ea typeface="ＭＳ Ｐゴシック" charset="-128"/>
                <a:cs typeface="ＭＳ Ｐゴシック" charset="-128"/>
              </a:rPr>
              <a:t>Cisco Confidential</a:t>
            </a:r>
          </a:p>
        </p:txBody>
      </p:sp>
      <p:sp>
        <p:nvSpPr>
          <p:cNvPr id="27" name="Rectangle 7"/>
          <p:cNvSpPr>
            <a:spLocks noChangeArrowheads="1"/>
          </p:cNvSpPr>
          <p:nvPr/>
        </p:nvSpPr>
        <p:spPr bwMode="ltGray">
          <a:xfrm>
            <a:off x="8650757" y="5462778"/>
            <a:ext cx="259881" cy="16755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fld id="{4303AE89-69B3-9B4B-9C7C-E6FCF8DF90E3}" type="slidenum">
              <a:rPr lang="en-US" sz="600" b="1">
                <a:solidFill>
                  <a:srgbClr val="FFFFFF"/>
                </a:solidFill>
                <a:latin typeface="Arial"/>
                <a:ea typeface="ＭＳ Ｐゴシック" charset="-128"/>
                <a:cs typeface="ＭＳ Ｐゴシック" charset="-128"/>
              </a:rPr>
              <a:pPr algn="r" defTabSz="814333"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b="1" dirty="0">
              <a:solidFill>
                <a:srgbClr val="FFFFFF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8" name="Rectangle 4"/>
          <p:cNvSpPr>
            <a:spLocks noChangeArrowheads="1"/>
          </p:cNvSpPr>
          <p:nvPr/>
        </p:nvSpPr>
        <p:spPr bwMode="ltGray">
          <a:xfrm>
            <a:off x="250827" y="5466748"/>
            <a:ext cx="3421063" cy="1675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2119" tIns="41058" rIns="82119" bIns="41058" anchor="b">
            <a:spAutoFit/>
          </a:bodyPr>
          <a:lstStyle/>
          <a:p>
            <a:pPr defTabSz="814333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1" dirty="0">
                <a:solidFill>
                  <a:srgbClr val="FFFFFF"/>
                </a:solidFill>
                <a:latin typeface="Arial"/>
                <a:ea typeface="ＭＳ Ｐゴシック" charset="-128"/>
                <a:cs typeface="ＭＳ Ｐゴシック" charset="-128"/>
              </a:rPr>
              <a:t>©</a:t>
            </a:r>
            <a:r>
              <a:rPr lang="en-US" sz="600" b="1" dirty="0" smtClean="0">
                <a:solidFill>
                  <a:srgbClr val="FFFFFF"/>
                </a:solidFill>
                <a:latin typeface="Arial"/>
                <a:ea typeface="ＭＳ Ｐゴシック" charset="-128"/>
                <a:cs typeface="ＭＳ Ｐゴシック" charset="-128"/>
              </a:rPr>
              <a:t> 2011 </a:t>
            </a:r>
            <a:r>
              <a:rPr lang="en-US" sz="600" b="1" dirty="0">
                <a:solidFill>
                  <a:srgbClr val="FFFFFF"/>
                </a:solidFill>
                <a:latin typeface="Arial"/>
                <a:ea typeface="ＭＳ Ｐゴシック" charset="-128"/>
                <a:cs typeface="ＭＳ Ｐゴシック" charset="-128"/>
              </a:rPr>
              <a:t>Cisco and/or its affiliates. All rights reserved.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1395" y="1030575"/>
            <a:ext cx="8112125" cy="2432316"/>
          </a:xfrm>
        </p:spPr>
        <p:txBody>
          <a:bodyPr/>
          <a:lstStyle>
            <a:lvl1pPr>
              <a:lnSpc>
                <a:spcPct val="90000"/>
              </a:lnSpc>
              <a:defRPr sz="6000" b="0" spc="-2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6383" y="3720058"/>
            <a:ext cx="8112126" cy="320146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 marL="4571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1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3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6812520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repeatCount="indefinite" accel="50000" decel="50000" autoRev="1" fill="remove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2.77778E-6 -2.22045E-16 L -2.77778E-6 -1.425 " pathEditMode="fixed" rAng="0" ptsTypes="AA">
                                      <p:cBhvr>
                                        <p:cTn id="6" dur="4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1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-2.96296E-6 L 3.05556E-6 0.88611 " pathEditMode="fixed" rAng="0" ptsTypes="AA">
                                      <p:cBhvr>
                                        <p:cTn id="8" dur="4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4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4" presetClass="path" presetSubtype="0" repeatCount="indefinite" accel="50000" decel="50000" autoRev="1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animMotion origin="layout" path="M -2.5E-6 3.7037E-6 L -2.5E-6 -1.33195 " pathEditMode="fixed" rAng="0" ptsTypes="AA">
                                      <p:cBhvr>
                                        <p:cTn id="10" dur="4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66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4" presetClass="path" presetSubtype="0" repeatCount="indefinite" accel="50000" decel="50000" autoRev="1" fill="hold" grpId="0" nodeType="withEffect">
                                  <p:stCondLst>
                                    <p:cond delay="3600"/>
                                  </p:stCondLst>
                                  <p:childTnLst>
                                    <p:animMotion origin="layout" path="M -1.94444E-6 4.07407E-6 L -1.94444E-6 -1.42084 " pathEditMode="fixed" rAng="0" ptsTypes="AA">
                                      <p:cBhvr>
                                        <p:cTn id="12" dur="4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1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ccel="50000" decel="50000" autoRev="1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1.94444E-6 4.07407E-6 L 1.94444E-6 0.81944 " pathEditMode="fixed" rAng="0" ptsTypes="AA">
                                      <p:cBhvr>
                                        <p:cTn id="14" dur="4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1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repeatCount="indefinite" accel="50000" decel="50000" autoRev="1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animMotion origin="layout" path="M -3.61111E-6 2.59259E-6 L -3.61111E-6 1.19028 " pathEditMode="fixed" rAng="0" ptsTypes="AA">
                                      <p:cBhvr>
                                        <p:cTn id="16" dur="4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Slide solid gradient_stat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ounded Rectangle 4"/>
          <p:cNvSpPr/>
          <p:nvPr/>
        </p:nvSpPr>
        <p:spPr>
          <a:xfrm>
            <a:off x="1824040" y="2756959"/>
            <a:ext cx="1728787" cy="1167870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  <a:alpha val="18000"/>
                </a:scheme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2" y="1030554"/>
            <a:ext cx="1730375" cy="679053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  <a:alpha val="18000"/>
                </a:scheme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7" name="Rounded Rectangle 6"/>
          <p:cNvSpPr/>
          <p:nvPr/>
        </p:nvSpPr>
        <p:spPr>
          <a:xfrm rot="10800000">
            <a:off x="1014415" y="3540125"/>
            <a:ext cx="1728787" cy="679053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6584952" y="-1713178"/>
            <a:ext cx="1730375" cy="679053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>
                  <a:lumMod val="75000"/>
                  <a:alpha val="28000"/>
                </a:schemeClr>
              </a:gs>
              <a:gs pos="100000">
                <a:schemeClr val="accent4">
                  <a:lumMod val="75000"/>
                  <a:alpha val="29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8105775" y="2320396"/>
            <a:ext cx="1728788" cy="678920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>
                  <a:lumMod val="75000"/>
                  <a:alpha val="28000"/>
                </a:schemeClr>
              </a:gs>
              <a:gs pos="100000">
                <a:schemeClr val="accent4">
                  <a:lumMod val="75000"/>
                  <a:alpha val="29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" name="Rounded Rectangle 9"/>
          <p:cNvSpPr/>
          <p:nvPr/>
        </p:nvSpPr>
        <p:spPr>
          <a:xfrm rot="10800000">
            <a:off x="3035302" y="145521"/>
            <a:ext cx="1730375" cy="679053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grpSp>
        <p:nvGrpSpPr>
          <p:cNvPr id="11" name="Group 38"/>
          <p:cNvGrpSpPr/>
          <p:nvPr/>
        </p:nvGrpSpPr>
        <p:grpSpPr>
          <a:xfrm>
            <a:off x="341314" y="259293"/>
            <a:ext cx="829170" cy="365298"/>
            <a:chOff x="609600" y="528537"/>
            <a:chExt cx="1444734" cy="763789"/>
          </a:xfrm>
          <a:solidFill>
            <a:schemeClr val="bg1"/>
          </a:solidFill>
        </p:grpSpPr>
        <p:sp>
          <p:nvSpPr>
            <p:cNvPr id="12" name="Rectangle 11"/>
            <p:cNvSpPr>
              <a:spLocks noChangeArrowheads="1"/>
            </p:cNvSpPr>
            <p:nvPr/>
          </p:nvSpPr>
          <p:spPr bwMode="black">
            <a:xfrm>
              <a:off x="1016578" y="1035681"/>
              <a:ext cx="65914" cy="24973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black">
            <a:xfrm>
              <a:off x="1400563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4" name="Freeform 13"/>
            <p:cNvSpPr>
              <a:spLocks/>
            </p:cNvSpPr>
            <p:nvPr/>
          </p:nvSpPr>
          <p:spPr bwMode="black">
            <a:xfrm>
              <a:off x="740661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5" name="Freeform 14"/>
            <p:cNvSpPr>
              <a:spLocks noEditPoints="1"/>
            </p:cNvSpPr>
            <p:nvPr/>
          </p:nvSpPr>
          <p:spPr bwMode="black">
            <a:xfrm>
              <a:off x="1660385" y="1028765"/>
              <a:ext cx="262122" cy="263561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6" name="Freeform 15"/>
            <p:cNvSpPr>
              <a:spLocks/>
            </p:cNvSpPr>
            <p:nvPr/>
          </p:nvSpPr>
          <p:spPr bwMode="black">
            <a:xfrm>
              <a:off x="1167566" y="1028765"/>
              <a:ext cx="170916" cy="263561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7" name="Freeform 16"/>
            <p:cNvSpPr>
              <a:spLocks/>
            </p:cNvSpPr>
            <p:nvPr/>
          </p:nvSpPr>
          <p:spPr bwMode="black">
            <a:xfrm>
              <a:off x="609600" y="732931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8" name="Freeform 17"/>
            <p:cNvSpPr>
              <a:spLocks/>
            </p:cNvSpPr>
            <p:nvPr/>
          </p:nvSpPr>
          <p:spPr bwMode="black">
            <a:xfrm>
              <a:off x="783581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9" name="Freeform 18"/>
            <p:cNvSpPr>
              <a:spLocks/>
            </p:cNvSpPr>
            <p:nvPr/>
          </p:nvSpPr>
          <p:spPr bwMode="black">
            <a:xfrm>
              <a:off x="954497" y="528537"/>
              <a:ext cx="62081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20" name="Freeform 19"/>
            <p:cNvSpPr>
              <a:spLocks/>
            </p:cNvSpPr>
            <p:nvPr/>
          </p:nvSpPr>
          <p:spPr bwMode="black">
            <a:xfrm>
              <a:off x="1128478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21" name="Freeform 20"/>
            <p:cNvSpPr>
              <a:spLocks/>
            </p:cNvSpPr>
            <p:nvPr/>
          </p:nvSpPr>
          <p:spPr bwMode="black">
            <a:xfrm>
              <a:off x="1298627" y="732931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22" name="Freeform 21"/>
            <p:cNvSpPr>
              <a:spLocks/>
            </p:cNvSpPr>
            <p:nvPr/>
          </p:nvSpPr>
          <p:spPr bwMode="black">
            <a:xfrm>
              <a:off x="1472608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23" name="Freeform 22"/>
            <p:cNvSpPr>
              <a:spLocks/>
            </p:cNvSpPr>
            <p:nvPr/>
          </p:nvSpPr>
          <p:spPr bwMode="black">
            <a:xfrm>
              <a:off x="1646590" y="528537"/>
              <a:ext cx="62848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24" name="Freeform 23"/>
            <p:cNvSpPr>
              <a:spLocks/>
            </p:cNvSpPr>
            <p:nvPr/>
          </p:nvSpPr>
          <p:spPr bwMode="black">
            <a:xfrm>
              <a:off x="1817505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25" name="Freeform 24"/>
            <p:cNvSpPr>
              <a:spLocks/>
            </p:cNvSpPr>
            <p:nvPr/>
          </p:nvSpPr>
          <p:spPr bwMode="black">
            <a:xfrm>
              <a:off x="1991486" y="732931"/>
              <a:ext cx="62848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</p:grpSp>
      <p:sp>
        <p:nvSpPr>
          <p:cNvPr id="26" name="Rectangle 5"/>
          <p:cNvSpPr>
            <a:spLocks noChangeArrowheads="1"/>
          </p:cNvSpPr>
          <p:nvPr/>
        </p:nvSpPr>
        <p:spPr bwMode="ltGray">
          <a:xfrm>
            <a:off x="7730161" y="5465425"/>
            <a:ext cx="845515" cy="1675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1" dirty="0">
                <a:solidFill>
                  <a:srgbClr val="FFFFFF"/>
                </a:solidFill>
                <a:latin typeface="Arial"/>
                <a:ea typeface="ＭＳ Ｐゴシック" charset="-128"/>
                <a:cs typeface="ＭＳ Ｐゴシック" charset="-128"/>
              </a:rPr>
              <a:t>Cisco Confidential</a:t>
            </a:r>
          </a:p>
        </p:txBody>
      </p:sp>
      <p:sp>
        <p:nvSpPr>
          <p:cNvPr id="27" name="Rectangle 7"/>
          <p:cNvSpPr>
            <a:spLocks noChangeArrowheads="1"/>
          </p:cNvSpPr>
          <p:nvPr/>
        </p:nvSpPr>
        <p:spPr bwMode="ltGray">
          <a:xfrm>
            <a:off x="8650757" y="5462778"/>
            <a:ext cx="259881" cy="16755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fld id="{947A3333-53B5-7644-ACB1-399BBBF8A4DC}" type="slidenum">
              <a:rPr lang="en-US" sz="600" b="1">
                <a:solidFill>
                  <a:srgbClr val="FFFFFF"/>
                </a:solidFill>
                <a:latin typeface="Arial"/>
                <a:ea typeface="ＭＳ Ｐゴシック" charset="-128"/>
                <a:cs typeface="ＭＳ Ｐゴシック" charset="-128"/>
              </a:rPr>
              <a:pPr algn="r" defTabSz="814333"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b="1" dirty="0">
              <a:solidFill>
                <a:srgbClr val="FFFFFF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8" name="Rectangle 4"/>
          <p:cNvSpPr>
            <a:spLocks noChangeArrowheads="1"/>
          </p:cNvSpPr>
          <p:nvPr/>
        </p:nvSpPr>
        <p:spPr bwMode="ltGray">
          <a:xfrm>
            <a:off x="250827" y="5466748"/>
            <a:ext cx="3421063" cy="1675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2119" tIns="41058" rIns="82119" bIns="41058" anchor="b">
            <a:spAutoFit/>
          </a:bodyPr>
          <a:lstStyle/>
          <a:p>
            <a:pPr defTabSz="814333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1" dirty="0">
                <a:solidFill>
                  <a:srgbClr val="FFFFFF"/>
                </a:solidFill>
                <a:latin typeface="Arial"/>
                <a:ea typeface="ＭＳ Ｐゴシック" charset="-128"/>
                <a:cs typeface="ＭＳ Ｐゴシック" charset="-128"/>
              </a:rPr>
              <a:t>©</a:t>
            </a:r>
            <a:r>
              <a:rPr lang="en-US" sz="600" b="1" dirty="0" smtClean="0">
                <a:solidFill>
                  <a:srgbClr val="FFFFFF"/>
                </a:solidFill>
                <a:latin typeface="Arial"/>
                <a:ea typeface="ＭＳ Ｐゴシック" charset="-128"/>
                <a:cs typeface="ＭＳ Ｐゴシック" charset="-128"/>
              </a:rPr>
              <a:t> 2011 </a:t>
            </a:r>
            <a:r>
              <a:rPr lang="en-US" sz="600" b="1" dirty="0">
                <a:solidFill>
                  <a:srgbClr val="FFFFFF"/>
                </a:solidFill>
                <a:latin typeface="Arial"/>
                <a:ea typeface="ＭＳ Ｐゴシック" charset="-128"/>
                <a:cs typeface="ＭＳ Ｐゴシック" charset="-128"/>
              </a:rPr>
              <a:t>Cisco and/or its affiliates. All rights reserved.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1395" y="1030575"/>
            <a:ext cx="8112125" cy="2432316"/>
          </a:xfrm>
        </p:spPr>
        <p:txBody>
          <a:bodyPr/>
          <a:lstStyle>
            <a:lvl1pPr>
              <a:lnSpc>
                <a:spcPct val="90000"/>
              </a:lnSpc>
              <a:defRPr sz="6000" b="0" spc="-2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6383" y="3720058"/>
            <a:ext cx="8112126" cy="320146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 marL="4571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1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3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5863568"/>
      </p:ext>
    </p:extLst>
  </p:cSld>
  <p:clrMapOvr>
    <a:masterClrMapping/>
  </p:clrMapOvr>
  <p:transition xmlns:p14="http://schemas.microsoft.com/office/powerpoint/2010/main">
    <p:wipe dir="r"/>
  </p:transition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:\Documents and Settings\contractor\Desktop\Pattern_Half_Page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33375" y="2588949"/>
            <a:ext cx="8477250" cy="2865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3"/>
          <p:cNvSpPr/>
          <p:nvPr/>
        </p:nvSpPr>
        <p:spPr>
          <a:xfrm>
            <a:off x="217489" y="2517511"/>
            <a:ext cx="8694737" cy="27979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white">
          <a:xfrm>
            <a:off x="0" y="1"/>
            <a:ext cx="9144000" cy="148167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hidden">
          <a:xfrm>
            <a:off x="0" y="1"/>
            <a:ext cx="9144000" cy="148167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ltGray">
          <a:xfrm>
            <a:off x="7730161" y="5465425"/>
            <a:ext cx="845515" cy="1675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1" dirty="0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t>Cisco Confidential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ltGray">
          <a:xfrm>
            <a:off x="8650757" y="5462778"/>
            <a:ext cx="259881" cy="16755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fld id="{42DB2EB8-FCD6-B94D-820C-00609CE2327E}" type="slidenum">
              <a:rPr lang="en-US" sz="600" b="1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pPr algn="r" defTabSz="814333"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b="1" dirty="0">
              <a:solidFill>
                <a:srgbClr val="C0C0C0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ltGray">
          <a:xfrm>
            <a:off x="250827" y="5466748"/>
            <a:ext cx="3421063" cy="1675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2119" tIns="41058" rIns="82119" bIns="41058" anchor="b">
            <a:spAutoFit/>
          </a:bodyPr>
          <a:lstStyle/>
          <a:p>
            <a:pPr defTabSz="814333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1" dirty="0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t>©</a:t>
            </a:r>
            <a:r>
              <a:rPr lang="en-US" sz="600" b="1" dirty="0" smtClean="0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t> 2011 </a:t>
            </a:r>
            <a:r>
              <a:rPr lang="en-US" sz="600" b="1" dirty="0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t>Cisco and/or its affiliates. All rights reserved.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1395" y="332619"/>
            <a:ext cx="8112125" cy="2005868"/>
          </a:xfrm>
        </p:spPr>
        <p:txBody>
          <a:bodyPr/>
          <a:lstStyle>
            <a:lvl1pPr algn="l" defTabSz="914338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5400" b="0" kern="1200" spc="-150" baseline="0" dirty="0">
                <a:gradFill flip="none" rotWithShape="1">
                  <a:gsLst>
                    <a:gs pos="0">
                      <a:srgbClr val="55E6ED"/>
                    </a:gs>
                    <a:gs pos="80000">
                      <a:srgbClr val="009249"/>
                    </a:gs>
                  </a:gsLst>
                  <a:lin ang="120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9867435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4.81481E-6 L -1.94444E-6 -0.48102 " pathEditMode="relative" rAng="0" ptsTypes="AA">
                                      <p:cBhvr>
                                        <p:cTn id="6" dur="16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4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704" y="360179"/>
            <a:ext cx="8588861" cy="698500"/>
          </a:xfrm>
        </p:spPr>
        <p:txBody>
          <a:bodyPr/>
          <a:lstStyle>
            <a:lvl1pPr algn="l" defTabSz="91433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-10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39713" y="1201121"/>
            <a:ext cx="8578850" cy="3773046"/>
          </a:xfrm>
        </p:spPr>
        <p:txBody>
          <a:bodyPr/>
          <a:lstStyle>
            <a:lvl1pPr>
              <a:lnSpc>
                <a:spcPct val="95000"/>
              </a:lnSpc>
              <a:spcBef>
                <a:spcPts val="1480"/>
              </a:spcBef>
              <a:defRPr sz="2200">
                <a:solidFill>
                  <a:srgbClr val="435153"/>
                </a:solidFill>
                <a:latin typeface="+mj-lt"/>
              </a:defRPr>
            </a:lvl1pPr>
            <a:lvl2pPr>
              <a:lnSpc>
                <a:spcPct val="95000"/>
              </a:lnSpc>
              <a:spcBef>
                <a:spcPts val="600"/>
              </a:spcBef>
              <a:defRPr>
                <a:solidFill>
                  <a:srgbClr val="435153"/>
                </a:solidFill>
                <a:latin typeface="+mj-lt"/>
              </a:defRPr>
            </a:lvl2pPr>
            <a:lvl3pPr>
              <a:defRPr>
                <a:solidFill>
                  <a:srgbClr val="435153"/>
                </a:solidFill>
                <a:latin typeface="+mj-lt"/>
              </a:defRPr>
            </a:lvl3pPr>
            <a:lvl4pPr>
              <a:defRPr>
                <a:solidFill>
                  <a:srgbClr val="435153"/>
                </a:solidFill>
                <a:latin typeface="+mj-lt"/>
              </a:defRPr>
            </a:lvl4pPr>
            <a:lvl5pPr>
              <a:defRPr>
                <a:solidFill>
                  <a:srgbClr val="435153"/>
                </a:solidFill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2217363"/>
      </p:ext>
    </p:extLst>
  </p:cSld>
  <p:clrMapOvr>
    <a:masterClrMapping/>
  </p:clrMapOvr>
  <p:transition xmlns:p14="http://schemas.microsoft.com/office/powerpoint/2010/main">
    <p:wipe dir="r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8"/>
          <p:cNvGrpSpPr/>
          <p:nvPr/>
        </p:nvGrpSpPr>
        <p:grpSpPr>
          <a:xfrm>
            <a:off x="341315" y="259293"/>
            <a:ext cx="908367" cy="400189"/>
            <a:chOff x="609600" y="528537"/>
            <a:chExt cx="1444734" cy="763789"/>
          </a:xfrm>
          <a:gradFill flip="none" rotWithShape="1">
            <a:gsLst>
              <a:gs pos="11000">
                <a:schemeClr val="accent2"/>
              </a:gs>
              <a:gs pos="100000">
                <a:schemeClr val="accent5"/>
              </a:gs>
            </a:gsLst>
            <a:lin ang="2700000" scaled="1"/>
            <a:tileRect/>
          </a:gradFill>
        </p:grpSpPr>
        <p:sp>
          <p:nvSpPr>
            <p:cNvPr id="6" name="Rectangle 5"/>
            <p:cNvSpPr>
              <a:spLocks noChangeArrowheads="1"/>
            </p:cNvSpPr>
            <p:nvPr/>
          </p:nvSpPr>
          <p:spPr bwMode="black">
            <a:xfrm>
              <a:off x="1016578" y="1035681"/>
              <a:ext cx="65914" cy="24973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7" name="Freeform 6"/>
            <p:cNvSpPr>
              <a:spLocks/>
            </p:cNvSpPr>
            <p:nvPr/>
          </p:nvSpPr>
          <p:spPr bwMode="black">
            <a:xfrm>
              <a:off x="1400563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black">
            <a:xfrm>
              <a:off x="740661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9" name="Freeform 8"/>
            <p:cNvSpPr>
              <a:spLocks noEditPoints="1"/>
            </p:cNvSpPr>
            <p:nvPr/>
          </p:nvSpPr>
          <p:spPr bwMode="black">
            <a:xfrm>
              <a:off x="1660385" y="1028765"/>
              <a:ext cx="262122" cy="263561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black">
            <a:xfrm>
              <a:off x="1167566" y="1028765"/>
              <a:ext cx="170916" cy="263561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black">
            <a:xfrm>
              <a:off x="609600" y="732931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12" name="Freeform 11"/>
            <p:cNvSpPr>
              <a:spLocks/>
            </p:cNvSpPr>
            <p:nvPr/>
          </p:nvSpPr>
          <p:spPr bwMode="black">
            <a:xfrm>
              <a:off x="783581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black">
            <a:xfrm>
              <a:off x="954497" y="528537"/>
              <a:ext cx="62081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14" name="Freeform 13"/>
            <p:cNvSpPr>
              <a:spLocks/>
            </p:cNvSpPr>
            <p:nvPr/>
          </p:nvSpPr>
          <p:spPr bwMode="black">
            <a:xfrm>
              <a:off x="1128478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15" name="Freeform 14"/>
            <p:cNvSpPr>
              <a:spLocks/>
            </p:cNvSpPr>
            <p:nvPr/>
          </p:nvSpPr>
          <p:spPr bwMode="black">
            <a:xfrm>
              <a:off x="1298627" y="732931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16" name="Freeform 15"/>
            <p:cNvSpPr>
              <a:spLocks/>
            </p:cNvSpPr>
            <p:nvPr/>
          </p:nvSpPr>
          <p:spPr bwMode="black">
            <a:xfrm>
              <a:off x="1472608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17" name="Freeform 16"/>
            <p:cNvSpPr>
              <a:spLocks/>
            </p:cNvSpPr>
            <p:nvPr/>
          </p:nvSpPr>
          <p:spPr bwMode="black">
            <a:xfrm>
              <a:off x="1646590" y="528537"/>
              <a:ext cx="62848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18" name="Freeform 17"/>
            <p:cNvSpPr>
              <a:spLocks/>
            </p:cNvSpPr>
            <p:nvPr/>
          </p:nvSpPr>
          <p:spPr bwMode="black">
            <a:xfrm>
              <a:off x="1817505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19" name="Freeform 18"/>
            <p:cNvSpPr>
              <a:spLocks/>
            </p:cNvSpPr>
            <p:nvPr/>
          </p:nvSpPr>
          <p:spPr bwMode="black">
            <a:xfrm>
              <a:off x="1991486" y="732931"/>
              <a:ext cx="62848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20" name="Rectangle 3"/>
          <p:cNvSpPr>
            <a:spLocks noChangeArrowheads="1"/>
          </p:cNvSpPr>
          <p:nvPr/>
        </p:nvSpPr>
        <p:spPr bwMode="white">
          <a:xfrm>
            <a:off x="0" y="1"/>
            <a:ext cx="9144000" cy="148167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lIns="91434" tIns="45717" rIns="91434" bIns="45717"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21" name="Rectangle 3"/>
          <p:cNvSpPr>
            <a:spLocks noChangeArrowheads="1"/>
          </p:cNvSpPr>
          <p:nvPr/>
        </p:nvSpPr>
        <p:spPr bwMode="hidden">
          <a:xfrm>
            <a:off x="0" y="1"/>
            <a:ext cx="9144000" cy="148167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lIns="91434" tIns="45717" rIns="91434" bIns="45717"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6385" y="3566160"/>
            <a:ext cx="4684867" cy="320146"/>
          </a:xfrm>
        </p:spPr>
        <p:txBody>
          <a:bodyPr rtlCol="0">
            <a:normAutofit/>
          </a:bodyPr>
          <a:lstStyle>
            <a:lvl1pPr marL="0" indent="0" algn="l" defTabSz="91433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1pPr>
            <a:lvl2pPr marL="4571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1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3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8695" y="2735580"/>
            <a:ext cx="4712557" cy="851958"/>
          </a:xfrm>
        </p:spPr>
        <p:txBody>
          <a:bodyPr/>
          <a:lstStyle>
            <a:lvl1pPr marL="0" indent="0" algn="l" defTabSz="914338" rtl="0" eaLnBrk="1" latinLnBrk="0" hangingPunct="1">
              <a:lnSpc>
                <a:spcPct val="80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  <a:defRPr lang="en-US" sz="6000" b="0" kern="1200" spc="-20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12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1" name="Picture Placeholder 30"/>
          <p:cNvSpPr>
            <a:spLocks noGrp="1"/>
          </p:cNvSpPr>
          <p:nvPr>
            <p:ph type="pic" sz="quarter" idx="10"/>
          </p:nvPr>
        </p:nvSpPr>
        <p:spPr>
          <a:xfrm>
            <a:off x="5540377" y="1598084"/>
            <a:ext cx="2676525" cy="2407708"/>
          </a:xfrm>
        </p:spPr>
        <p:txBody>
          <a:bodyPr rtlCol="0" anchor="ctr" anchorCtr="1">
            <a:normAutofit/>
          </a:bodyPr>
          <a:lstStyle>
            <a:lvl1pPr algn="ctr">
              <a:defRPr>
                <a:latin typeface="+mj-lt"/>
              </a:defRPr>
            </a:lvl1pPr>
          </a:lstStyle>
          <a:p>
            <a:pPr lvl="0"/>
            <a:r>
              <a:rPr lang="en-US" noProof="0" dirty="0" smtClean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533820240"/>
      </p:ext>
    </p:extLst>
  </p:cSld>
  <p:clrMapOvr>
    <a:masterClrMapping/>
  </p:clrMapOvr>
  <p:transition xmlns:p14="http://schemas.microsoft.com/office/powerpoint/2010/main">
    <p:wipe dir="r"/>
  </p:transition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_Heav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704" y="360179"/>
            <a:ext cx="8588861" cy="698500"/>
          </a:xfrm>
        </p:spPr>
        <p:txBody>
          <a:bodyPr/>
          <a:lstStyle>
            <a:lvl1pPr algn="l" defTabSz="91433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-10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39715" y="1116454"/>
            <a:ext cx="4122425" cy="4138083"/>
          </a:xfrm>
        </p:spPr>
        <p:txBody>
          <a:bodyPr>
            <a:normAutofit/>
          </a:bodyPr>
          <a:lstStyle>
            <a:lvl1pPr>
              <a:lnSpc>
                <a:spcPct val="95000"/>
              </a:lnSpc>
              <a:spcBef>
                <a:spcPts val="1480"/>
              </a:spcBef>
              <a:defRPr sz="1800">
                <a:solidFill>
                  <a:srgbClr val="435153"/>
                </a:solidFill>
                <a:latin typeface="+mj-lt"/>
              </a:defRPr>
            </a:lvl1pPr>
            <a:lvl2pPr>
              <a:lnSpc>
                <a:spcPct val="95000"/>
              </a:lnSpc>
              <a:spcBef>
                <a:spcPts val="600"/>
              </a:spcBef>
              <a:defRPr sz="1400">
                <a:solidFill>
                  <a:srgbClr val="435153"/>
                </a:solidFill>
                <a:latin typeface="+mj-lt"/>
              </a:defRPr>
            </a:lvl2pPr>
            <a:lvl3pPr>
              <a:defRPr sz="1200">
                <a:solidFill>
                  <a:srgbClr val="435153"/>
                </a:solidFill>
                <a:latin typeface="+mj-lt"/>
              </a:defRPr>
            </a:lvl3pPr>
            <a:lvl4pPr>
              <a:defRPr sz="1100">
                <a:solidFill>
                  <a:srgbClr val="435153"/>
                </a:solidFill>
                <a:latin typeface="+mj-lt"/>
              </a:defRPr>
            </a:lvl4pPr>
            <a:lvl5pPr>
              <a:defRPr sz="1100">
                <a:solidFill>
                  <a:srgbClr val="435153"/>
                </a:solidFill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706783" y="1116454"/>
            <a:ext cx="4122425" cy="4138083"/>
          </a:xfrm>
        </p:spPr>
        <p:txBody>
          <a:bodyPr>
            <a:normAutofit/>
          </a:bodyPr>
          <a:lstStyle>
            <a:lvl1pPr>
              <a:lnSpc>
                <a:spcPct val="95000"/>
              </a:lnSpc>
              <a:spcBef>
                <a:spcPts val="1480"/>
              </a:spcBef>
              <a:defRPr sz="1800">
                <a:solidFill>
                  <a:srgbClr val="435153"/>
                </a:solidFill>
                <a:latin typeface="+mj-lt"/>
              </a:defRPr>
            </a:lvl1pPr>
            <a:lvl2pPr>
              <a:lnSpc>
                <a:spcPct val="95000"/>
              </a:lnSpc>
              <a:spcBef>
                <a:spcPts val="600"/>
              </a:spcBef>
              <a:defRPr sz="1400">
                <a:solidFill>
                  <a:srgbClr val="435153"/>
                </a:solidFill>
                <a:latin typeface="+mj-lt"/>
              </a:defRPr>
            </a:lvl2pPr>
            <a:lvl3pPr>
              <a:defRPr sz="1200">
                <a:solidFill>
                  <a:srgbClr val="435153"/>
                </a:solidFill>
                <a:latin typeface="+mj-lt"/>
              </a:defRPr>
            </a:lvl3pPr>
            <a:lvl4pPr>
              <a:defRPr sz="1100">
                <a:solidFill>
                  <a:srgbClr val="435153"/>
                </a:solidFill>
                <a:latin typeface="+mj-lt"/>
              </a:defRPr>
            </a:lvl4pPr>
            <a:lvl5pPr>
              <a:defRPr sz="1100">
                <a:solidFill>
                  <a:srgbClr val="435153"/>
                </a:solidFill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7361176"/>
      </p:ext>
    </p:extLst>
  </p:cSld>
  <p:clrMapOvr>
    <a:masterClrMapping/>
  </p:clrMapOvr>
  <p:transition xmlns:p14="http://schemas.microsoft.com/office/powerpoint/2010/main">
    <p:wipe dir="r"/>
  </p:transition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ullet with pull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4984751" y="1176073"/>
            <a:ext cx="3759200" cy="3995208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E2F4FA"/>
              </a:gs>
              <a:gs pos="47000">
                <a:schemeClr val="bg1"/>
              </a:gs>
              <a:gs pos="100000">
                <a:srgbClr val="E2F4FA"/>
              </a:gs>
            </a:gsLst>
            <a:lin ang="2700000" scaled="1"/>
            <a:tileRect/>
          </a:gradFill>
          <a:ln>
            <a:noFill/>
          </a:ln>
          <a:effectLst>
            <a:outerShdw blurRad="1143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ltGray">
          <a:xfrm>
            <a:off x="250827" y="5466748"/>
            <a:ext cx="2568575" cy="1675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2119" tIns="41058" rIns="82119" bIns="41058" anchor="b">
            <a:spAutoFit/>
          </a:bodyPr>
          <a:lstStyle/>
          <a:p>
            <a:pPr defTabSz="814333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1" dirty="0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t>©</a:t>
            </a:r>
            <a:r>
              <a:rPr lang="en-US" sz="600" b="1" dirty="0" smtClean="0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t> 2011 </a:t>
            </a:r>
            <a:r>
              <a:rPr lang="en-US" sz="600" b="1" dirty="0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t>Cisco and/or its affiliates. All rights reserved.</a:t>
            </a:r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ltGray">
          <a:xfrm>
            <a:off x="7730161" y="5465425"/>
            <a:ext cx="845515" cy="1675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1" dirty="0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t>Cisco Confidential</a:t>
            </a:r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ltGray">
          <a:xfrm>
            <a:off x="8650757" y="5462778"/>
            <a:ext cx="259881" cy="16755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fld id="{76249DBE-0014-0B49-B5CB-31E1334C4D45}" type="slidenum">
              <a:rPr lang="en-US" sz="600" b="1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pPr algn="r" defTabSz="814333"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b="1" dirty="0">
              <a:solidFill>
                <a:srgbClr val="C0C0C0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11" name="Picture 15" descr="verticalbar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948240" y="1112575"/>
            <a:ext cx="84137" cy="41341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704" y="360179"/>
            <a:ext cx="8588861" cy="698500"/>
          </a:xfrm>
        </p:spPr>
        <p:txBody>
          <a:bodyPr/>
          <a:lstStyle>
            <a:lvl1pPr algn="l" defTabSz="91433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-10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39715" y="1116454"/>
            <a:ext cx="4103687" cy="4138083"/>
          </a:xfrm>
        </p:spPr>
        <p:txBody>
          <a:bodyPr/>
          <a:lstStyle>
            <a:lvl1pPr>
              <a:lnSpc>
                <a:spcPct val="95000"/>
              </a:lnSpc>
              <a:spcBef>
                <a:spcPts val="1480"/>
              </a:spcBef>
              <a:defRPr sz="2200">
                <a:solidFill>
                  <a:srgbClr val="435153"/>
                </a:solidFill>
                <a:latin typeface="+mj-lt"/>
              </a:defRPr>
            </a:lvl1pPr>
            <a:lvl2pPr>
              <a:lnSpc>
                <a:spcPct val="95000"/>
              </a:lnSpc>
              <a:spcBef>
                <a:spcPts val="600"/>
              </a:spcBef>
              <a:defRPr>
                <a:solidFill>
                  <a:srgbClr val="435153"/>
                </a:solidFill>
                <a:latin typeface="+mj-lt"/>
              </a:defRPr>
            </a:lvl2pPr>
            <a:lvl3pPr>
              <a:defRPr>
                <a:solidFill>
                  <a:srgbClr val="435153"/>
                </a:solidFill>
                <a:latin typeface="+mj-lt"/>
              </a:defRPr>
            </a:lvl3pPr>
            <a:lvl4pPr>
              <a:defRPr>
                <a:solidFill>
                  <a:srgbClr val="435153"/>
                </a:solidFill>
                <a:latin typeface="+mj-lt"/>
              </a:defRPr>
            </a:lvl4pPr>
            <a:lvl5pPr>
              <a:defRPr>
                <a:solidFill>
                  <a:srgbClr val="435153"/>
                </a:solidFill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1"/>
          </p:nvPr>
        </p:nvSpPr>
        <p:spPr>
          <a:xfrm>
            <a:off x="5221224" y="1456404"/>
            <a:ext cx="3236976" cy="651454"/>
          </a:xfrm>
        </p:spPr>
        <p:txBody>
          <a:bodyPr>
            <a:spAutoFit/>
          </a:bodyPr>
          <a:lstStyle>
            <a:lvl1pPr marL="114292" indent="-114292" algn="l" defTabSz="914338" rtl="0" eaLnBrk="1" latinLnBrk="0" hangingPunct="1">
              <a:lnSpc>
                <a:spcPct val="90000"/>
              </a:lnSpc>
              <a:spcBef>
                <a:spcPts val="0"/>
              </a:spcBef>
              <a:buNone/>
              <a:defRPr lang="en-US" sz="2000" kern="1200" dirty="0" smtClean="0">
                <a:gradFill>
                  <a:gsLst>
                    <a:gs pos="0">
                      <a:schemeClr val="tx1"/>
                    </a:gs>
                    <a:gs pos="47000">
                      <a:schemeClr val="accent2"/>
                    </a:gs>
                    <a:gs pos="100000">
                      <a:schemeClr val="accent4"/>
                    </a:gs>
                  </a:gsLst>
                  <a:lin ang="3600000" scaled="0"/>
                </a:gradFill>
                <a:latin typeface="+mj-lt"/>
                <a:ea typeface="+mn-ea"/>
                <a:cs typeface="+mn-cs"/>
              </a:defRPr>
            </a:lvl1pPr>
            <a:lvl2pPr marL="114292" indent="-114292" algn="l" defTabSz="914338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2pPr>
            <a:lvl3pPr marL="114292" indent="-114292" algn="l" defTabSz="914338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3pPr>
            <a:lvl4pPr marL="114292" indent="-114292" algn="l" defTabSz="914338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4pPr>
            <a:lvl5pPr marL="114292" indent="-114292" algn="l" defTabSz="914338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5310432" y="3946293"/>
            <a:ext cx="3236976" cy="338548"/>
          </a:xfrm>
          <a:noFill/>
        </p:spPr>
        <p:txBody>
          <a:bodyPr rtlCol="0">
            <a:spAutoFit/>
          </a:bodyPr>
          <a:lstStyle>
            <a:lvl1pPr marL="114292" marR="0" indent="-114292" algn="l" defTabSz="9143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+mj-lt"/>
                <a:ea typeface="+mn-ea"/>
                <a:cs typeface="+mn-cs"/>
              </a:defRPr>
            </a:lvl1pPr>
            <a:lvl2pPr marL="114292" indent="-114292" algn="l" defTabSz="914338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2pPr>
            <a:lvl3pPr marL="114292" indent="-114292" algn="l" defTabSz="914338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3pPr>
            <a:lvl4pPr marL="114292" indent="-114292" algn="l" defTabSz="914338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4pPr>
            <a:lvl5pPr marL="114292" indent="-114292" algn="l" defTabSz="914338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42726874"/>
      </p:ext>
    </p:extLst>
  </p:cSld>
  <p:clrMapOvr>
    <a:masterClrMapping/>
  </p:clrMapOvr>
  <p:transition xmlns:p14="http://schemas.microsoft.com/office/powerpoint/2010/main">
    <p:wipe dir="r"/>
  </p:transition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704" y="360179"/>
            <a:ext cx="8588861" cy="698500"/>
          </a:xfrm>
        </p:spPr>
        <p:txBody>
          <a:bodyPr/>
          <a:lstStyle>
            <a:lvl1pPr>
              <a:defRPr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7858972"/>
      </p:ext>
    </p:extLst>
  </p:cSld>
  <p:clrMapOvr>
    <a:masterClrMapping/>
  </p:clrMapOvr>
  <p:transition xmlns:p14="http://schemas.microsoft.com/office/powerpoint/2010/main">
    <p:wipe dir="r"/>
  </p:transition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ullet_2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ChangeArrowheads="1"/>
          </p:cNvSpPr>
          <p:nvPr/>
        </p:nvSpPr>
        <p:spPr bwMode="ltGray">
          <a:xfrm>
            <a:off x="7730161" y="5465425"/>
            <a:ext cx="845515" cy="1675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1" dirty="0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t>Cisco Confidential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ltGray">
          <a:xfrm>
            <a:off x="8650757" y="5462778"/>
            <a:ext cx="259881" cy="16755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fld id="{E9E588E1-F526-0741-9870-DCC69CF3BC1D}" type="slidenum">
              <a:rPr lang="en-US" sz="600" b="1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pPr algn="r" defTabSz="814333"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b="1" dirty="0">
              <a:solidFill>
                <a:srgbClr val="C0C0C0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10" name="Picture 13" descr="verticalbar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448175" y="648230"/>
            <a:ext cx="88900" cy="44066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Rectangle 4"/>
          <p:cNvSpPr>
            <a:spLocks noChangeArrowheads="1"/>
          </p:cNvSpPr>
          <p:nvPr/>
        </p:nvSpPr>
        <p:spPr bwMode="ltGray">
          <a:xfrm>
            <a:off x="250827" y="5466748"/>
            <a:ext cx="2568575" cy="1675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2119" tIns="41058" rIns="82119" bIns="41058" anchor="b">
            <a:spAutoFit/>
          </a:bodyPr>
          <a:lstStyle/>
          <a:p>
            <a:pPr defTabSz="814333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1" dirty="0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t>©</a:t>
            </a:r>
            <a:r>
              <a:rPr lang="en-US" sz="600" b="1" dirty="0" smtClean="0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t> 2011 </a:t>
            </a:r>
            <a:r>
              <a:rPr lang="en-US" sz="600" b="1" dirty="0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t>Cisco and/or its affiliates. All rights reserved.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702" y="251460"/>
            <a:ext cx="4123944" cy="698500"/>
          </a:xfrm>
        </p:spPr>
        <p:txBody>
          <a:bodyPr anchor="t"/>
          <a:lstStyle>
            <a:lvl1pPr algn="l" defTabSz="91433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-100" baseline="0" dirty="0" smtClean="0">
                <a:gradFill>
                  <a:gsLst>
                    <a:gs pos="0">
                      <a:schemeClr val="tx1"/>
                    </a:gs>
                    <a:gs pos="100000">
                      <a:srgbClr val="01BBBB"/>
                    </a:gs>
                  </a:gsLst>
                  <a:lin ang="24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4818888" y="259080"/>
            <a:ext cx="3895344" cy="701040"/>
          </a:xfrm>
        </p:spPr>
        <p:txBody>
          <a:bodyPr lIns="82290" rIns="82290" rtlCol="0">
            <a:noAutofit/>
          </a:bodyPr>
          <a:lstStyle>
            <a:lvl1pPr algn="l" defTabSz="91433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-100" baseline="0" dirty="0">
                <a:gradFill>
                  <a:gsLst>
                    <a:gs pos="0">
                      <a:schemeClr val="tx1"/>
                    </a:gs>
                    <a:gs pos="100000">
                      <a:srgbClr val="01BBBB"/>
                    </a:gs>
                  </a:gsLst>
                  <a:lin ang="24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219455" y="1333500"/>
            <a:ext cx="4142232" cy="3771900"/>
          </a:xfrm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  <a:latin typeface="+mj-lt"/>
              </a:defRPr>
            </a:lvl1pPr>
            <a:lvl2pPr marL="634957" indent="-228584">
              <a:buClr>
                <a:schemeClr val="accent5"/>
              </a:buClr>
              <a:buFont typeface="Arial" pitchFamily="34" charset="0"/>
              <a:buChar char="•"/>
              <a:tabLst/>
              <a:defRPr>
                <a:solidFill>
                  <a:schemeClr val="tx2"/>
                </a:solidFill>
                <a:latin typeface="+mj-lt"/>
              </a:defRPr>
            </a:lvl2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2"/>
          </p:nvPr>
        </p:nvSpPr>
        <p:spPr>
          <a:xfrm>
            <a:off x="4818888" y="1333500"/>
            <a:ext cx="4005072" cy="3771900"/>
          </a:xfrm>
        </p:spPr>
        <p:txBody>
          <a:bodyPr/>
          <a:lstStyle>
            <a:lvl1pPr marL="0" indent="0">
              <a:buFontTx/>
              <a:buNone/>
              <a:defRPr>
                <a:solidFill>
                  <a:schemeClr val="accent1"/>
                </a:solidFill>
                <a:latin typeface="+mj-lt"/>
              </a:defRPr>
            </a:lvl1pPr>
            <a:lvl2pPr marL="634957" indent="-228584">
              <a:buClr>
                <a:schemeClr val="accent1">
                  <a:lumMod val="40000"/>
                  <a:lumOff val="60000"/>
                </a:schemeClr>
              </a:buClr>
              <a:buFont typeface="Arial" pitchFamily="34" charset="0"/>
              <a:buChar char="•"/>
              <a:defRPr>
                <a:solidFill>
                  <a:schemeClr val="accent1"/>
                </a:solidFill>
                <a:latin typeface="+mj-lt"/>
              </a:defRPr>
            </a:lvl2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675365434"/>
      </p:ext>
    </p:extLst>
  </p:cSld>
  <p:clrMapOvr>
    <a:masterClrMapping/>
  </p:clrMapOvr>
  <p:transition xmlns:p14="http://schemas.microsoft.com/office/powerpoint/2010/main">
    <p:wipe dir="r"/>
  </p:transition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_3-Column Layout No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 flipV="1">
            <a:off x="217489" y="5296958"/>
            <a:ext cx="8694737" cy="1746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2" name="Picture 11" descr="verticalbar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38475" y="648230"/>
            <a:ext cx="88900" cy="44066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Picture 13" descr="verticalbar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29325" y="648230"/>
            <a:ext cx="88900" cy="44066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 Placeholder 10"/>
          <p:cNvSpPr>
            <a:spLocks noGrp="1"/>
          </p:cNvSpPr>
          <p:nvPr>
            <p:ph type="body" sz="quarter" idx="11"/>
          </p:nvPr>
        </p:nvSpPr>
        <p:spPr>
          <a:xfrm>
            <a:off x="6315076" y="81979"/>
            <a:ext cx="2633472" cy="960120"/>
          </a:xfrm>
        </p:spPr>
        <p:txBody>
          <a:bodyPr anchor="b">
            <a:noAutofit/>
          </a:bodyPr>
          <a:lstStyle>
            <a:lvl1pPr>
              <a:defRPr kumimoji="0" lang="en-US" sz="3000" b="0" i="0" u="none" strike="noStrike" kern="1200" cap="none" spc="-100" normalizeH="0" baseline="0" noProof="0" dirty="0" smtClean="0">
                <a:ln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rgbClr val="01BBBB"/>
                    </a:gs>
                  </a:gsLst>
                  <a:lin ang="2400000" scaled="0"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215902" y="81980"/>
            <a:ext cx="2670175" cy="959116"/>
          </a:xfrm>
        </p:spPr>
        <p:txBody>
          <a:bodyPr anchor="b">
            <a:noAutofit/>
          </a:bodyPr>
          <a:lstStyle>
            <a:lvl1pPr>
              <a:defRPr kumimoji="0" lang="en-US" sz="3000" b="0" i="0" u="none" strike="noStrike" kern="1200" cap="none" spc="-100" normalizeH="0" baseline="0" noProof="0" dirty="0" smtClean="0">
                <a:ln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rgbClr val="01BBBB"/>
                    </a:gs>
                  </a:gsLst>
                  <a:lin ang="2400000" scaled="0"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3295651" y="81979"/>
            <a:ext cx="2596896" cy="960120"/>
          </a:xfrm>
        </p:spPr>
        <p:txBody>
          <a:bodyPr anchor="b">
            <a:noAutofit/>
          </a:bodyPr>
          <a:lstStyle>
            <a:lvl1pPr>
              <a:defRPr kumimoji="0" lang="en-US" sz="3000" b="0" i="0" u="none" strike="noStrike" kern="1200" cap="none" spc="-100" normalizeH="0" baseline="0" noProof="0" dirty="0" smtClean="0">
                <a:ln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rgbClr val="01BBBB"/>
                    </a:gs>
                  </a:gsLst>
                  <a:lin ang="2400000" scaled="0"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244476" y="1333500"/>
            <a:ext cx="2622550" cy="3659188"/>
          </a:xfrm>
        </p:spPr>
        <p:txBody>
          <a:bodyPr/>
          <a:lstStyle>
            <a:lvl1pPr>
              <a:defRPr>
                <a:solidFill>
                  <a:schemeClr val="tx2"/>
                </a:solidFill>
                <a:latin typeface="+mj-lt"/>
                <a:cs typeface="Arial" pitchFamily="34" charset="0"/>
              </a:defRPr>
            </a:lvl1pPr>
            <a:lvl2pPr>
              <a:defRPr>
                <a:latin typeface="+mj-lt"/>
                <a:cs typeface="Arial" pitchFamily="34" charset="0"/>
              </a:defRPr>
            </a:lvl2pPr>
            <a:lvl3pPr>
              <a:defRPr>
                <a:latin typeface="+mj-lt"/>
                <a:cs typeface="Arial" pitchFamily="34" charset="0"/>
              </a:defRPr>
            </a:lvl3pPr>
            <a:lvl4pPr>
              <a:defRPr>
                <a:latin typeface="+mj-lt"/>
                <a:cs typeface="Arial" pitchFamily="34" charset="0"/>
              </a:defRPr>
            </a:lvl4pPr>
            <a:lvl5pPr>
              <a:defRPr>
                <a:latin typeface="+mj-lt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5"/>
          </p:nvPr>
        </p:nvSpPr>
        <p:spPr>
          <a:xfrm>
            <a:off x="3292476" y="1333501"/>
            <a:ext cx="2593975" cy="3635375"/>
          </a:xfrm>
        </p:spPr>
        <p:txBody>
          <a:bodyPr/>
          <a:lstStyle>
            <a:lvl1pPr>
              <a:defRPr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  <a:lvl2pPr>
              <a:defRPr>
                <a:latin typeface="+mj-lt"/>
                <a:cs typeface="Arial" pitchFamily="34" charset="0"/>
              </a:defRPr>
            </a:lvl2pPr>
            <a:lvl3pPr>
              <a:defRPr>
                <a:latin typeface="+mj-lt"/>
                <a:cs typeface="Arial" pitchFamily="34" charset="0"/>
              </a:defRPr>
            </a:lvl3pPr>
            <a:lvl4pPr>
              <a:defRPr>
                <a:latin typeface="+mj-lt"/>
                <a:cs typeface="Arial" pitchFamily="34" charset="0"/>
              </a:defRPr>
            </a:lvl4pPr>
            <a:lvl5pPr>
              <a:defRPr>
                <a:latin typeface="+mj-lt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16"/>
          </p:nvPr>
        </p:nvSpPr>
        <p:spPr>
          <a:xfrm>
            <a:off x="6300789" y="1333500"/>
            <a:ext cx="2633662" cy="3611563"/>
          </a:xfrm>
        </p:spPr>
        <p:txBody>
          <a:bodyPr/>
          <a:lstStyle>
            <a:lvl1pPr>
              <a:defRPr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  <a:lvl2pPr>
              <a:defRPr>
                <a:latin typeface="+mj-lt"/>
                <a:cs typeface="Arial" pitchFamily="34" charset="0"/>
              </a:defRPr>
            </a:lvl2pPr>
            <a:lvl3pPr>
              <a:defRPr>
                <a:latin typeface="+mj-lt"/>
                <a:cs typeface="Arial" pitchFamily="34" charset="0"/>
              </a:defRPr>
            </a:lvl3pPr>
            <a:lvl4pPr>
              <a:defRPr>
                <a:latin typeface="+mj-lt"/>
                <a:cs typeface="Arial" pitchFamily="34" charset="0"/>
              </a:defRPr>
            </a:lvl4pPr>
            <a:lvl5pPr>
              <a:defRPr>
                <a:latin typeface="+mj-lt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0895653"/>
      </p:ext>
    </p:extLst>
  </p:cSld>
  <p:clrMapOvr>
    <a:masterClrMapping/>
  </p:clrMapOvr>
  <p:transition xmlns:p14="http://schemas.microsoft.com/office/powerpoint/2010/main">
    <p:wipe dir="r"/>
  </p:transition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5282407"/>
            <a:ext cx="9144000" cy="226218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9" name="Title 1"/>
          <p:cNvSpPr>
            <a:spLocks noGrp="1"/>
          </p:cNvSpPr>
          <p:nvPr>
            <p:ph type="title"/>
          </p:nvPr>
        </p:nvSpPr>
        <p:spPr>
          <a:xfrm>
            <a:off x="246972" y="366425"/>
            <a:ext cx="8567244" cy="698500"/>
          </a:xfrm>
        </p:spPr>
        <p:txBody>
          <a:bodyPr/>
          <a:lstStyle>
            <a:lvl1pPr algn="l" defTabSz="91433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-10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6" name="Chart Placeholder 35"/>
          <p:cNvSpPr>
            <a:spLocks noGrp="1"/>
          </p:cNvSpPr>
          <p:nvPr>
            <p:ph type="chart" sz="quarter" idx="10"/>
          </p:nvPr>
        </p:nvSpPr>
        <p:spPr>
          <a:xfrm>
            <a:off x="359766" y="1230313"/>
            <a:ext cx="8439461" cy="3587750"/>
          </a:xfrm>
        </p:spPr>
        <p:txBody>
          <a:bodyPr rtlCol="0" anchor="ctr" anchorCtr="1">
            <a:normAutofit/>
          </a:bodyPr>
          <a:lstStyle>
            <a:lvl1pPr>
              <a:buNone/>
              <a:defRPr>
                <a:latin typeface="+mj-lt"/>
              </a:defRPr>
            </a:lvl1pPr>
          </a:lstStyle>
          <a:p>
            <a:pPr lvl="0"/>
            <a:r>
              <a:rPr lang="en-US" noProof="0" smtClean="0"/>
              <a:t>Click icon to add chart</a:t>
            </a:r>
            <a:endParaRPr lang="en-US" noProof="0"/>
          </a:p>
        </p:txBody>
      </p:sp>
      <p:sp>
        <p:nvSpPr>
          <p:cNvPr id="4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249467" y="5005604"/>
            <a:ext cx="7461250" cy="276993"/>
          </a:xfrm>
        </p:spPr>
        <p:txBody>
          <a:bodyPr anchor="b">
            <a:spAutoFit/>
          </a:bodyPr>
          <a:lstStyle>
            <a:lvl1pPr algn="l" defTabSz="804808">
              <a:lnSpc>
                <a:spcPct val="100000"/>
              </a:lnSpc>
              <a:spcBef>
                <a:spcPct val="50000"/>
              </a:spcBef>
              <a:buNone/>
              <a:defRPr sz="12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>
              <a:buFont typeface="Arial" pitchFamily="34" charset="0"/>
              <a:buNone/>
              <a:defRPr sz="1400"/>
            </a:lvl2pPr>
            <a:lvl3pPr>
              <a:buFont typeface="Arial" pitchFamily="34" charset="0"/>
              <a:buNone/>
              <a:defRPr sz="1400"/>
            </a:lvl3pPr>
            <a:lvl4pPr>
              <a:buFont typeface="Arial" pitchFamily="34" charset="0"/>
              <a:buNone/>
              <a:defRPr sz="1400"/>
            </a:lvl4pPr>
            <a:lvl5pPr>
              <a:buFont typeface="Arial" pitchFamily="34" charset="0"/>
              <a:buNone/>
              <a:defRPr sz="14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57465938"/>
      </p:ext>
    </p:extLst>
  </p:cSld>
  <p:clrMapOvr>
    <a:masterClrMapping/>
  </p:clrMapOvr>
  <p:transition xmlns:p14="http://schemas.microsoft.com/office/powerpoint/2010/main">
    <p:wipe dir="r"/>
  </p:transition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title_photo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702" y="4525203"/>
            <a:ext cx="8558698" cy="698500"/>
          </a:xfrm>
        </p:spPr>
        <p:txBody>
          <a:bodyPr/>
          <a:lstStyle>
            <a:lvl1pPr algn="l" defTabSz="91433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-10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46888" y="1333500"/>
            <a:ext cx="4005072" cy="31242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2400" baseline="0">
                <a:solidFill>
                  <a:schemeClr val="tx1"/>
                </a:solidFill>
                <a:latin typeface="+mj-lt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4873752" y="1623060"/>
            <a:ext cx="3429000" cy="2491740"/>
          </a:xfrm>
        </p:spPr>
        <p:txBody>
          <a:bodyPr rtlCol="0" anchor="ctr" anchorCtr="1">
            <a:normAutofit/>
          </a:bodyPr>
          <a:lstStyle>
            <a:lvl1pPr algn="ctr">
              <a:buFontTx/>
              <a:buNone/>
              <a:defRPr>
                <a:latin typeface="+mj-lt"/>
              </a:defRPr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31870021"/>
      </p:ext>
    </p:extLst>
  </p:cSld>
  <p:clrMapOvr>
    <a:masterClrMapping/>
  </p:clrMapOvr>
  <p:transition xmlns:p14="http://schemas.microsoft.com/office/powerpoint/2010/main">
    <p:wipe dir="r"/>
  </p:transition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702" y="4525203"/>
            <a:ext cx="8558698" cy="698500"/>
          </a:xfrm>
        </p:spPr>
        <p:txBody>
          <a:bodyPr/>
          <a:lstStyle>
            <a:lvl1pPr algn="l" defTabSz="91433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-10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3991062"/>
      </p:ext>
    </p:extLst>
  </p:cSld>
  <p:clrMapOvr>
    <a:masterClrMapping/>
  </p:clrMapOvr>
  <p:transition xmlns:p14="http://schemas.microsoft.com/office/powerpoint/2010/main">
    <p:wipe dir="r"/>
  </p:transition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/>
        </p:nvSpPr>
        <p:spPr bwMode="white">
          <a:xfrm>
            <a:off x="0" y="1"/>
            <a:ext cx="9144000" cy="148167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hidden">
          <a:xfrm>
            <a:off x="0" y="1"/>
            <a:ext cx="9144000" cy="148167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93777" y="4876800"/>
            <a:ext cx="8112126" cy="320146"/>
          </a:xfrm>
        </p:spPr>
        <p:txBody>
          <a:bodyPr>
            <a:normAutofit/>
          </a:bodyPr>
          <a:lstStyle>
            <a:lvl1pPr marL="0" indent="0" algn="l" defTabSz="91433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accent2"/>
                </a:solidFill>
                <a:latin typeface="+mj-lt"/>
                <a:ea typeface="+mn-ea"/>
                <a:cs typeface="+mn-cs"/>
              </a:defRPr>
            </a:lvl1pPr>
            <a:lvl2pPr marL="4571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1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3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9458" y="541020"/>
            <a:ext cx="8112125" cy="3733800"/>
          </a:xfrm>
        </p:spPr>
        <p:txBody>
          <a:bodyPr/>
          <a:lstStyle>
            <a:lvl1pPr marL="233347" indent="-233347" algn="l" defTabSz="914338" rtl="0" eaLnBrk="1" latinLnBrk="0" hangingPunct="1">
              <a:lnSpc>
                <a:spcPct val="80000"/>
              </a:lnSpc>
              <a:spcBef>
                <a:spcPct val="0"/>
              </a:spcBef>
              <a:buClr>
                <a:schemeClr val="tx1"/>
              </a:buClr>
              <a:buFont typeface="Arial" pitchFamily="34" charset="0"/>
              <a:buChar char="“"/>
              <a:defRPr lang="en-US" sz="6000" b="0" kern="1200" spc="-20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3807490"/>
      </p:ext>
    </p:extLst>
  </p:cSld>
  <p:clrMapOvr>
    <a:masterClrMapping/>
  </p:clrMapOvr>
  <p:transition xmlns:p14="http://schemas.microsoft.com/office/powerpoint/2010/main">
    <p:wipe dir="r"/>
  </p:transition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orytel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 flipV="1">
            <a:off x="217489" y="5296958"/>
            <a:ext cx="8694737" cy="1746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6" name="Picture 5" descr="verticalbar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441825" y="648230"/>
            <a:ext cx="88900" cy="44066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29702" y="1598951"/>
            <a:ext cx="4117446" cy="2517098"/>
          </a:xfrm>
        </p:spPr>
        <p:txBody>
          <a:bodyPr anchor="ctr"/>
          <a:lstStyle>
            <a:lvl1pPr marL="0" indent="0" algn="l" defTabSz="914338" rtl="0" eaLnBrk="1" latinLnBrk="0" hangingPunct="1">
              <a:lnSpc>
                <a:spcPct val="80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  <a:defRPr lang="en-US" sz="5400" b="0" kern="1200" spc="-20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12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922520" y="259080"/>
            <a:ext cx="3895344" cy="5173980"/>
          </a:xfrm>
        </p:spPr>
        <p:txBody>
          <a:bodyPr anchor="ctr">
            <a:normAutofit/>
          </a:bodyPr>
          <a:lstStyle>
            <a:lvl1pPr>
              <a:defRPr sz="2000" baseline="0">
                <a:solidFill>
                  <a:schemeClr val="tx1"/>
                </a:solidFill>
                <a:latin typeface="+mj-lt"/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64761777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12700" y="5118366"/>
            <a:ext cx="9156700" cy="59663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5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ounded Rectangle 5"/>
          <p:cNvSpPr/>
          <p:nvPr/>
        </p:nvSpPr>
        <p:spPr>
          <a:xfrm>
            <a:off x="1824040" y="-2981854"/>
            <a:ext cx="1728787" cy="1167870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  <a:alpha val="18000"/>
                </a:scheme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2" y="-537104"/>
            <a:ext cx="1730375" cy="678920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  <a:alpha val="18000"/>
                </a:scheme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9" name="Rounded Rectangle 8"/>
          <p:cNvSpPr/>
          <p:nvPr/>
        </p:nvSpPr>
        <p:spPr>
          <a:xfrm rot="10800000">
            <a:off x="1014415" y="-537104"/>
            <a:ext cx="1728787" cy="678920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6375402" y="1426104"/>
            <a:ext cx="1730375" cy="679053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>
                  <a:lumMod val="75000"/>
                  <a:alpha val="28000"/>
                </a:schemeClr>
              </a:gs>
              <a:gs pos="100000">
                <a:schemeClr val="accent4">
                  <a:lumMod val="75000"/>
                  <a:alpha val="29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8105775" y="695854"/>
            <a:ext cx="1728788" cy="679053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>
                  <a:lumMod val="75000"/>
                  <a:alpha val="28000"/>
                </a:schemeClr>
              </a:gs>
              <a:gs pos="100000">
                <a:schemeClr val="accent4">
                  <a:lumMod val="75000"/>
                  <a:alpha val="29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" name="Rounded Rectangle 11"/>
          <p:cNvSpPr/>
          <p:nvPr/>
        </p:nvSpPr>
        <p:spPr>
          <a:xfrm rot="10800000">
            <a:off x="3035302" y="-2815167"/>
            <a:ext cx="1730375" cy="679053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ltGray">
          <a:xfrm>
            <a:off x="7762876" y="5457729"/>
            <a:ext cx="812800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dirty="0">
                <a:solidFill>
                  <a:srgbClr val="FFFFFF"/>
                </a:solidFill>
                <a:latin typeface="Arial"/>
                <a:ea typeface="+mn-ea"/>
                <a:cs typeface="+mn-cs"/>
              </a:rPr>
              <a:t>Cisco Public</a:t>
            </a:r>
          </a:p>
        </p:txBody>
      </p:sp>
      <p:sp>
        <p:nvSpPr>
          <p:cNvPr id="14" name="Rectangle 7"/>
          <p:cNvSpPr>
            <a:spLocks noChangeArrowheads="1"/>
          </p:cNvSpPr>
          <p:nvPr/>
        </p:nvSpPr>
        <p:spPr bwMode="ltGray">
          <a:xfrm>
            <a:off x="8648700" y="5455083"/>
            <a:ext cx="261938" cy="1752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  <a:defRPr/>
            </a:pPr>
            <a:fld id="{81F95AAC-C2C3-1E47-B1F4-7964AF9EE4A4}" type="slidenum">
              <a:rPr lang="en-US" sz="600">
                <a:solidFill>
                  <a:srgbClr val="FFFFFF"/>
                </a:solidFill>
                <a:latin typeface="Arial"/>
                <a:ea typeface="+mn-ea"/>
                <a:cs typeface="+mn-cs"/>
              </a:rPr>
              <a:pPr algn="r" defTabSz="814333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dirty="0">
              <a:solidFill>
                <a:srgbClr val="FFFFFF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15" name="Rectangle 5"/>
          <p:cNvSpPr>
            <a:spLocks noChangeArrowheads="1"/>
          </p:cNvSpPr>
          <p:nvPr/>
        </p:nvSpPr>
        <p:spPr bwMode="ltGray">
          <a:xfrm>
            <a:off x="7762876" y="5457729"/>
            <a:ext cx="812800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dirty="0">
                <a:solidFill>
                  <a:srgbClr val="FFFFFF"/>
                </a:solidFill>
                <a:latin typeface="Arial"/>
                <a:ea typeface="+mn-ea"/>
                <a:cs typeface="+mn-cs"/>
              </a:rPr>
              <a:t>Cisco Public</a:t>
            </a:r>
          </a:p>
        </p:txBody>
      </p:sp>
      <p:sp>
        <p:nvSpPr>
          <p:cNvPr id="16" name="Rectangle 7"/>
          <p:cNvSpPr>
            <a:spLocks noChangeArrowheads="1"/>
          </p:cNvSpPr>
          <p:nvPr/>
        </p:nvSpPr>
        <p:spPr bwMode="ltGray">
          <a:xfrm>
            <a:off x="8648700" y="5455083"/>
            <a:ext cx="261938" cy="1752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  <a:defRPr/>
            </a:pPr>
            <a:fld id="{C77948E4-835A-404D-A1E3-4BDAAF8844E8}" type="slidenum">
              <a:rPr lang="en-US" sz="600">
                <a:solidFill>
                  <a:srgbClr val="FFFFFF"/>
                </a:solidFill>
                <a:latin typeface="Arial"/>
                <a:ea typeface="+mn-ea"/>
                <a:cs typeface="+mn-cs"/>
              </a:rPr>
              <a:pPr algn="r" defTabSz="814333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dirty="0">
              <a:solidFill>
                <a:srgbClr val="FFFFFF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17" name="Rectangle 4"/>
          <p:cNvSpPr>
            <a:spLocks noChangeArrowheads="1"/>
          </p:cNvSpPr>
          <p:nvPr/>
        </p:nvSpPr>
        <p:spPr bwMode="ltGray">
          <a:xfrm>
            <a:off x="250827" y="5459053"/>
            <a:ext cx="3421063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2119" tIns="41058" rIns="82119" bIns="41058" anchor="b">
            <a:spAutoFit/>
          </a:bodyPr>
          <a:lstStyle/>
          <a:p>
            <a:pPr algn="l" defTabSz="81433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dirty="0">
                <a:solidFill>
                  <a:srgbClr val="FFFFFF"/>
                </a:solidFill>
                <a:latin typeface="Arial"/>
                <a:ea typeface="+mn-ea"/>
                <a:cs typeface="+mn-cs"/>
              </a:rPr>
              <a:t>© 2011 Cisco and/or its affiliates. All rights reserved.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7744" y="403860"/>
            <a:ext cx="8755128" cy="3643443"/>
          </a:xfrm>
        </p:spPr>
        <p:txBody>
          <a:bodyPr/>
          <a:lstStyle>
            <a:lvl1pPr marL="174613" indent="-174613">
              <a:buFont typeface="Arial" pitchFamily="34" charset="0"/>
              <a:buChar char="“"/>
              <a:defRPr sz="5400" spc="-2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29770" y="4465753"/>
            <a:ext cx="8574685" cy="511968"/>
          </a:xfrm>
        </p:spPr>
        <p:txBody>
          <a:bodyPr rtlCol="0">
            <a:normAutofit/>
          </a:bodyPr>
          <a:lstStyle>
            <a:lvl1pPr marL="0" indent="0">
              <a:buNone/>
              <a:defRPr lang="en-US" sz="24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70082355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1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1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7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8"/>
          <p:cNvGrpSpPr/>
          <p:nvPr/>
        </p:nvGrpSpPr>
        <p:grpSpPr>
          <a:xfrm>
            <a:off x="341315" y="259293"/>
            <a:ext cx="908367" cy="400189"/>
            <a:chOff x="609600" y="528537"/>
            <a:chExt cx="1444734" cy="763789"/>
          </a:xfrm>
          <a:gradFill flip="none" rotWithShape="1">
            <a:gsLst>
              <a:gs pos="11000">
                <a:schemeClr val="accent2"/>
              </a:gs>
              <a:gs pos="100000">
                <a:schemeClr val="accent5"/>
              </a:gs>
            </a:gsLst>
            <a:lin ang="2700000" scaled="1"/>
            <a:tileRect/>
          </a:gradFill>
        </p:grpSpPr>
        <p:sp>
          <p:nvSpPr>
            <p:cNvPr id="6" name="Rectangle 5"/>
            <p:cNvSpPr>
              <a:spLocks noChangeArrowheads="1"/>
            </p:cNvSpPr>
            <p:nvPr/>
          </p:nvSpPr>
          <p:spPr bwMode="black">
            <a:xfrm>
              <a:off x="1016578" y="1035681"/>
              <a:ext cx="65914" cy="24973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7" name="Freeform 6"/>
            <p:cNvSpPr>
              <a:spLocks/>
            </p:cNvSpPr>
            <p:nvPr/>
          </p:nvSpPr>
          <p:spPr bwMode="black">
            <a:xfrm>
              <a:off x="1400563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black">
            <a:xfrm>
              <a:off x="740661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9" name="Freeform 8"/>
            <p:cNvSpPr>
              <a:spLocks noEditPoints="1"/>
            </p:cNvSpPr>
            <p:nvPr/>
          </p:nvSpPr>
          <p:spPr bwMode="black">
            <a:xfrm>
              <a:off x="1660385" y="1028765"/>
              <a:ext cx="262122" cy="263561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black">
            <a:xfrm>
              <a:off x="1167566" y="1028765"/>
              <a:ext cx="170916" cy="263561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black">
            <a:xfrm>
              <a:off x="609600" y="732931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2" name="Freeform 11"/>
            <p:cNvSpPr>
              <a:spLocks/>
            </p:cNvSpPr>
            <p:nvPr/>
          </p:nvSpPr>
          <p:spPr bwMode="black">
            <a:xfrm>
              <a:off x="783581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black">
            <a:xfrm>
              <a:off x="954497" y="528537"/>
              <a:ext cx="62081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4" name="Freeform 13"/>
            <p:cNvSpPr>
              <a:spLocks/>
            </p:cNvSpPr>
            <p:nvPr/>
          </p:nvSpPr>
          <p:spPr bwMode="black">
            <a:xfrm>
              <a:off x="1128478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5" name="Freeform 14"/>
            <p:cNvSpPr>
              <a:spLocks/>
            </p:cNvSpPr>
            <p:nvPr/>
          </p:nvSpPr>
          <p:spPr bwMode="black">
            <a:xfrm>
              <a:off x="1298627" y="732931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6" name="Freeform 15"/>
            <p:cNvSpPr>
              <a:spLocks/>
            </p:cNvSpPr>
            <p:nvPr/>
          </p:nvSpPr>
          <p:spPr bwMode="black">
            <a:xfrm>
              <a:off x="1472608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7" name="Freeform 16"/>
            <p:cNvSpPr>
              <a:spLocks/>
            </p:cNvSpPr>
            <p:nvPr/>
          </p:nvSpPr>
          <p:spPr bwMode="black">
            <a:xfrm>
              <a:off x="1646590" y="528537"/>
              <a:ext cx="62848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8" name="Freeform 17"/>
            <p:cNvSpPr>
              <a:spLocks/>
            </p:cNvSpPr>
            <p:nvPr/>
          </p:nvSpPr>
          <p:spPr bwMode="black">
            <a:xfrm>
              <a:off x="1817505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9" name="Freeform 18"/>
            <p:cNvSpPr>
              <a:spLocks/>
            </p:cNvSpPr>
            <p:nvPr/>
          </p:nvSpPr>
          <p:spPr bwMode="black">
            <a:xfrm>
              <a:off x="1991486" y="732931"/>
              <a:ext cx="62848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</p:grpSp>
      <p:sp>
        <p:nvSpPr>
          <p:cNvPr id="20" name="Rectangle 3"/>
          <p:cNvSpPr>
            <a:spLocks noChangeArrowheads="1"/>
          </p:cNvSpPr>
          <p:nvPr/>
        </p:nvSpPr>
        <p:spPr bwMode="white">
          <a:xfrm>
            <a:off x="0" y="1"/>
            <a:ext cx="9144000" cy="148167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1" name="Rectangle 3"/>
          <p:cNvSpPr>
            <a:spLocks noChangeArrowheads="1"/>
          </p:cNvSpPr>
          <p:nvPr/>
        </p:nvSpPr>
        <p:spPr bwMode="hidden">
          <a:xfrm>
            <a:off x="0" y="1"/>
            <a:ext cx="9144000" cy="148167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6385" y="3566160"/>
            <a:ext cx="4684867" cy="320146"/>
          </a:xfrm>
        </p:spPr>
        <p:txBody>
          <a:bodyPr rtlCol="0">
            <a:normAutofit/>
          </a:bodyPr>
          <a:lstStyle>
            <a:lvl1pPr marL="0" indent="0" algn="l" defTabSz="91433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1pPr>
            <a:lvl2pPr marL="4571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1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3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8695" y="2735580"/>
            <a:ext cx="4712557" cy="851958"/>
          </a:xfrm>
        </p:spPr>
        <p:txBody>
          <a:bodyPr/>
          <a:lstStyle>
            <a:lvl1pPr marL="0" indent="0" algn="l" defTabSz="914338" rtl="0" eaLnBrk="1" latinLnBrk="0" hangingPunct="1">
              <a:lnSpc>
                <a:spcPct val="80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  <a:defRPr lang="en-US" sz="6000" b="0" kern="1200" spc="-20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12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1" name="Picture Placeholder 30"/>
          <p:cNvSpPr>
            <a:spLocks noGrp="1"/>
          </p:cNvSpPr>
          <p:nvPr>
            <p:ph type="pic" sz="quarter" idx="10"/>
          </p:nvPr>
        </p:nvSpPr>
        <p:spPr>
          <a:xfrm>
            <a:off x="5540377" y="1598084"/>
            <a:ext cx="2676525" cy="2407708"/>
          </a:xfrm>
        </p:spPr>
        <p:txBody>
          <a:bodyPr rtlCol="0" anchor="ctr" anchorCtr="1">
            <a:normAutofit/>
          </a:bodyPr>
          <a:lstStyle>
            <a:lvl1pPr algn="ctr">
              <a:defRPr>
                <a:latin typeface="+mj-lt"/>
              </a:defRPr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178655972"/>
      </p:ext>
    </p:extLst>
  </p:cSld>
  <p:clrMapOvr>
    <a:masterClrMapping/>
  </p:clrMapOvr>
  <p:transition xmlns:p14="http://schemas.microsoft.com/office/powerpoint/2010/main">
    <p:wipe dir="r"/>
  </p:transition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12700" y="5118366"/>
            <a:ext cx="9156700" cy="59663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 dirty="0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5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ounded Rectangle 5"/>
          <p:cNvSpPr/>
          <p:nvPr/>
        </p:nvSpPr>
        <p:spPr>
          <a:xfrm>
            <a:off x="1824040" y="-2981854"/>
            <a:ext cx="1728787" cy="1167870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  <a:alpha val="18000"/>
                </a:scheme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2" y="-537104"/>
            <a:ext cx="1730375" cy="678920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  <a:alpha val="18000"/>
                </a:scheme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9" name="Rounded Rectangle 8"/>
          <p:cNvSpPr/>
          <p:nvPr/>
        </p:nvSpPr>
        <p:spPr>
          <a:xfrm rot="10800000">
            <a:off x="1014415" y="-537104"/>
            <a:ext cx="1728787" cy="678920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6375402" y="1426104"/>
            <a:ext cx="1730375" cy="679053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>
                  <a:lumMod val="75000"/>
                  <a:alpha val="28000"/>
                </a:schemeClr>
              </a:gs>
              <a:gs pos="100000">
                <a:schemeClr val="accent4">
                  <a:lumMod val="75000"/>
                  <a:alpha val="29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8105775" y="695854"/>
            <a:ext cx="1728788" cy="679053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>
                  <a:lumMod val="75000"/>
                  <a:alpha val="28000"/>
                </a:schemeClr>
              </a:gs>
              <a:gs pos="100000">
                <a:schemeClr val="accent4">
                  <a:lumMod val="75000"/>
                  <a:alpha val="29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" name="Rounded Rectangle 11"/>
          <p:cNvSpPr/>
          <p:nvPr/>
        </p:nvSpPr>
        <p:spPr>
          <a:xfrm rot="10800000">
            <a:off x="3035302" y="-2815167"/>
            <a:ext cx="1730375" cy="679053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ltGray">
          <a:xfrm>
            <a:off x="7762876" y="5382325"/>
            <a:ext cx="812800" cy="250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2119" tIns="41058" rIns="82119" bIns="41058" anchor="b">
            <a:spAutoFit/>
          </a:bodyPr>
          <a:lstStyle/>
          <a:p>
            <a:pPr algn="r" defTabSz="814333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1" dirty="0">
                <a:solidFill>
                  <a:srgbClr val="FFFFFF"/>
                </a:solidFill>
                <a:latin typeface="Arial"/>
                <a:ea typeface="ＭＳ Ｐゴシック" charset="-128"/>
                <a:cs typeface="ＭＳ Ｐゴシック" charset="-128"/>
              </a:rPr>
              <a:t>Cisco Confidential</a:t>
            </a:r>
          </a:p>
        </p:txBody>
      </p:sp>
      <p:sp>
        <p:nvSpPr>
          <p:cNvPr id="14" name="Rectangle 7"/>
          <p:cNvSpPr>
            <a:spLocks noChangeArrowheads="1"/>
          </p:cNvSpPr>
          <p:nvPr/>
        </p:nvSpPr>
        <p:spPr bwMode="ltGray">
          <a:xfrm>
            <a:off x="8648700" y="5462778"/>
            <a:ext cx="261938" cy="16755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82119" tIns="41058" rIns="82119" bIns="41058" anchor="b">
            <a:spAutoFit/>
          </a:bodyPr>
          <a:lstStyle/>
          <a:p>
            <a:pPr algn="r" defTabSz="814333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fld id="{F78D1E54-6860-9447-994C-4D9B1FE0C72E}" type="slidenum">
              <a:rPr lang="en-US" sz="600" b="1">
                <a:solidFill>
                  <a:srgbClr val="FFFFFF"/>
                </a:solidFill>
                <a:latin typeface="Arial"/>
                <a:ea typeface="ＭＳ Ｐゴシック" charset="-128"/>
                <a:cs typeface="ＭＳ Ｐゴシック" charset="-128"/>
              </a:rPr>
              <a:pPr algn="r" defTabSz="814333"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b="1" dirty="0">
              <a:solidFill>
                <a:srgbClr val="FFFFFF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5" name="Rectangle 5"/>
          <p:cNvSpPr>
            <a:spLocks noChangeArrowheads="1"/>
          </p:cNvSpPr>
          <p:nvPr/>
        </p:nvSpPr>
        <p:spPr bwMode="ltGray">
          <a:xfrm>
            <a:off x="7762876" y="5382325"/>
            <a:ext cx="812800" cy="250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2119" tIns="41058" rIns="82119" bIns="41058" anchor="b">
            <a:spAutoFit/>
          </a:bodyPr>
          <a:lstStyle/>
          <a:p>
            <a:pPr algn="r" defTabSz="814333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1" dirty="0">
                <a:solidFill>
                  <a:srgbClr val="FFFFFF"/>
                </a:solidFill>
                <a:latin typeface="Arial"/>
                <a:ea typeface="ＭＳ Ｐゴシック" charset="-128"/>
                <a:cs typeface="ＭＳ Ｐゴシック" charset="-128"/>
              </a:rPr>
              <a:t>Cisco Confidential</a:t>
            </a:r>
          </a:p>
        </p:txBody>
      </p:sp>
      <p:sp>
        <p:nvSpPr>
          <p:cNvPr id="16" name="Rectangle 7"/>
          <p:cNvSpPr>
            <a:spLocks noChangeArrowheads="1"/>
          </p:cNvSpPr>
          <p:nvPr/>
        </p:nvSpPr>
        <p:spPr bwMode="ltGray">
          <a:xfrm>
            <a:off x="8648700" y="5462778"/>
            <a:ext cx="261938" cy="16755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82119" tIns="41058" rIns="82119" bIns="41058" anchor="b">
            <a:spAutoFit/>
          </a:bodyPr>
          <a:lstStyle/>
          <a:p>
            <a:pPr algn="r" defTabSz="814333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fld id="{D11309A3-12CE-2F4E-9E2E-4FBCCE1DA370}" type="slidenum">
              <a:rPr lang="en-US" sz="600" b="1">
                <a:solidFill>
                  <a:srgbClr val="FFFFFF"/>
                </a:solidFill>
                <a:latin typeface="Arial"/>
                <a:ea typeface="ＭＳ Ｐゴシック" charset="-128"/>
                <a:cs typeface="ＭＳ Ｐゴシック" charset="-128"/>
              </a:rPr>
              <a:pPr algn="r" defTabSz="814333"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b="1" dirty="0">
              <a:solidFill>
                <a:srgbClr val="FFFFFF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7" name="Rectangle 4"/>
          <p:cNvSpPr>
            <a:spLocks noChangeArrowheads="1"/>
          </p:cNvSpPr>
          <p:nvPr/>
        </p:nvSpPr>
        <p:spPr bwMode="ltGray">
          <a:xfrm>
            <a:off x="250827" y="5466748"/>
            <a:ext cx="3421063" cy="1675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2119" tIns="41058" rIns="82119" bIns="41058" anchor="b">
            <a:spAutoFit/>
          </a:bodyPr>
          <a:lstStyle/>
          <a:p>
            <a:pPr defTabSz="814333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1" dirty="0">
                <a:solidFill>
                  <a:srgbClr val="FFFFFF"/>
                </a:solidFill>
                <a:latin typeface="Arial"/>
                <a:ea typeface="ＭＳ Ｐゴシック" charset="-128"/>
                <a:cs typeface="ＭＳ Ｐゴシック" charset="-128"/>
              </a:rPr>
              <a:t>©</a:t>
            </a:r>
            <a:r>
              <a:rPr lang="en-US" sz="600" b="1" dirty="0" smtClean="0">
                <a:solidFill>
                  <a:srgbClr val="FFFFFF"/>
                </a:solidFill>
                <a:latin typeface="Arial"/>
                <a:ea typeface="ＭＳ Ｐゴシック" charset="-128"/>
                <a:cs typeface="ＭＳ Ｐゴシック" charset="-128"/>
              </a:rPr>
              <a:t> 2011 </a:t>
            </a:r>
            <a:r>
              <a:rPr lang="en-US" sz="600" b="1" dirty="0">
                <a:solidFill>
                  <a:srgbClr val="FFFFFF"/>
                </a:solidFill>
                <a:latin typeface="Arial"/>
                <a:ea typeface="ＭＳ Ｐゴシック" charset="-128"/>
                <a:cs typeface="ＭＳ Ｐゴシック" charset="-128"/>
              </a:rPr>
              <a:t>Cisco and/or its affiliates. All rights reserved.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7744" y="403860"/>
            <a:ext cx="8755128" cy="3643443"/>
          </a:xfrm>
        </p:spPr>
        <p:txBody>
          <a:bodyPr/>
          <a:lstStyle>
            <a:lvl1pPr marL="174613" indent="-174613">
              <a:buFont typeface="Arial" pitchFamily="34" charset="0"/>
              <a:buChar char="“"/>
              <a:defRPr sz="5400" spc="-2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29770" y="4465753"/>
            <a:ext cx="8574685" cy="511968"/>
          </a:xfrm>
        </p:spPr>
        <p:txBody>
          <a:bodyPr rtlCol="0">
            <a:normAutofit/>
          </a:bodyPr>
          <a:lstStyle>
            <a:lvl1pPr marL="0" indent="0">
              <a:buNone/>
              <a:defRPr lang="en-US" sz="24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88027415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1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1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7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ingle photo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1892300" y="662782"/>
            <a:ext cx="5348288" cy="3337718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892301" y="3995208"/>
            <a:ext cx="5346700" cy="83079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143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/>
          </p:nvPr>
        </p:nvSpPr>
        <p:spPr>
          <a:xfrm>
            <a:off x="1900238" y="662940"/>
            <a:ext cx="5329238" cy="3337560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</p:spPr>
        <p:txBody>
          <a:bodyPr rtlCol="0" anchor="ctr">
            <a:normAutofit/>
          </a:bodyPr>
          <a:lstStyle>
            <a:lvl1pPr algn="ctr">
              <a:buFontTx/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2065871" y="4061198"/>
            <a:ext cx="5074070" cy="698500"/>
          </a:xfrm>
        </p:spPr>
        <p:txBody>
          <a:bodyPr anchor="ctr"/>
          <a:lstStyle>
            <a:lvl1pPr>
              <a:defRPr sz="2600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97661"/>
      </p:ext>
    </p:extLst>
  </p:cSld>
  <p:clrMapOvr>
    <a:masterClrMapping/>
  </p:clrMapOvr>
  <p:transition xmlns:p14="http://schemas.microsoft.com/office/powerpoint/2010/main">
    <p:wipe dir="r"/>
  </p:transition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mall photo_top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338139" y="259292"/>
            <a:ext cx="3273425" cy="2049198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/>
          </p:nvPr>
        </p:nvSpPr>
        <p:spPr>
          <a:xfrm>
            <a:off x="338329" y="259080"/>
            <a:ext cx="3273552" cy="2049780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rtlCol="0" anchor="ctr">
            <a:normAutofit/>
          </a:bodyPr>
          <a:lstStyle>
            <a:lvl1pPr marL="0" indent="0" algn="ctr" defTabSz="91433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229703" y="2857500"/>
            <a:ext cx="7009298" cy="1449622"/>
          </a:xfrm>
        </p:spPr>
        <p:txBody>
          <a:bodyPr anchor="t">
            <a:spAutoFit/>
          </a:bodyPr>
          <a:lstStyle>
            <a:lvl1pPr marL="0" marR="0" indent="0" algn="l" defTabSz="914338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154780347"/>
      </p:ext>
    </p:extLst>
  </p:cSld>
  <p:clrMapOvr>
    <a:masterClrMapping/>
  </p:clrMapOvr>
  <p:transition xmlns:p14="http://schemas.microsoft.com/office/powerpoint/2010/main">
    <p:wipe dir="r"/>
  </p:transition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ortrait photo_right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4992688" y="715698"/>
            <a:ext cx="3630612" cy="419100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/>
          </p:nvPr>
        </p:nvSpPr>
        <p:spPr>
          <a:xfrm>
            <a:off x="4992624" y="716280"/>
            <a:ext cx="3630168" cy="4191000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rtlCol="0" anchor="ctr">
            <a:normAutofit/>
          </a:bodyPr>
          <a:lstStyle>
            <a:lvl1pPr algn="ctr">
              <a:buFontTx/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229703" y="607478"/>
            <a:ext cx="4349918" cy="997190"/>
          </a:xfrm>
        </p:spPr>
        <p:txBody>
          <a:bodyPr anchor="t">
            <a:spAutoFit/>
          </a:bodyPr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8852209"/>
      </p:ext>
    </p:extLst>
  </p:cSld>
  <p:clrMapOvr>
    <a:masterClrMapping/>
  </p:clrMapOvr>
  <p:transition xmlns:p14="http://schemas.microsoft.com/office/powerpoint/2010/main">
    <p:wipe dir="r"/>
  </p:transition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Multipl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ectangle 9"/>
          <p:cNvSpPr/>
          <p:nvPr/>
        </p:nvSpPr>
        <p:spPr>
          <a:xfrm>
            <a:off x="3668713" y="259292"/>
            <a:ext cx="3268662" cy="2217208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34964" y="259292"/>
            <a:ext cx="3259137" cy="2217208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011990" y="259293"/>
            <a:ext cx="1806575" cy="1090083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34963" y="2524125"/>
            <a:ext cx="2501900" cy="2882636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911476" y="2524125"/>
            <a:ext cx="4025900" cy="2882636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7011990" y="1403615"/>
            <a:ext cx="1806575" cy="2868083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011990" y="4319324"/>
            <a:ext cx="1806575" cy="1087438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49" name="Picture Placeholder 25"/>
          <p:cNvSpPr>
            <a:spLocks noGrp="1"/>
          </p:cNvSpPr>
          <p:nvPr>
            <p:ph type="pic" sz="quarter" idx="11"/>
          </p:nvPr>
        </p:nvSpPr>
        <p:spPr>
          <a:xfrm>
            <a:off x="3668991" y="259291"/>
            <a:ext cx="3267861" cy="2217210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rtlCol="0" anchor="ctr">
            <a:normAutofit/>
          </a:bodyPr>
          <a:lstStyle>
            <a:lvl1pPr marL="0" indent="0" algn="ctr" defTabSz="91433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/>
          </p:nvPr>
        </p:nvSpPr>
        <p:spPr>
          <a:xfrm>
            <a:off x="320826" y="259291"/>
            <a:ext cx="3272751" cy="2217210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rtlCol="0" anchor="ctr">
            <a:normAutofit/>
          </a:bodyPr>
          <a:lstStyle>
            <a:lvl1pPr marL="0" indent="0" algn="ctr" defTabSz="91433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51" name="Picture Placeholder 25"/>
          <p:cNvSpPr>
            <a:spLocks noGrp="1"/>
          </p:cNvSpPr>
          <p:nvPr>
            <p:ph type="pic" sz="quarter" idx="12"/>
          </p:nvPr>
        </p:nvSpPr>
        <p:spPr>
          <a:xfrm>
            <a:off x="7011990" y="259291"/>
            <a:ext cx="1806573" cy="1090084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rtlCol="0" anchor="ctr">
            <a:normAutofit/>
          </a:bodyPr>
          <a:lstStyle>
            <a:lvl1pPr marL="0" indent="0" algn="ctr" defTabSz="91433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53" name="Picture Placeholder 25"/>
          <p:cNvSpPr>
            <a:spLocks noGrp="1"/>
          </p:cNvSpPr>
          <p:nvPr>
            <p:ph type="pic" sz="quarter" idx="13"/>
          </p:nvPr>
        </p:nvSpPr>
        <p:spPr>
          <a:xfrm>
            <a:off x="320824" y="2524127"/>
            <a:ext cx="2516104" cy="2882445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rtlCol="0" anchor="ctr">
            <a:normAutofit/>
          </a:bodyPr>
          <a:lstStyle>
            <a:lvl1pPr marL="0" indent="0" algn="ctr" defTabSz="91433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55" name="Picture Placeholder 25"/>
          <p:cNvSpPr>
            <a:spLocks noGrp="1"/>
          </p:cNvSpPr>
          <p:nvPr>
            <p:ph type="pic" sz="quarter" idx="14"/>
          </p:nvPr>
        </p:nvSpPr>
        <p:spPr>
          <a:xfrm>
            <a:off x="2908334" y="2524127"/>
            <a:ext cx="4028516" cy="2882445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rtlCol="0" anchor="ctr">
            <a:normAutofit/>
          </a:bodyPr>
          <a:lstStyle>
            <a:lvl1pPr marL="0" indent="0" algn="ctr" defTabSz="91433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57" name="Picture Placeholder 25"/>
          <p:cNvSpPr>
            <a:spLocks noGrp="1"/>
          </p:cNvSpPr>
          <p:nvPr>
            <p:ph type="pic" sz="quarter" idx="15"/>
          </p:nvPr>
        </p:nvSpPr>
        <p:spPr>
          <a:xfrm>
            <a:off x="7011990" y="1397000"/>
            <a:ext cx="1806573" cy="2874508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rtlCol="0" anchor="ctr">
            <a:normAutofit/>
          </a:bodyPr>
          <a:lstStyle>
            <a:lvl1pPr marL="0" indent="0" algn="ctr" defTabSz="91433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59" name="Picture Placeholder 25"/>
          <p:cNvSpPr>
            <a:spLocks noGrp="1"/>
          </p:cNvSpPr>
          <p:nvPr>
            <p:ph type="pic" sz="quarter" idx="16"/>
          </p:nvPr>
        </p:nvSpPr>
        <p:spPr>
          <a:xfrm>
            <a:off x="7011990" y="4319134"/>
            <a:ext cx="1806573" cy="1087438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rtlCol="0" anchor="ctr">
            <a:normAutofit/>
          </a:bodyPr>
          <a:lstStyle>
            <a:lvl1pPr marL="0" indent="0" algn="ctr" defTabSz="91433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47966572"/>
      </p:ext>
    </p:extLst>
  </p:cSld>
  <p:clrMapOvr>
    <a:masterClrMapping/>
  </p:clrMapOvr>
  <p:transition xmlns:p14="http://schemas.microsoft.com/office/powerpoint/2010/main">
    <p:wipe dir="r"/>
  </p:transition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arge photo with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38138" y="259293"/>
            <a:ext cx="8477250" cy="5062803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4" name="Picture 11" descr="bottom bar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33375" y="5312833"/>
            <a:ext cx="8477250" cy="142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>
            <a:spLocks noChangeArrowheads="1"/>
          </p:cNvSpPr>
          <p:nvPr/>
        </p:nvSpPr>
        <p:spPr bwMode="ltGray">
          <a:xfrm>
            <a:off x="7730161" y="5465425"/>
            <a:ext cx="845515" cy="1675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1" dirty="0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t>Cisco Confidential</a:t>
            </a:r>
          </a:p>
        </p:txBody>
      </p:sp>
      <p:sp>
        <p:nvSpPr>
          <p:cNvPr id="7" name="Rectangle 7"/>
          <p:cNvSpPr>
            <a:spLocks noChangeArrowheads="1"/>
          </p:cNvSpPr>
          <p:nvPr/>
        </p:nvSpPr>
        <p:spPr bwMode="ltGray">
          <a:xfrm>
            <a:off x="8650757" y="5462778"/>
            <a:ext cx="259881" cy="16755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fld id="{25CA5F4A-FAF2-D442-9522-50517A953F5B}" type="slidenum">
              <a:rPr lang="en-US" sz="600" b="1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pPr algn="r" defTabSz="814333"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b="1" dirty="0">
              <a:solidFill>
                <a:srgbClr val="C0C0C0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ltGray">
          <a:xfrm>
            <a:off x="250827" y="5466748"/>
            <a:ext cx="3421063" cy="1675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2119" tIns="41058" rIns="82119" bIns="41058" anchor="b">
            <a:spAutoFit/>
          </a:bodyPr>
          <a:lstStyle/>
          <a:p>
            <a:pPr defTabSz="814333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1" dirty="0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t>©</a:t>
            </a:r>
            <a:r>
              <a:rPr lang="en-US" sz="600" b="1" dirty="0" smtClean="0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t> 2011 </a:t>
            </a:r>
            <a:r>
              <a:rPr lang="en-US" sz="600" b="1" dirty="0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t>Cisco and/or its affiliates. All rights reserved.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333377" y="259081"/>
            <a:ext cx="8474869" cy="5045154"/>
          </a:xfrm>
          <a:ln>
            <a:solidFill>
              <a:schemeClr val="bg2"/>
            </a:solidFill>
          </a:ln>
        </p:spPr>
        <p:txBody>
          <a:bodyPr rtlCol="0" anchor="ctr">
            <a:normAutofit/>
          </a:bodyPr>
          <a:lstStyle>
            <a:lvl1pPr marL="0" indent="0" algn="ctr" defTabSz="91433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baseline="0" dirty="0">
                <a:solidFill>
                  <a:srgbClr val="546568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40476648"/>
      </p:ext>
    </p:extLst>
  </p:cSld>
  <p:clrMapOvr>
    <a:masterClrMapping/>
  </p:clrMapOvr>
  <p:transition xmlns:p14="http://schemas.microsoft.com/office/powerpoint/2010/main">
    <p:wipe dir="r"/>
  </p:transition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ble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-91440" y="-76200"/>
            <a:ext cx="9326880" cy="5867400"/>
          </a:xfrm>
        </p:spPr>
        <p:txBody>
          <a:bodyPr rtlCol="0" anchor="ctr" anchorCtr="1">
            <a:noAutofit/>
          </a:bodyPr>
          <a:lstStyle>
            <a:lvl1pPr algn="ctr">
              <a:buNone/>
              <a:defRPr>
                <a:latin typeface="+mj-lt"/>
              </a:defRPr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62710243"/>
      </p:ext>
    </p:extLst>
  </p:cSld>
  <p:clrMapOvr>
    <a:masterClrMapping/>
  </p:clrMapOvr>
  <p:transition xmlns:p14="http://schemas.microsoft.com/office/powerpoint/2010/main">
    <p:wipe dir="r"/>
  </p:transition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Wide screen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3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blipFill dpi="0" rotWithShape="1">
            <a:blip r:embed="rId3" cstate="print">
              <a:alphaModFix amt="29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grpSp>
        <p:nvGrpSpPr>
          <p:cNvPr id="2" name="Group 3"/>
          <p:cNvGrpSpPr/>
          <p:nvPr/>
        </p:nvGrpSpPr>
        <p:grpSpPr>
          <a:xfrm>
            <a:off x="341316" y="5103813"/>
            <a:ext cx="787133" cy="346778"/>
            <a:chOff x="609600" y="528537"/>
            <a:chExt cx="1444734" cy="763789"/>
          </a:xfrm>
          <a:solidFill>
            <a:schemeClr val="bg1"/>
          </a:solidFill>
        </p:grpSpPr>
        <p:sp>
          <p:nvSpPr>
            <p:cNvPr id="6" name="Rectangle 5"/>
            <p:cNvSpPr>
              <a:spLocks noChangeArrowheads="1"/>
            </p:cNvSpPr>
            <p:nvPr/>
          </p:nvSpPr>
          <p:spPr bwMode="black">
            <a:xfrm>
              <a:off x="1016578" y="1035681"/>
              <a:ext cx="65914" cy="24973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7" name="Freeform 6"/>
            <p:cNvSpPr>
              <a:spLocks/>
            </p:cNvSpPr>
            <p:nvPr/>
          </p:nvSpPr>
          <p:spPr bwMode="black">
            <a:xfrm>
              <a:off x="1400563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black">
            <a:xfrm>
              <a:off x="740661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9" name="Freeform 8"/>
            <p:cNvSpPr>
              <a:spLocks noEditPoints="1"/>
            </p:cNvSpPr>
            <p:nvPr/>
          </p:nvSpPr>
          <p:spPr bwMode="black">
            <a:xfrm>
              <a:off x="1660385" y="1028765"/>
              <a:ext cx="262122" cy="263561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black">
            <a:xfrm>
              <a:off x="1167566" y="1028765"/>
              <a:ext cx="170916" cy="263561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black">
            <a:xfrm>
              <a:off x="609600" y="732931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2" name="Freeform 11"/>
            <p:cNvSpPr>
              <a:spLocks/>
            </p:cNvSpPr>
            <p:nvPr/>
          </p:nvSpPr>
          <p:spPr bwMode="black">
            <a:xfrm>
              <a:off x="783581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black">
            <a:xfrm>
              <a:off x="954497" y="528537"/>
              <a:ext cx="62081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4" name="Freeform 13"/>
            <p:cNvSpPr>
              <a:spLocks/>
            </p:cNvSpPr>
            <p:nvPr/>
          </p:nvSpPr>
          <p:spPr bwMode="black">
            <a:xfrm>
              <a:off x="1128478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5" name="Freeform 14"/>
            <p:cNvSpPr>
              <a:spLocks/>
            </p:cNvSpPr>
            <p:nvPr/>
          </p:nvSpPr>
          <p:spPr bwMode="black">
            <a:xfrm>
              <a:off x="1298627" y="732931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6" name="Freeform 15"/>
            <p:cNvSpPr>
              <a:spLocks/>
            </p:cNvSpPr>
            <p:nvPr/>
          </p:nvSpPr>
          <p:spPr bwMode="black">
            <a:xfrm>
              <a:off x="1472608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7" name="Freeform 16"/>
            <p:cNvSpPr>
              <a:spLocks/>
            </p:cNvSpPr>
            <p:nvPr/>
          </p:nvSpPr>
          <p:spPr bwMode="black">
            <a:xfrm>
              <a:off x="1646590" y="528537"/>
              <a:ext cx="62848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8" name="Freeform 17"/>
            <p:cNvSpPr>
              <a:spLocks/>
            </p:cNvSpPr>
            <p:nvPr/>
          </p:nvSpPr>
          <p:spPr bwMode="black">
            <a:xfrm>
              <a:off x="1817505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9" name="Freeform 18"/>
            <p:cNvSpPr>
              <a:spLocks/>
            </p:cNvSpPr>
            <p:nvPr/>
          </p:nvSpPr>
          <p:spPr bwMode="black">
            <a:xfrm>
              <a:off x="1991486" y="732931"/>
              <a:ext cx="62848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</p:grpSp>
      <p:sp>
        <p:nvSpPr>
          <p:cNvPr id="40" name="Media Placeholder 39"/>
          <p:cNvSpPr>
            <a:spLocks noGrp="1"/>
          </p:cNvSpPr>
          <p:nvPr>
            <p:ph type="media" sz="quarter" idx="11"/>
          </p:nvPr>
        </p:nvSpPr>
        <p:spPr>
          <a:xfrm>
            <a:off x="329184" y="647700"/>
            <a:ext cx="8485632" cy="3688080"/>
          </a:xfrm>
          <a:solidFill>
            <a:schemeClr val="tx1">
              <a:lumMod val="50000"/>
            </a:schemeClr>
          </a:solidFill>
          <a:ln>
            <a:noFill/>
          </a:ln>
          <a:effectLst>
            <a:innerShdw blurRad="419100">
              <a:prstClr val="black">
                <a:alpha val="47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91433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800" kern="1200" baseline="0" smtClean="0">
                <a:solidFill>
                  <a:schemeClr val="lt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 smtClean="0"/>
              <a:t>Click icon to add media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68969264"/>
      </p:ext>
    </p:extLst>
  </p:cSld>
  <p:clrMapOvr>
    <a:masterClrMapping/>
  </p:clrMapOvr>
  <p:transition xmlns:p14="http://schemas.microsoft.com/office/powerpoint/2010/main">
    <p:wipe dir="r"/>
  </p:transition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tandard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3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blipFill dpi="0" rotWithShape="1">
            <a:blip r:embed="rId3" cstate="print">
              <a:alphaModFix amt="29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grpSp>
        <p:nvGrpSpPr>
          <p:cNvPr id="2" name="Group 3"/>
          <p:cNvGrpSpPr/>
          <p:nvPr/>
        </p:nvGrpSpPr>
        <p:grpSpPr>
          <a:xfrm>
            <a:off x="341316" y="5103813"/>
            <a:ext cx="787133" cy="346778"/>
            <a:chOff x="609600" y="528537"/>
            <a:chExt cx="1444734" cy="763789"/>
          </a:xfrm>
          <a:solidFill>
            <a:schemeClr val="bg1"/>
          </a:solidFill>
        </p:grpSpPr>
        <p:sp>
          <p:nvSpPr>
            <p:cNvPr id="6" name="Rectangle 5"/>
            <p:cNvSpPr>
              <a:spLocks noChangeArrowheads="1"/>
            </p:cNvSpPr>
            <p:nvPr/>
          </p:nvSpPr>
          <p:spPr bwMode="black">
            <a:xfrm>
              <a:off x="1016578" y="1035681"/>
              <a:ext cx="65914" cy="24973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7" name="Freeform 6"/>
            <p:cNvSpPr>
              <a:spLocks/>
            </p:cNvSpPr>
            <p:nvPr/>
          </p:nvSpPr>
          <p:spPr bwMode="black">
            <a:xfrm>
              <a:off x="1400563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black">
            <a:xfrm>
              <a:off x="740661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9" name="Freeform 8"/>
            <p:cNvSpPr>
              <a:spLocks noEditPoints="1"/>
            </p:cNvSpPr>
            <p:nvPr/>
          </p:nvSpPr>
          <p:spPr bwMode="black">
            <a:xfrm>
              <a:off x="1660385" y="1028765"/>
              <a:ext cx="262122" cy="263561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black">
            <a:xfrm>
              <a:off x="1167566" y="1028765"/>
              <a:ext cx="170916" cy="263561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black">
            <a:xfrm>
              <a:off x="609600" y="732931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2" name="Freeform 11"/>
            <p:cNvSpPr>
              <a:spLocks/>
            </p:cNvSpPr>
            <p:nvPr/>
          </p:nvSpPr>
          <p:spPr bwMode="black">
            <a:xfrm>
              <a:off x="783581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black">
            <a:xfrm>
              <a:off x="954497" y="528537"/>
              <a:ext cx="62081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4" name="Freeform 13"/>
            <p:cNvSpPr>
              <a:spLocks/>
            </p:cNvSpPr>
            <p:nvPr/>
          </p:nvSpPr>
          <p:spPr bwMode="black">
            <a:xfrm>
              <a:off x="1128478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5" name="Freeform 14"/>
            <p:cNvSpPr>
              <a:spLocks/>
            </p:cNvSpPr>
            <p:nvPr/>
          </p:nvSpPr>
          <p:spPr bwMode="black">
            <a:xfrm>
              <a:off x="1298627" y="732931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6" name="Freeform 15"/>
            <p:cNvSpPr>
              <a:spLocks/>
            </p:cNvSpPr>
            <p:nvPr/>
          </p:nvSpPr>
          <p:spPr bwMode="black">
            <a:xfrm>
              <a:off x="1472608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7" name="Freeform 16"/>
            <p:cNvSpPr>
              <a:spLocks/>
            </p:cNvSpPr>
            <p:nvPr/>
          </p:nvSpPr>
          <p:spPr bwMode="black">
            <a:xfrm>
              <a:off x="1646590" y="528537"/>
              <a:ext cx="62848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8" name="Freeform 17"/>
            <p:cNvSpPr>
              <a:spLocks/>
            </p:cNvSpPr>
            <p:nvPr/>
          </p:nvSpPr>
          <p:spPr bwMode="black">
            <a:xfrm>
              <a:off x="1817505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9" name="Freeform 18"/>
            <p:cNvSpPr>
              <a:spLocks/>
            </p:cNvSpPr>
            <p:nvPr/>
          </p:nvSpPr>
          <p:spPr bwMode="black">
            <a:xfrm>
              <a:off x="1991486" y="732931"/>
              <a:ext cx="62848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</p:grpSp>
      <p:sp>
        <p:nvSpPr>
          <p:cNvPr id="21" name="Media Placeholder 20"/>
          <p:cNvSpPr>
            <a:spLocks noGrp="1"/>
          </p:cNvSpPr>
          <p:nvPr>
            <p:ph type="media" sz="quarter" idx="10"/>
          </p:nvPr>
        </p:nvSpPr>
        <p:spPr>
          <a:xfrm>
            <a:off x="2845150" y="648891"/>
            <a:ext cx="5971032" cy="3688080"/>
          </a:xfrm>
          <a:solidFill>
            <a:schemeClr val="tx1">
              <a:lumMod val="50000"/>
            </a:schemeClr>
          </a:solidFill>
          <a:ln>
            <a:noFill/>
          </a:ln>
          <a:effectLst>
            <a:innerShdw blurRad="419100">
              <a:prstClr val="black">
                <a:alpha val="47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91433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800" kern="1200">
                <a:solidFill>
                  <a:schemeClr val="lt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 smtClean="0"/>
              <a:t>Click icon to add media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18206568"/>
      </p:ext>
    </p:extLst>
  </p:cSld>
  <p:clrMapOvr>
    <a:masterClrMapping/>
  </p:clrMapOvr>
  <p:transition xmlns:p14="http://schemas.microsoft.com/office/powerpoint/2010/main">
    <p:wipe dir="r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ingle photo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1892300" y="662782"/>
            <a:ext cx="5348288" cy="3337718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892301" y="3995208"/>
            <a:ext cx="5346700" cy="83079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143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/>
          </p:nvPr>
        </p:nvSpPr>
        <p:spPr>
          <a:xfrm>
            <a:off x="1900238" y="662940"/>
            <a:ext cx="5329238" cy="3337560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</p:spPr>
        <p:txBody>
          <a:bodyPr rtlCol="0" anchor="ctr">
            <a:normAutofit/>
          </a:bodyPr>
          <a:lstStyle>
            <a:lvl1pPr algn="ctr">
              <a:buFontTx/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 dirty="0" smtClean="0"/>
              <a:t>Click icon to add picture</a:t>
            </a:r>
            <a:endParaRPr lang="en-US" noProof="0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2065871" y="4061198"/>
            <a:ext cx="5074070" cy="698500"/>
          </a:xfrm>
        </p:spPr>
        <p:txBody>
          <a:bodyPr anchor="ctr"/>
          <a:lstStyle>
            <a:lvl1pPr>
              <a:defRPr sz="2600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9882999"/>
      </p:ext>
    </p:extLst>
  </p:cSld>
  <p:clrMapOvr>
    <a:masterClrMapping/>
  </p:clrMapOvr>
  <p:transition xmlns:p14="http://schemas.microsoft.com/office/powerpoint/2010/main">
    <p:wipe dir="r"/>
  </p:transition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_gradi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24380295"/>
      </p:ext>
    </p:extLst>
  </p:cSld>
  <p:clrMapOvr>
    <a:masterClrMapping/>
  </p:clrMapOvr>
  <p:transition xmlns:p14="http://schemas.microsoft.com/office/powerpoint/2010/main">
    <p:wipe dir="r"/>
  </p:transition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ChangeArrowheads="1"/>
          </p:cNvSpPr>
          <p:nvPr/>
        </p:nvSpPr>
        <p:spPr bwMode="ltGray">
          <a:xfrm>
            <a:off x="7730161" y="5465425"/>
            <a:ext cx="845515" cy="1675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1" dirty="0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t>Cisco Confidential</a:t>
            </a:r>
          </a:p>
        </p:txBody>
      </p:sp>
      <p:sp>
        <p:nvSpPr>
          <p:cNvPr id="3" name="Rectangle 7"/>
          <p:cNvSpPr>
            <a:spLocks noChangeArrowheads="1"/>
          </p:cNvSpPr>
          <p:nvPr/>
        </p:nvSpPr>
        <p:spPr bwMode="ltGray">
          <a:xfrm>
            <a:off x="8650757" y="5462778"/>
            <a:ext cx="259881" cy="16755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fld id="{77E49338-27CB-D44B-8EB8-932A6690FA5C}" type="slidenum">
              <a:rPr lang="en-US" sz="600" b="1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pPr algn="r" defTabSz="814333"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b="1" dirty="0">
              <a:solidFill>
                <a:srgbClr val="C0C0C0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ltGray">
          <a:xfrm>
            <a:off x="250827" y="5466748"/>
            <a:ext cx="3421063" cy="1675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2119" tIns="41058" rIns="82119" bIns="41058" anchor="b">
            <a:spAutoFit/>
          </a:bodyPr>
          <a:lstStyle/>
          <a:p>
            <a:pPr defTabSz="814333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1" dirty="0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t>©</a:t>
            </a:r>
            <a:r>
              <a:rPr lang="en-US" sz="600" b="1" dirty="0" smtClean="0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t> 2011 </a:t>
            </a:r>
            <a:r>
              <a:rPr lang="en-US" sz="600" b="1" dirty="0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t>Cisco and/or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884669516"/>
      </p:ext>
    </p:extLst>
  </p:cSld>
  <p:clrMapOvr>
    <a:masterClrMapping/>
  </p:clrMapOvr>
  <p:transition xmlns:p14="http://schemas.microsoft.com/office/powerpoint/2010/main">
    <p:wipe dir="r"/>
  </p:transition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/>
          <p:cNvSpPr>
            <a:spLocks noChangeArrowheads="1"/>
          </p:cNvSpPr>
          <p:nvPr/>
        </p:nvSpPr>
        <p:spPr bwMode="black">
          <a:xfrm>
            <a:off x="4373565" y="4870981"/>
            <a:ext cx="41275" cy="130969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91434" tIns="45717" rIns="91434" bIns="45717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" name="Freeform 3"/>
          <p:cNvSpPr>
            <a:spLocks/>
          </p:cNvSpPr>
          <p:nvPr/>
        </p:nvSpPr>
        <p:spPr bwMode="black">
          <a:xfrm>
            <a:off x="4614863" y="4867012"/>
            <a:ext cx="120650" cy="137583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1" y="80"/>
              </a:cxn>
              <a:cxn ang="0">
                <a:pos x="0" y="40"/>
              </a:cxn>
              <a:cxn ang="0">
                <a:pos x="41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8" y="23"/>
                  <a:pt x="51" y="20"/>
                  <a:pt x="42" y="20"/>
                </a:cubicBezTo>
                <a:cubicBezTo>
                  <a:pt x="30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1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1" y="0"/>
                </a:cubicBezTo>
                <a:cubicBezTo>
                  <a:pt x="50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" name="Freeform 4"/>
          <p:cNvSpPr>
            <a:spLocks/>
          </p:cNvSpPr>
          <p:nvPr/>
        </p:nvSpPr>
        <p:spPr bwMode="black">
          <a:xfrm>
            <a:off x="4200527" y="4867012"/>
            <a:ext cx="119063" cy="137583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7" y="23"/>
                  <a:pt x="51" y="20"/>
                  <a:pt x="42" y="20"/>
                </a:cubicBezTo>
                <a:cubicBezTo>
                  <a:pt x="29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0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0" y="0"/>
                </a:cubicBezTo>
                <a:cubicBezTo>
                  <a:pt x="49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6" name="Freeform 5"/>
          <p:cNvSpPr>
            <a:spLocks noEditPoints="1"/>
          </p:cNvSpPr>
          <p:nvPr/>
        </p:nvSpPr>
        <p:spPr bwMode="black">
          <a:xfrm>
            <a:off x="4778375" y="4867012"/>
            <a:ext cx="165100" cy="137583"/>
          </a:xfrm>
          <a:custGeom>
            <a:avLst/>
            <a:gdLst/>
            <a:ahLst/>
            <a:cxnLst>
              <a:cxn ang="0">
                <a:pos x="80" y="40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80" y="40"/>
              </a:cxn>
              <a:cxn ang="0">
                <a:pos x="40" y="20"/>
              </a:cxn>
              <a:cxn ang="0">
                <a:pos x="20" y="40"/>
              </a:cxn>
              <a:cxn ang="0">
                <a:pos x="40" y="60"/>
              </a:cxn>
              <a:cxn ang="0">
                <a:pos x="60" y="40"/>
              </a:cxn>
              <a:cxn ang="0">
                <a:pos x="40" y="20"/>
              </a:cxn>
            </a:cxnLst>
            <a:rect l="0" t="0" r="r" b="b"/>
            <a:pathLst>
              <a:path w="80" h="80">
                <a:moveTo>
                  <a:pt x="80" y="40"/>
                </a:moveTo>
                <a:cubicBezTo>
                  <a:pt x="80" y="62"/>
                  <a:pt x="64" y="80"/>
                  <a:pt x="40" y="80"/>
                </a:cubicBezTo>
                <a:cubicBezTo>
                  <a:pt x="16" y="80"/>
                  <a:pt x="0" y="62"/>
                  <a:pt x="0" y="40"/>
                </a:cubicBezTo>
                <a:cubicBezTo>
                  <a:pt x="0" y="18"/>
                  <a:pt x="16" y="0"/>
                  <a:pt x="40" y="0"/>
                </a:cubicBezTo>
                <a:cubicBezTo>
                  <a:pt x="64" y="0"/>
                  <a:pt x="80" y="18"/>
                  <a:pt x="80" y="40"/>
                </a:cubicBezTo>
                <a:moveTo>
                  <a:pt x="40" y="20"/>
                </a:moveTo>
                <a:cubicBezTo>
                  <a:pt x="29" y="20"/>
                  <a:pt x="20" y="29"/>
                  <a:pt x="20" y="40"/>
                </a:cubicBezTo>
                <a:cubicBezTo>
                  <a:pt x="20" y="51"/>
                  <a:pt x="29" y="60"/>
                  <a:pt x="40" y="60"/>
                </a:cubicBezTo>
                <a:cubicBezTo>
                  <a:pt x="51" y="60"/>
                  <a:pt x="60" y="51"/>
                  <a:pt x="60" y="40"/>
                </a:cubicBezTo>
                <a:cubicBezTo>
                  <a:pt x="60" y="29"/>
                  <a:pt x="51" y="20"/>
                  <a:pt x="40" y="20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7" name="Freeform 6"/>
          <p:cNvSpPr>
            <a:spLocks/>
          </p:cNvSpPr>
          <p:nvPr/>
        </p:nvSpPr>
        <p:spPr bwMode="black">
          <a:xfrm>
            <a:off x="4468813" y="4867012"/>
            <a:ext cx="107950" cy="137583"/>
          </a:xfrm>
          <a:custGeom>
            <a:avLst/>
            <a:gdLst/>
            <a:ahLst/>
            <a:cxnLst>
              <a:cxn ang="0">
                <a:pos x="47" y="19"/>
              </a:cxn>
              <a:cxn ang="0">
                <a:pos x="32" y="17"/>
              </a:cxn>
              <a:cxn ang="0">
                <a:pos x="20" y="23"/>
              </a:cxn>
              <a:cxn ang="0">
                <a:pos x="29" y="30"/>
              </a:cxn>
              <a:cxn ang="0">
                <a:pos x="34" y="32"/>
              </a:cxn>
              <a:cxn ang="0">
                <a:pos x="52" y="54"/>
              </a:cxn>
              <a:cxn ang="0">
                <a:pos x="21" y="80"/>
              </a:cxn>
              <a:cxn ang="0">
                <a:pos x="0" y="77"/>
              </a:cxn>
              <a:cxn ang="0">
                <a:pos x="0" y="60"/>
              </a:cxn>
              <a:cxn ang="0">
                <a:pos x="18" y="63"/>
              </a:cxn>
              <a:cxn ang="0">
                <a:pos x="32" y="56"/>
              </a:cxn>
              <a:cxn ang="0">
                <a:pos x="23" y="48"/>
              </a:cxn>
              <a:cxn ang="0">
                <a:pos x="19" y="47"/>
              </a:cxn>
              <a:cxn ang="0">
                <a:pos x="0" y="24"/>
              </a:cxn>
              <a:cxn ang="0">
                <a:pos x="28" y="0"/>
              </a:cxn>
              <a:cxn ang="0">
                <a:pos x="47" y="3"/>
              </a:cxn>
              <a:cxn ang="0">
                <a:pos x="47" y="19"/>
              </a:cxn>
            </a:cxnLst>
            <a:rect l="0" t="0" r="r" b="b"/>
            <a:pathLst>
              <a:path w="52" h="80">
                <a:moveTo>
                  <a:pt x="47" y="19"/>
                </a:moveTo>
                <a:cubicBezTo>
                  <a:pt x="47" y="19"/>
                  <a:pt x="38" y="17"/>
                  <a:pt x="32" y="17"/>
                </a:cubicBezTo>
                <a:cubicBezTo>
                  <a:pt x="24" y="17"/>
                  <a:pt x="20" y="19"/>
                  <a:pt x="20" y="23"/>
                </a:cubicBezTo>
                <a:cubicBezTo>
                  <a:pt x="20" y="28"/>
                  <a:pt x="26" y="29"/>
                  <a:pt x="29" y="30"/>
                </a:cubicBezTo>
                <a:cubicBezTo>
                  <a:pt x="34" y="32"/>
                  <a:pt x="34" y="32"/>
                  <a:pt x="34" y="32"/>
                </a:cubicBezTo>
                <a:cubicBezTo>
                  <a:pt x="47" y="36"/>
                  <a:pt x="52" y="45"/>
                  <a:pt x="52" y="54"/>
                </a:cubicBezTo>
                <a:cubicBezTo>
                  <a:pt x="52" y="73"/>
                  <a:pt x="35" y="80"/>
                  <a:pt x="21" y="80"/>
                </a:cubicBezTo>
                <a:cubicBezTo>
                  <a:pt x="10" y="80"/>
                  <a:pt x="1" y="78"/>
                  <a:pt x="0" y="77"/>
                </a:cubicBezTo>
                <a:cubicBezTo>
                  <a:pt x="0" y="60"/>
                  <a:pt x="0" y="60"/>
                  <a:pt x="0" y="60"/>
                </a:cubicBezTo>
                <a:cubicBezTo>
                  <a:pt x="2" y="60"/>
                  <a:pt x="10" y="63"/>
                  <a:pt x="18" y="63"/>
                </a:cubicBezTo>
                <a:cubicBezTo>
                  <a:pt x="28" y="63"/>
                  <a:pt x="32" y="60"/>
                  <a:pt x="32" y="56"/>
                </a:cubicBezTo>
                <a:cubicBezTo>
                  <a:pt x="32" y="52"/>
                  <a:pt x="28" y="49"/>
                  <a:pt x="23" y="48"/>
                </a:cubicBezTo>
                <a:cubicBezTo>
                  <a:pt x="22" y="48"/>
                  <a:pt x="21" y="47"/>
                  <a:pt x="19" y="47"/>
                </a:cubicBezTo>
                <a:cubicBezTo>
                  <a:pt x="9" y="43"/>
                  <a:pt x="0" y="37"/>
                  <a:pt x="0" y="24"/>
                </a:cubicBezTo>
                <a:cubicBezTo>
                  <a:pt x="0" y="10"/>
                  <a:pt x="10" y="0"/>
                  <a:pt x="28" y="0"/>
                </a:cubicBezTo>
                <a:cubicBezTo>
                  <a:pt x="37" y="0"/>
                  <a:pt x="46" y="3"/>
                  <a:pt x="47" y="3"/>
                </a:cubicBezTo>
                <a:lnTo>
                  <a:pt x="47" y="1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black">
          <a:xfrm>
            <a:off x="4117975" y="4712231"/>
            <a:ext cx="38100" cy="67469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10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9" name="Freeform 8"/>
          <p:cNvSpPr>
            <a:spLocks/>
          </p:cNvSpPr>
          <p:nvPr/>
        </p:nvSpPr>
        <p:spPr bwMode="black">
          <a:xfrm>
            <a:off x="4227513" y="4667250"/>
            <a:ext cx="38100" cy="112448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4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4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0" name="Freeform 9"/>
          <p:cNvSpPr>
            <a:spLocks/>
          </p:cNvSpPr>
          <p:nvPr/>
        </p:nvSpPr>
        <p:spPr bwMode="black">
          <a:xfrm>
            <a:off x="4335463" y="4605073"/>
            <a:ext cx="38100" cy="206375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111"/>
              </a:cxn>
              <a:cxn ang="0">
                <a:pos x="10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5" y="120"/>
                  <a:pt x="10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black">
          <a:xfrm>
            <a:off x="4443415" y="4667250"/>
            <a:ext cx="39687" cy="112448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2" name="Freeform 11"/>
          <p:cNvSpPr>
            <a:spLocks/>
          </p:cNvSpPr>
          <p:nvPr/>
        </p:nvSpPr>
        <p:spPr bwMode="black">
          <a:xfrm>
            <a:off x="4551365" y="4712231"/>
            <a:ext cx="41275" cy="67469"/>
          </a:xfrm>
          <a:custGeom>
            <a:avLst/>
            <a:gdLst/>
            <a:ahLst/>
            <a:cxnLst>
              <a:cxn ang="0">
                <a:pos x="20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20" y="30"/>
              </a:cxn>
              <a:cxn ang="0">
                <a:pos x="20" y="10"/>
              </a:cxn>
            </a:cxnLst>
            <a:rect l="0" t="0" r="r" b="b"/>
            <a:pathLst>
              <a:path w="20" h="39">
                <a:moveTo>
                  <a:pt x="20" y="10"/>
                </a:moveTo>
                <a:cubicBezTo>
                  <a:pt x="20" y="4"/>
                  <a:pt x="15" y="0"/>
                  <a:pt x="10" y="0"/>
                </a:cubicBezTo>
                <a:cubicBezTo>
                  <a:pt x="5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5" y="39"/>
                  <a:pt x="10" y="39"/>
                </a:cubicBezTo>
                <a:cubicBezTo>
                  <a:pt x="15" y="39"/>
                  <a:pt x="20" y="35"/>
                  <a:pt x="20" y="30"/>
                </a:cubicBezTo>
                <a:lnTo>
                  <a:pt x="20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3" name="Freeform 12"/>
          <p:cNvSpPr>
            <a:spLocks/>
          </p:cNvSpPr>
          <p:nvPr/>
        </p:nvSpPr>
        <p:spPr bwMode="black">
          <a:xfrm>
            <a:off x="4660900" y="4667250"/>
            <a:ext cx="39688" cy="112448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4" name="Freeform 13"/>
          <p:cNvSpPr>
            <a:spLocks/>
          </p:cNvSpPr>
          <p:nvPr/>
        </p:nvSpPr>
        <p:spPr bwMode="black">
          <a:xfrm>
            <a:off x="4770440" y="4605073"/>
            <a:ext cx="39687" cy="206375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111"/>
              </a:cxn>
              <a:cxn ang="0">
                <a:pos x="9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4" y="120"/>
                  <a:pt x="9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5" name="Freeform 14"/>
          <p:cNvSpPr>
            <a:spLocks/>
          </p:cNvSpPr>
          <p:nvPr/>
        </p:nvSpPr>
        <p:spPr bwMode="black">
          <a:xfrm>
            <a:off x="4876800" y="4667250"/>
            <a:ext cx="39688" cy="112448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5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6" name="Freeform 15"/>
          <p:cNvSpPr>
            <a:spLocks/>
          </p:cNvSpPr>
          <p:nvPr/>
        </p:nvSpPr>
        <p:spPr bwMode="black">
          <a:xfrm>
            <a:off x="4986339" y="4712231"/>
            <a:ext cx="39687" cy="67469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9" y="0"/>
              </a:cxn>
              <a:cxn ang="0">
                <a:pos x="0" y="10"/>
              </a:cxn>
              <a:cxn ang="0">
                <a:pos x="0" y="30"/>
              </a:cxn>
              <a:cxn ang="0">
                <a:pos x="9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9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63742349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00"/>
                            </p:stCondLst>
                            <p:childTnLst>
                              <p:par>
                                <p:cTn id="9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7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7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1.91391E-6 L -5.55556E-7 0.02314 " pathEditMode="relative" rAng="0" ptsTypes="AA">
                                      <p:cBhvr>
                                        <p:cTn id="37" dur="7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-1.93242E-6 L 4.72222E-6 0.02962 " pathEditMode="relative" rAng="0" ptsTypes="AA">
                                      <p:cBhvr>
                                        <p:cTn id="39" dur="7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91391E-6 L 0 0.02314 " pathEditMode="relative" rAng="0" ptsTypes="AA">
                                      <p:cBhvr>
                                        <p:cTn id="41" dur="70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1.93242E-6 L -4.72222E-6 0.02962 " pathEditMode="relative" rAng="0" ptsTypes="AA">
                                      <p:cBhvr>
                                        <p:cTn id="43" dur="700" spd="-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1.91391E-6 L 4.16667E-6 0.02314 " pathEditMode="relative" rAng="0" ptsTypes="AA">
                                      <p:cBhvr>
                                        <p:cTn id="45" dur="700" spd="-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2.36056E-6 L 2.77778E-7 -0.02338 " pathEditMode="relative" rAng="0" ptsTypes="AA">
                                      <p:cBhvr>
                                        <p:cTn id="47" dur="7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2.36056E-6 L -8.33333E-7 -0.02338 " pathEditMode="relative" rAng="0" ptsTypes="AA">
                                      <p:cBhvr>
                                        <p:cTn id="49" dur="7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2.36056E-6 L 4.44444E-6 -0.02338 " pathEditMode="relative" rAng="0" ptsTypes="AA">
                                      <p:cBhvr>
                                        <p:cTn id="51" dur="7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2.36056E-6 L 3.33333E-6 -0.02338 " pathEditMode="relative" rAng="0" ptsTypes="AA">
                                      <p:cBhvr>
                                        <p:cTn id="53" dur="70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4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7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7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7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</p:bldLst>
  </p:timing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-green 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/>
          <p:cNvSpPr>
            <a:spLocks noChangeArrowheads="1"/>
          </p:cNvSpPr>
          <p:nvPr/>
        </p:nvSpPr>
        <p:spPr bwMode="black">
          <a:xfrm>
            <a:off x="6313490" y="3090334"/>
            <a:ext cx="115887" cy="367771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91434" tIns="45717" rIns="91434" bIns="45717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" name="Freeform 3"/>
          <p:cNvSpPr>
            <a:spLocks/>
          </p:cNvSpPr>
          <p:nvPr/>
        </p:nvSpPr>
        <p:spPr bwMode="black">
          <a:xfrm>
            <a:off x="6992938" y="3081074"/>
            <a:ext cx="336550" cy="388938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1" y="80"/>
              </a:cxn>
              <a:cxn ang="0">
                <a:pos x="0" y="40"/>
              </a:cxn>
              <a:cxn ang="0">
                <a:pos x="41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8" y="23"/>
                  <a:pt x="51" y="20"/>
                  <a:pt x="42" y="20"/>
                </a:cubicBezTo>
                <a:cubicBezTo>
                  <a:pt x="30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1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1" y="0"/>
                </a:cubicBezTo>
                <a:cubicBezTo>
                  <a:pt x="50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" name="Freeform 4"/>
          <p:cNvSpPr>
            <a:spLocks/>
          </p:cNvSpPr>
          <p:nvPr/>
        </p:nvSpPr>
        <p:spPr bwMode="black">
          <a:xfrm>
            <a:off x="5824539" y="3081074"/>
            <a:ext cx="338137" cy="388938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7" y="23"/>
                  <a:pt x="51" y="20"/>
                  <a:pt x="42" y="20"/>
                </a:cubicBezTo>
                <a:cubicBezTo>
                  <a:pt x="29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0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0" y="0"/>
                </a:cubicBezTo>
                <a:cubicBezTo>
                  <a:pt x="49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6" name="Freeform 5"/>
          <p:cNvSpPr>
            <a:spLocks noEditPoints="1"/>
          </p:cNvSpPr>
          <p:nvPr/>
        </p:nvSpPr>
        <p:spPr bwMode="black">
          <a:xfrm>
            <a:off x="7451725" y="3081074"/>
            <a:ext cx="463550" cy="388938"/>
          </a:xfrm>
          <a:custGeom>
            <a:avLst/>
            <a:gdLst/>
            <a:ahLst/>
            <a:cxnLst>
              <a:cxn ang="0">
                <a:pos x="80" y="40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80" y="40"/>
              </a:cxn>
              <a:cxn ang="0">
                <a:pos x="40" y="20"/>
              </a:cxn>
              <a:cxn ang="0">
                <a:pos x="20" y="40"/>
              </a:cxn>
              <a:cxn ang="0">
                <a:pos x="40" y="60"/>
              </a:cxn>
              <a:cxn ang="0">
                <a:pos x="60" y="40"/>
              </a:cxn>
              <a:cxn ang="0">
                <a:pos x="40" y="20"/>
              </a:cxn>
            </a:cxnLst>
            <a:rect l="0" t="0" r="r" b="b"/>
            <a:pathLst>
              <a:path w="80" h="80">
                <a:moveTo>
                  <a:pt x="80" y="40"/>
                </a:moveTo>
                <a:cubicBezTo>
                  <a:pt x="80" y="62"/>
                  <a:pt x="64" y="80"/>
                  <a:pt x="40" y="80"/>
                </a:cubicBezTo>
                <a:cubicBezTo>
                  <a:pt x="16" y="80"/>
                  <a:pt x="0" y="62"/>
                  <a:pt x="0" y="40"/>
                </a:cubicBezTo>
                <a:cubicBezTo>
                  <a:pt x="0" y="18"/>
                  <a:pt x="16" y="0"/>
                  <a:pt x="40" y="0"/>
                </a:cubicBezTo>
                <a:cubicBezTo>
                  <a:pt x="64" y="0"/>
                  <a:pt x="80" y="18"/>
                  <a:pt x="80" y="40"/>
                </a:cubicBezTo>
                <a:moveTo>
                  <a:pt x="40" y="20"/>
                </a:moveTo>
                <a:cubicBezTo>
                  <a:pt x="29" y="20"/>
                  <a:pt x="20" y="29"/>
                  <a:pt x="20" y="40"/>
                </a:cubicBezTo>
                <a:cubicBezTo>
                  <a:pt x="20" y="51"/>
                  <a:pt x="29" y="60"/>
                  <a:pt x="40" y="60"/>
                </a:cubicBezTo>
                <a:cubicBezTo>
                  <a:pt x="51" y="60"/>
                  <a:pt x="60" y="51"/>
                  <a:pt x="60" y="40"/>
                </a:cubicBezTo>
                <a:cubicBezTo>
                  <a:pt x="60" y="29"/>
                  <a:pt x="51" y="20"/>
                  <a:pt x="40" y="20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7" name="Freeform 6"/>
          <p:cNvSpPr>
            <a:spLocks/>
          </p:cNvSpPr>
          <p:nvPr/>
        </p:nvSpPr>
        <p:spPr bwMode="black">
          <a:xfrm>
            <a:off x="6580189" y="3081074"/>
            <a:ext cx="301625" cy="388938"/>
          </a:xfrm>
          <a:custGeom>
            <a:avLst/>
            <a:gdLst/>
            <a:ahLst/>
            <a:cxnLst>
              <a:cxn ang="0">
                <a:pos x="47" y="19"/>
              </a:cxn>
              <a:cxn ang="0">
                <a:pos x="32" y="17"/>
              </a:cxn>
              <a:cxn ang="0">
                <a:pos x="20" y="23"/>
              </a:cxn>
              <a:cxn ang="0">
                <a:pos x="29" y="30"/>
              </a:cxn>
              <a:cxn ang="0">
                <a:pos x="34" y="32"/>
              </a:cxn>
              <a:cxn ang="0">
                <a:pos x="52" y="54"/>
              </a:cxn>
              <a:cxn ang="0">
                <a:pos x="21" y="80"/>
              </a:cxn>
              <a:cxn ang="0">
                <a:pos x="0" y="77"/>
              </a:cxn>
              <a:cxn ang="0">
                <a:pos x="0" y="60"/>
              </a:cxn>
              <a:cxn ang="0">
                <a:pos x="18" y="63"/>
              </a:cxn>
              <a:cxn ang="0">
                <a:pos x="32" y="56"/>
              </a:cxn>
              <a:cxn ang="0">
                <a:pos x="23" y="48"/>
              </a:cxn>
              <a:cxn ang="0">
                <a:pos x="19" y="47"/>
              </a:cxn>
              <a:cxn ang="0">
                <a:pos x="0" y="24"/>
              </a:cxn>
              <a:cxn ang="0">
                <a:pos x="28" y="0"/>
              </a:cxn>
              <a:cxn ang="0">
                <a:pos x="47" y="3"/>
              </a:cxn>
              <a:cxn ang="0">
                <a:pos x="47" y="19"/>
              </a:cxn>
            </a:cxnLst>
            <a:rect l="0" t="0" r="r" b="b"/>
            <a:pathLst>
              <a:path w="52" h="80">
                <a:moveTo>
                  <a:pt x="47" y="19"/>
                </a:moveTo>
                <a:cubicBezTo>
                  <a:pt x="47" y="19"/>
                  <a:pt x="38" y="17"/>
                  <a:pt x="32" y="17"/>
                </a:cubicBezTo>
                <a:cubicBezTo>
                  <a:pt x="24" y="17"/>
                  <a:pt x="20" y="19"/>
                  <a:pt x="20" y="23"/>
                </a:cubicBezTo>
                <a:cubicBezTo>
                  <a:pt x="20" y="28"/>
                  <a:pt x="26" y="29"/>
                  <a:pt x="29" y="30"/>
                </a:cubicBezTo>
                <a:cubicBezTo>
                  <a:pt x="34" y="32"/>
                  <a:pt x="34" y="32"/>
                  <a:pt x="34" y="32"/>
                </a:cubicBezTo>
                <a:cubicBezTo>
                  <a:pt x="47" y="36"/>
                  <a:pt x="52" y="45"/>
                  <a:pt x="52" y="54"/>
                </a:cubicBezTo>
                <a:cubicBezTo>
                  <a:pt x="52" y="73"/>
                  <a:pt x="35" y="80"/>
                  <a:pt x="21" y="80"/>
                </a:cubicBezTo>
                <a:cubicBezTo>
                  <a:pt x="10" y="80"/>
                  <a:pt x="1" y="78"/>
                  <a:pt x="0" y="77"/>
                </a:cubicBezTo>
                <a:cubicBezTo>
                  <a:pt x="0" y="60"/>
                  <a:pt x="0" y="60"/>
                  <a:pt x="0" y="60"/>
                </a:cubicBezTo>
                <a:cubicBezTo>
                  <a:pt x="2" y="60"/>
                  <a:pt x="10" y="63"/>
                  <a:pt x="18" y="63"/>
                </a:cubicBezTo>
                <a:cubicBezTo>
                  <a:pt x="28" y="63"/>
                  <a:pt x="32" y="60"/>
                  <a:pt x="32" y="56"/>
                </a:cubicBezTo>
                <a:cubicBezTo>
                  <a:pt x="32" y="52"/>
                  <a:pt x="28" y="49"/>
                  <a:pt x="23" y="48"/>
                </a:cubicBezTo>
                <a:cubicBezTo>
                  <a:pt x="22" y="48"/>
                  <a:pt x="21" y="47"/>
                  <a:pt x="19" y="47"/>
                </a:cubicBezTo>
                <a:cubicBezTo>
                  <a:pt x="9" y="43"/>
                  <a:pt x="0" y="37"/>
                  <a:pt x="0" y="24"/>
                </a:cubicBezTo>
                <a:cubicBezTo>
                  <a:pt x="0" y="10"/>
                  <a:pt x="10" y="0"/>
                  <a:pt x="28" y="0"/>
                </a:cubicBezTo>
                <a:cubicBezTo>
                  <a:pt x="37" y="0"/>
                  <a:pt x="46" y="3"/>
                  <a:pt x="47" y="3"/>
                </a:cubicBezTo>
                <a:lnTo>
                  <a:pt x="47" y="1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black">
          <a:xfrm>
            <a:off x="5592765" y="2569104"/>
            <a:ext cx="109537" cy="189178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10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9" name="Freeform 8"/>
          <p:cNvSpPr>
            <a:spLocks/>
          </p:cNvSpPr>
          <p:nvPr/>
        </p:nvSpPr>
        <p:spPr bwMode="black">
          <a:xfrm>
            <a:off x="5900740" y="2442104"/>
            <a:ext cx="109537" cy="316178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4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4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0" name="Freeform 9"/>
          <p:cNvSpPr>
            <a:spLocks/>
          </p:cNvSpPr>
          <p:nvPr/>
        </p:nvSpPr>
        <p:spPr bwMode="black">
          <a:xfrm>
            <a:off x="6202365" y="2267479"/>
            <a:ext cx="111125" cy="582083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111"/>
              </a:cxn>
              <a:cxn ang="0">
                <a:pos x="10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5" y="120"/>
                  <a:pt x="10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black">
          <a:xfrm>
            <a:off x="6510339" y="2442104"/>
            <a:ext cx="111125" cy="316178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2" name="Freeform 11"/>
          <p:cNvSpPr>
            <a:spLocks/>
          </p:cNvSpPr>
          <p:nvPr/>
        </p:nvSpPr>
        <p:spPr bwMode="black">
          <a:xfrm>
            <a:off x="6811965" y="2569104"/>
            <a:ext cx="115887" cy="189178"/>
          </a:xfrm>
          <a:custGeom>
            <a:avLst/>
            <a:gdLst/>
            <a:ahLst/>
            <a:cxnLst>
              <a:cxn ang="0">
                <a:pos x="20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20" y="30"/>
              </a:cxn>
              <a:cxn ang="0">
                <a:pos x="20" y="10"/>
              </a:cxn>
            </a:cxnLst>
            <a:rect l="0" t="0" r="r" b="b"/>
            <a:pathLst>
              <a:path w="20" h="39">
                <a:moveTo>
                  <a:pt x="20" y="10"/>
                </a:moveTo>
                <a:cubicBezTo>
                  <a:pt x="20" y="4"/>
                  <a:pt x="15" y="0"/>
                  <a:pt x="10" y="0"/>
                </a:cubicBezTo>
                <a:cubicBezTo>
                  <a:pt x="5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5" y="39"/>
                  <a:pt x="10" y="39"/>
                </a:cubicBezTo>
                <a:cubicBezTo>
                  <a:pt x="15" y="39"/>
                  <a:pt x="20" y="35"/>
                  <a:pt x="20" y="30"/>
                </a:cubicBezTo>
                <a:lnTo>
                  <a:pt x="20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3" name="Freeform 12"/>
          <p:cNvSpPr>
            <a:spLocks/>
          </p:cNvSpPr>
          <p:nvPr/>
        </p:nvSpPr>
        <p:spPr bwMode="black">
          <a:xfrm>
            <a:off x="7119940" y="2442104"/>
            <a:ext cx="111125" cy="316178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4" name="Freeform 13"/>
          <p:cNvSpPr>
            <a:spLocks/>
          </p:cNvSpPr>
          <p:nvPr/>
        </p:nvSpPr>
        <p:spPr bwMode="black">
          <a:xfrm>
            <a:off x="7427915" y="2267479"/>
            <a:ext cx="111125" cy="582083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111"/>
              </a:cxn>
              <a:cxn ang="0">
                <a:pos x="9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4" y="120"/>
                  <a:pt x="9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5" name="Freeform 14"/>
          <p:cNvSpPr>
            <a:spLocks/>
          </p:cNvSpPr>
          <p:nvPr/>
        </p:nvSpPr>
        <p:spPr bwMode="black">
          <a:xfrm>
            <a:off x="7729540" y="2442104"/>
            <a:ext cx="111125" cy="316178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5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6" name="Freeform 15"/>
          <p:cNvSpPr>
            <a:spLocks/>
          </p:cNvSpPr>
          <p:nvPr/>
        </p:nvSpPr>
        <p:spPr bwMode="black">
          <a:xfrm>
            <a:off x="8037514" y="2569104"/>
            <a:ext cx="111125" cy="189178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9" y="0"/>
              </a:cxn>
              <a:cxn ang="0">
                <a:pos x="0" y="10"/>
              </a:cxn>
              <a:cxn ang="0">
                <a:pos x="0" y="30"/>
              </a:cxn>
              <a:cxn ang="0">
                <a:pos x="9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9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52199" y="2550584"/>
            <a:ext cx="2621469" cy="600158"/>
          </a:xfrm>
          <a:prstGeom prst="rect">
            <a:avLst/>
          </a:prstGeom>
          <a:noFill/>
        </p:spPr>
        <p:txBody>
          <a:bodyPr wrap="none" lIns="91434" tIns="45717" rIns="91434" bIns="45717">
            <a:spAutoFit/>
          </a:bodyPr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b="1" dirty="0">
                <a:solidFill>
                  <a:srgbClr val="FFFFFF"/>
                </a:solidFill>
                <a:latin typeface="Arial"/>
                <a:ea typeface="ＭＳ Ｐゴシック" charset="-128"/>
                <a:cs typeface="ＭＳ Ｐゴシック" charset="-128"/>
              </a:rPr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1914955078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625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200"/>
                            </p:stCondLst>
                            <p:childTnLst>
                              <p:par>
                                <p:cTn id="13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7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7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7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7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3.7037E-7 L -4.72222E-6 0.09143 " pathEditMode="relative" rAng="0" ptsTypes="AA">
                                      <p:cBhvr>
                                        <p:cTn id="41" dur="7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3.7037E-6 L 5E-6 0.11157 " pathEditMode="relative" rAng="0" ptsTypes="AA">
                                      <p:cBhvr>
                                        <p:cTn id="43" dur="7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4.81481E-6 L 4.72222E-6 0.09143 " pathEditMode="relative" rAng="0" ptsTypes="AA">
                                      <p:cBhvr>
                                        <p:cTn id="45" dur="70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3.7037E-6 L -2.77778E-6 0.11157 " pathEditMode="relative" rAng="0" ptsTypes="AA">
                                      <p:cBhvr>
                                        <p:cTn id="47" dur="700" spd="-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4.81481E-6 L 5.55556E-7 0.09143 " pathEditMode="relative" rAng="0" ptsTypes="AA">
                                      <p:cBhvr>
                                        <p:cTn id="49" dur="700" spd="-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3.33333E-6 L 4.72222E-6 -0.10764 " pathEditMode="relative" rAng="0" ptsTypes="AA">
                                      <p:cBhvr>
                                        <p:cTn id="51" dur="7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3.33333E-6 L 4.44444E-6 -0.10764 " pathEditMode="relative" rAng="0" ptsTypes="AA">
                                      <p:cBhvr>
                                        <p:cTn id="53" dur="7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3.33333E-6 L -2.22222E-6 -0.10764 " pathEditMode="relative" rAng="0" ptsTypes="AA">
                                      <p:cBhvr>
                                        <p:cTn id="55" dur="7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56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3.33333E-6 L 1.11111E-6 -0.10764 " pathEditMode="relative" rAng="0" ptsTypes="AA">
                                      <p:cBhvr>
                                        <p:cTn id="57" dur="70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9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7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7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7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/>
    </p:bldLst>
  </p:timing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-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omplex_Gradient7.jpg"/>
          <p:cNvPicPr>
            <a:picLocks noChangeAspect="1"/>
          </p:cNvPicPr>
          <p:nvPr/>
        </p:nvPicPr>
        <p:blipFill>
          <a:blip r:embed="rId2"/>
          <a:srcRect l="1695" r="14438"/>
          <a:stretch>
            <a:fillRect/>
          </a:stretch>
        </p:blipFill>
        <p:spPr bwMode="auto">
          <a:xfrm>
            <a:off x="0" y="0"/>
            <a:ext cx="9144000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/>
          <p:cNvSpPr>
            <a:spLocks noChangeArrowheads="1"/>
          </p:cNvSpPr>
          <p:nvPr/>
        </p:nvSpPr>
        <p:spPr bwMode="black">
          <a:xfrm>
            <a:off x="4373565" y="4870981"/>
            <a:ext cx="41275" cy="130969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91434" tIns="45717" rIns="91434" bIns="45717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" name="Freeform 3"/>
          <p:cNvSpPr>
            <a:spLocks/>
          </p:cNvSpPr>
          <p:nvPr/>
        </p:nvSpPr>
        <p:spPr bwMode="black">
          <a:xfrm>
            <a:off x="4614863" y="4867012"/>
            <a:ext cx="120650" cy="137583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1" y="80"/>
              </a:cxn>
              <a:cxn ang="0">
                <a:pos x="0" y="40"/>
              </a:cxn>
              <a:cxn ang="0">
                <a:pos x="41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8" y="23"/>
                  <a:pt x="51" y="20"/>
                  <a:pt x="42" y="20"/>
                </a:cubicBezTo>
                <a:cubicBezTo>
                  <a:pt x="30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1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1" y="0"/>
                </a:cubicBezTo>
                <a:cubicBezTo>
                  <a:pt x="50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" name="Freeform 4"/>
          <p:cNvSpPr>
            <a:spLocks/>
          </p:cNvSpPr>
          <p:nvPr/>
        </p:nvSpPr>
        <p:spPr bwMode="black">
          <a:xfrm>
            <a:off x="4200527" y="4867012"/>
            <a:ext cx="119063" cy="137583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7" y="23"/>
                  <a:pt x="51" y="20"/>
                  <a:pt x="42" y="20"/>
                </a:cubicBezTo>
                <a:cubicBezTo>
                  <a:pt x="29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0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0" y="0"/>
                </a:cubicBezTo>
                <a:cubicBezTo>
                  <a:pt x="49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6" name="Freeform 5"/>
          <p:cNvSpPr>
            <a:spLocks noEditPoints="1"/>
          </p:cNvSpPr>
          <p:nvPr/>
        </p:nvSpPr>
        <p:spPr bwMode="black">
          <a:xfrm>
            <a:off x="4778375" y="4867012"/>
            <a:ext cx="165100" cy="137583"/>
          </a:xfrm>
          <a:custGeom>
            <a:avLst/>
            <a:gdLst/>
            <a:ahLst/>
            <a:cxnLst>
              <a:cxn ang="0">
                <a:pos x="80" y="40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80" y="40"/>
              </a:cxn>
              <a:cxn ang="0">
                <a:pos x="40" y="20"/>
              </a:cxn>
              <a:cxn ang="0">
                <a:pos x="20" y="40"/>
              </a:cxn>
              <a:cxn ang="0">
                <a:pos x="40" y="60"/>
              </a:cxn>
              <a:cxn ang="0">
                <a:pos x="60" y="40"/>
              </a:cxn>
              <a:cxn ang="0">
                <a:pos x="40" y="20"/>
              </a:cxn>
            </a:cxnLst>
            <a:rect l="0" t="0" r="r" b="b"/>
            <a:pathLst>
              <a:path w="80" h="80">
                <a:moveTo>
                  <a:pt x="80" y="40"/>
                </a:moveTo>
                <a:cubicBezTo>
                  <a:pt x="80" y="62"/>
                  <a:pt x="64" y="80"/>
                  <a:pt x="40" y="80"/>
                </a:cubicBezTo>
                <a:cubicBezTo>
                  <a:pt x="16" y="80"/>
                  <a:pt x="0" y="62"/>
                  <a:pt x="0" y="40"/>
                </a:cubicBezTo>
                <a:cubicBezTo>
                  <a:pt x="0" y="18"/>
                  <a:pt x="16" y="0"/>
                  <a:pt x="40" y="0"/>
                </a:cubicBezTo>
                <a:cubicBezTo>
                  <a:pt x="64" y="0"/>
                  <a:pt x="80" y="18"/>
                  <a:pt x="80" y="40"/>
                </a:cubicBezTo>
                <a:moveTo>
                  <a:pt x="40" y="20"/>
                </a:moveTo>
                <a:cubicBezTo>
                  <a:pt x="29" y="20"/>
                  <a:pt x="20" y="29"/>
                  <a:pt x="20" y="40"/>
                </a:cubicBezTo>
                <a:cubicBezTo>
                  <a:pt x="20" y="51"/>
                  <a:pt x="29" y="60"/>
                  <a:pt x="40" y="60"/>
                </a:cubicBezTo>
                <a:cubicBezTo>
                  <a:pt x="51" y="60"/>
                  <a:pt x="60" y="51"/>
                  <a:pt x="60" y="40"/>
                </a:cubicBezTo>
                <a:cubicBezTo>
                  <a:pt x="60" y="29"/>
                  <a:pt x="51" y="20"/>
                  <a:pt x="40" y="20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7" name="Freeform 6"/>
          <p:cNvSpPr>
            <a:spLocks/>
          </p:cNvSpPr>
          <p:nvPr/>
        </p:nvSpPr>
        <p:spPr bwMode="black">
          <a:xfrm>
            <a:off x="4468813" y="4867012"/>
            <a:ext cx="107950" cy="137583"/>
          </a:xfrm>
          <a:custGeom>
            <a:avLst/>
            <a:gdLst/>
            <a:ahLst/>
            <a:cxnLst>
              <a:cxn ang="0">
                <a:pos x="47" y="19"/>
              </a:cxn>
              <a:cxn ang="0">
                <a:pos x="32" y="17"/>
              </a:cxn>
              <a:cxn ang="0">
                <a:pos x="20" y="23"/>
              </a:cxn>
              <a:cxn ang="0">
                <a:pos x="29" y="30"/>
              </a:cxn>
              <a:cxn ang="0">
                <a:pos x="34" y="32"/>
              </a:cxn>
              <a:cxn ang="0">
                <a:pos x="52" y="54"/>
              </a:cxn>
              <a:cxn ang="0">
                <a:pos x="21" y="80"/>
              </a:cxn>
              <a:cxn ang="0">
                <a:pos x="0" y="77"/>
              </a:cxn>
              <a:cxn ang="0">
                <a:pos x="0" y="60"/>
              </a:cxn>
              <a:cxn ang="0">
                <a:pos x="18" y="63"/>
              </a:cxn>
              <a:cxn ang="0">
                <a:pos x="32" y="56"/>
              </a:cxn>
              <a:cxn ang="0">
                <a:pos x="23" y="48"/>
              </a:cxn>
              <a:cxn ang="0">
                <a:pos x="19" y="47"/>
              </a:cxn>
              <a:cxn ang="0">
                <a:pos x="0" y="24"/>
              </a:cxn>
              <a:cxn ang="0">
                <a:pos x="28" y="0"/>
              </a:cxn>
              <a:cxn ang="0">
                <a:pos x="47" y="3"/>
              </a:cxn>
              <a:cxn ang="0">
                <a:pos x="47" y="19"/>
              </a:cxn>
            </a:cxnLst>
            <a:rect l="0" t="0" r="r" b="b"/>
            <a:pathLst>
              <a:path w="52" h="80">
                <a:moveTo>
                  <a:pt x="47" y="19"/>
                </a:moveTo>
                <a:cubicBezTo>
                  <a:pt x="47" y="19"/>
                  <a:pt x="38" y="17"/>
                  <a:pt x="32" y="17"/>
                </a:cubicBezTo>
                <a:cubicBezTo>
                  <a:pt x="24" y="17"/>
                  <a:pt x="20" y="19"/>
                  <a:pt x="20" y="23"/>
                </a:cubicBezTo>
                <a:cubicBezTo>
                  <a:pt x="20" y="28"/>
                  <a:pt x="26" y="29"/>
                  <a:pt x="29" y="30"/>
                </a:cubicBezTo>
                <a:cubicBezTo>
                  <a:pt x="34" y="32"/>
                  <a:pt x="34" y="32"/>
                  <a:pt x="34" y="32"/>
                </a:cubicBezTo>
                <a:cubicBezTo>
                  <a:pt x="47" y="36"/>
                  <a:pt x="52" y="45"/>
                  <a:pt x="52" y="54"/>
                </a:cubicBezTo>
                <a:cubicBezTo>
                  <a:pt x="52" y="73"/>
                  <a:pt x="35" y="80"/>
                  <a:pt x="21" y="80"/>
                </a:cubicBezTo>
                <a:cubicBezTo>
                  <a:pt x="10" y="80"/>
                  <a:pt x="1" y="78"/>
                  <a:pt x="0" y="77"/>
                </a:cubicBezTo>
                <a:cubicBezTo>
                  <a:pt x="0" y="60"/>
                  <a:pt x="0" y="60"/>
                  <a:pt x="0" y="60"/>
                </a:cubicBezTo>
                <a:cubicBezTo>
                  <a:pt x="2" y="60"/>
                  <a:pt x="10" y="63"/>
                  <a:pt x="18" y="63"/>
                </a:cubicBezTo>
                <a:cubicBezTo>
                  <a:pt x="28" y="63"/>
                  <a:pt x="32" y="60"/>
                  <a:pt x="32" y="56"/>
                </a:cubicBezTo>
                <a:cubicBezTo>
                  <a:pt x="32" y="52"/>
                  <a:pt x="28" y="49"/>
                  <a:pt x="23" y="48"/>
                </a:cubicBezTo>
                <a:cubicBezTo>
                  <a:pt x="22" y="48"/>
                  <a:pt x="21" y="47"/>
                  <a:pt x="19" y="47"/>
                </a:cubicBezTo>
                <a:cubicBezTo>
                  <a:pt x="9" y="43"/>
                  <a:pt x="0" y="37"/>
                  <a:pt x="0" y="24"/>
                </a:cubicBezTo>
                <a:cubicBezTo>
                  <a:pt x="0" y="10"/>
                  <a:pt x="10" y="0"/>
                  <a:pt x="28" y="0"/>
                </a:cubicBezTo>
                <a:cubicBezTo>
                  <a:pt x="37" y="0"/>
                  <a:pt x="46" y="3"/>
                  <a:pt x="47" y="3"/>
                </a:cubicBezTo>
                <a:lnTo>
                  <a:pt x="47" y="1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black">
          <a:xfrm>
            <a:off x="4117975" y="4712231"/>
            <a:ext cx="38100" cy="67469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10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9" name="Freeform 8"/>
          <p:cNvSpPr>
            <a:spLocks/>
          </p:cNvSpPr>
          <p:nvPr/>
        </p:nvSpPr>
        <p:spPr bwMode="black">
          <a:xfrm>
            <a:off x="4227513" y="4667250"/>
            <a:ext cx="38100" cy="112448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4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4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0" name="Freeform 9"/>
          <p:cNvSpPr>
            <a:spLocks/>
          </p:cNvSpPr>
          <p:nvPr/>
        </p:nvSpPr>
        <p:spPr bwMode="black">
          <a:xfrm>
            <a:off x="4335463" y="4605073"/>
            <a:ext cx="38100" cy="206375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111"/>
              </a:cxn>
              <a:cxn ang="0">
                <a:pos x="10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5" y="120"/>
                  <a:pt x="10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black">
          <a:xfrm>
            <a:off x="4443415" y="4667250"/>
            <a:ext cx="39687" cy="112448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2" name="Freeform 11"/>
          <p:cNvSpPr>
            <a:spLocks/>
          </p:cNvSpPr>
          <p:nvPr/>
        </p:nvSpPr>
        <p:spPr bwMode="black">
          <a:xfrm>
            <a:off x="4551365" y="4712231"/>
            <a:ext cx="41275" cy="67469"/>
          </a:xfrm>
          <a:custGeom>
            <a:avLst/>
            <a:gdLst/>
            <a:ahLst/>
            <a:cxnLst>
              <a:cxn ang="0">
                <a:pos x="20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20" y="30"/>
              </a:cxn>
              <a:cxn ang="0">
                <a:pos x="20" y="10"/>
              </a:cxn>
            </a:cxnLst>
            <a:rect l="0" t="0" r="r" b="b"/>
            <a:pathLst>
              <a:path w="20" h="39">
                <a:moveTo>
                  <a:pt x="20" y="10"/>
                </a:moveTo>
                <a:cubicBezTo>
                  <a:pt x="20" y="4"/>
                  <a:pt x="15" y="0"/>
                  <a:pt x="10" y="0"/>
                </a:cubicBezTo>
                <a:cubicBezTo>
                  <a:pt x="5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5" y="39"/>
                  <a:pt x="10" y="39"/>
                </a:cubicBezTo>
                <a:cubicBezTo>
                  <a:pt x="15" y="39"/>
                  <a:pt x="20" y="35"/>
                  <a:pt x="20" y="30"/>
                </a:cubicBezTo>
                <a:lnTo>
                  <a:pt x="20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3" name="Freeform 12"/>
          <p:cNvSpPr>
            <a:spLocks/>
          </p:cNvSpPr>
          <p:nvPr/>
        </p:nvSpPr>
        <p:spPr bwMode="black">
          <a:xfrm>
            <a:off x="4660900" y="4667250"/>
            <a:ext cx="39688" cy="112448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4" name="Freeform 13"/>
          <p:cNvSpPr>
            <a:spLocks/>
          </p:cNvSpPr>
          <p:nvPr/>
        </p:nvSpPr>
        <p:spPr bwMode="black">
          <a:xfrm>
            <a:off x="4770440" y="4605073"/>
            <a:ext cx="39687" cy="206375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111"/>
              </a:cxn>
              <a:cxn ang="0">
                <a:pos x="9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4" y="120"/>
                  <a:pt x="9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5" name="Freeform 14"/>
          <p:cNvSpPr>
            <a:spLocks/>
          </p:cNvSpPr>
          <p:nvPr/>
        </p:nvSpPr>
        <p:spPr bwMode="black">
          <a:xfrm>
            <a:off x="4876800" y="4667250"/>
            <a:ext cx="39688" cy="112448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5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6" name="Freeform 15"/>
          <p:cNvSpPr>
            <a:spLocks/>
          </p:cNvSpPr>
          <p:nvPr/>
        </p:nvSpPr>
        <p:spPr bwMode="black">
          <a:xfrm>
            <a:off x="4986339" y="4712231"/>
            <a:ext cx="39687" cy="67469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9" y="0"/>
              </a:cxn>
              <a:cxn ang="0">
                <a:pos x="0" y="10"/>
              </a:cxn>
              <a:cxn ang="0">
                <a:pos x="0" y="30"/>
              </a:cxn>
              <a:cxn ang="0">
                <a:pos x="9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9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15451328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00"/>
                            </p:stCondLst>
                            <p:childTnLst>
                              <p:par>
                                <p:cTn id="9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7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7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1.91391E-6 L -5.55556E-7 0.02314 " pathEditMode="relative" rAng="0" ptsTypes="AA">
                                      <p:cBhvr>
                                        <p:cTn id="37" dur="7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-1.93242E-6 L 4.72222E-6 0.02962 " pathEditMode="relative" rAng="0" ptsTypes="AA">
                                      <p:cBhvr>
                                        <p:cTn id="39" dur="7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91391E-6 L 0 0.02314 " pathEditMode="relative" rAng="0" ptsTypes="AA">
                                      <p:cBhvr>
                                        <p:cTn id="41" dur="70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1.93242E-6 L -4.72222E-6 0.02962 " pathEditMode="relative" rAng="0" ptsTypes="AA">
                                      <p:cBhvr>
                                        <p:cTn id="43" dur="700" spd="-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1.91391E-6 L 4.16667E-6 0.02314 " pathEditMode="relative" rAng="0" ptsTypes="AA">
                                      <p:cBhvr>
                                        <p:cTn id="45" dur="700" spd="-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2.36056E-6 L 2.77778E-7 -0.02338 " pathEditMode="relative" rAng="0" ptsTypes="AA">
                                      <p:cBhvr>
                                        <p:cTn id="47" dur="7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2.36056E-6 L -8.33333E-7 -0.02338 " pathEditMode="relative" rAng="0" ptsTypes="AA">
                                      <p:cBhvr>
                                        <p:cTn id="49" dur="7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2.36056E-6 L 4.44444E-6 -0.02338 " pathEditMode="relative" rAng="0" ptsTypes="AA">
                                      <p:cBhvr>
                                        <p:cTn id="51" dur="7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2.36056E-6 L 3.33333E-6 -0.02338 " pathEditMode="relative" rAng="0" ptsTypes="AA">
                                      <p:cBhvr>
                                        <p:cTn id="53" dur="70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4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7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7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7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</p:bldLst>
  </p:timing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-red 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omplex_Gradient7.jpg"/>
          <p:cNvPicPr>
            <a:picLocks noChangeAspect="1"/>
          </p:cNvPicPr>
          <p:nvPr/>
        </p:nvPicPr>
        <p:blipFill>
          <a:blip r:embed="rId2"/>
          <a:srcRect l="1695" r="14438"/>
          <a:stretch>
            <a:fillRect/>
          </a:stretch>
        </p:blipFill>
        <p:spPr bwMode="auto">
          <a:xfrm>
            <a:off x="0" y="0"/>
            <a:ext cx="9144000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552199" y="2550584"/>
            <a:ext cx="2621469" cy="600158"/>
          </a:xfrm>
          <a:prstGeom prst="rect">
            <a:avLst/>
          </a:prstGeom>
          <a:noFill/>
        </p:spPr>
        <p:txBody>
          <a:bodyPr wrap="none" lIns="91434" tIns="45717" rIns="91434" bIns="45717">
            <a:spAutoFit/>
          </a:bodyPr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b="1" dirty="0">
                <a:solidFill>
                  <a:srgbClr val="FFFFFF"/>
                </a:solidFill>
                <a:latin typeface="Arial"/>
                <a:ea typeface="ＭＳ Ｐゴシック" charset="-128"/>
                <a:cs typeface="ＭＳ Ｐゴシック" charset="-128"/>
              </a:rPr>
              <a:t>Thank you.</a:t>
            </a: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black">
          <a:xfrm>
            <a:off x="6313490" y="3090334"/>
            <a:ext cx="115887" cy="367771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91434" tIns="45717" rIns="91434" bIns="45717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" name="Freeform 4"/>
          <p:cNvSpPr>
            <a:spLocks/>
          </p:cNvSpPr>
          <p:nvPr/>
        </p:nvSpPr>
        <p:spPr bwMode="black">
          <a:xfrm>
            <a:off x="6992938" y="3081074"/>
            <a:ext cx="336550" cy="388938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1" y="80"/>
              </a:cxn>
              <a:cxn ang="0">
                <a:pos x="0" y="40"/>
              </a:cxn>
              <a:cxn ang="0">
                <a:pos x="41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8" y="23"/>
                  <a:pt x="51" y="20"/>
                  <a:pt x="42" y="20"/>
                </a:cubicBezTo>
                <a:cubicBezTo>
                  <a:pt x="30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1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1" y="0"/>
                </a:cubicBezTo>
                <a:cubicBezTo>
                  <a:pt x="50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6" name="Freeform 5"/>
          <p:cNvSpPr>
            <a:spLocks/>
          </p:cNvSpPr>
          <p:nvPr/>
        </p:nvSpPr>
        <p:spPr bwMode="black">
          <a:xfrm>
            <a:off x="5824539" y="3081074"/>
            <a:ext cx="338137" cy="388938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7" y="23"/>
                  <a:pt x="51" y="20"/>
                  <a:pt x="42" y="20"/>
                </a:cubicBezTo>
                <a:cubicBezTo>
                  <a:pt x="29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0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0" y="0"/>
                </a:cubicBezTo>
                <a:cubicBezTo>
                  <a:pt x="49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7" name="Freeform 6"/>
          <p:cNvSpPr>
            <a:spLocks noEditPoints="1"/>
          </p:cNvSpPr>
          <p:nvPr/>
        </p:nvSpPr>
        <p:spPr bwMode="black">
          <a:xfrm>
            <a:off x="7451725" y="3081074"/>
            <a:ext cx="463550" cy="388938"/>
          </a:xfrm>
          <a:custGeom>
            <a:avLst/>
            <a:gdLst/>
            <a:ahLst/>
            <a:cxnLst>
              <a:cxn ang="0">
                <a:pos x="80" y="40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80" y="40"/>
              </a:cxn>
              <a:cxn ang="0">
                <a:pos x="40" y="20"/>
              </a:cxn>
              <a:cxn ang="0">
                <a:pos x="20" y="40"/>
              </a:cxn>
              <a:cxn ang="0">
                <a:pos x="40" y="60"/>
              </a:cxn>
              <a:cxn ang="0">
                <a:pos x="60" y="40"/>
              </a:cxn>
              <a:cxn ang="0">
                <a:pos x="40" y="20"/>
              </a:cxn>
            </a:cxnLst>
            <a:rect l="0" t="0" r="r" b="b"/>
            <a:pathLst>
              <a:path w="80" h="80">
                <a:moveTo>
                  <a:pt x="80" y="40"/>
                </a:moveTo>
                <a:cubicBezTo>
                  <a:pt x="80" y="62"/>
                  <a:pt x="64" y="80"/>
                  <a:pt x="40" y="80"/>
                </a:cubicBezTo>
                <a:cubicBezTo>
                  <a:pt x="16" y="80"/>
                  <a:pt x="0" y="62"/>
                  <a:pt x="0" y="40"/>
                </a:cubicBezTo>
                <a:cubicBezTo>
                  <a:pt x="0" y="18"/>
                  <a:pt x="16" y="0"/>
                  <a:pt x="40" y="0"/>
                </a:cubicBezTo>
                <a:cubicBezTo>
                  <a:pt x="64" y="0"/>
                  <a:pt x="80" y="18"/>
                  <a:pt x="80" y="40"/>
                </a:cubicBezTo>
                <a:moveTo>
                  <a:pt x="40" y="20"/>
                </a:moveTo>
                <a:cubicBezTo>
                  <a:pt x="29" y="20"/>
                  <a:pt x="20" y="29"/>
                  <a:pt x="20" y="40"/>
                </a:cubicBezTo>
                <a:cubicBezTo>
                  <a:pt x="20" y="51"/>
                  <a:pt x="29" y="60"/>
                  <a:pt x="40" y="60"/>
                </a:cubicBezTo>
                <a:cubicBezTo>
                  <a:pt x="51" y="60"/>
                  <a:pt x="60" y="51"/>
                  <a:pt x="60" y="40"/>
                </a:cubicBezTo>
                <a:cubicBezTo>
                  <a:pt x="60" y="29"/>
                  <a:pt x="51" y="20"/>
                  <a:pt x="40" y="20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black">
          <a:xfrm>
            <a:off x="6580189" y="3081074"/>
            <a:ext cx="301625" cy="388938"/>
          </a:xfrm>
          <a:custGeom>
            <a:avLst/>
            <a:gdLst/>
            <a:ahLst/>
            <a:cxnLst>
              <a:cxn ang="0">
                <a:pos x="47" y="19"/>
              </a:cxn>
              <a:cxn ang="0">
                <a:pos x="32" y="17"/>
              </a:cxn>
              <a:cxn ang="0">
                <a:pos x="20" y="23"/>
              </a:cxn>
              <a:cxn ang="0">
                <a:pos x="29" y="30"/>
              </a:cxn>
              <a:cxn ang="0">
                <a:pos x="34" y="32"/>
              </a:cxn>
              <a:cxn ang="0">
                <a:pos x="52" y="54"/>
              </a:cxn>
              <a:cxn ang="0">
                <a:pos x="21" y="80"/>
              </a:cxn>
              <a:cxn ang="0">
                <a:pos x="0" y="77"/>
              </a:cxn>
              <a:cxn ang="0">
                <a:pos x="0" y="60"/>
              </a:cxn>
              <a:cxn ang="0">
                <a:pos x="18" y="63"/>
              </a:cxn>
              <a:cxn ang="0">
                <a:pos x="32" y="56"/>
              </a:cxn>
              <a:cxn ang="0">
                <a:pos x="23" y="48"/>
              </a:cxn>
              <a:cxn ang="0">
                <a:pos x="19" y="47"/>
              </a:cxn>
              <a:cxn ang="0">
                <a:pos x="0" y="24"/>
              </a:cxn>
              <a:cxn ang="0">
                <a:pos x="28" y="0"/>
              </a:cxn>
              <a:cxn ang="0">
                <a:pos x="47" y="3"/>
              </a:cxn>
              <a:cxn ang="0">
                <a:pos x="47" y="19"/>
              </a:cxn>
            </a:cxnLst>
            <a:rect l="0" t="0" r="r" b="b"/>
            <a:pathLst>
              <a:path w="52" h="80">
                <a:moveTo>
                  <a:pt x="47" y="19"/>
                </a:moveTo>
                <a:cubicBezTo>
                  <a:pt x="47" y="19"/>
                  <a:pt x="38" y="17"/>
                  <a:pt x="32" y="17"/>
                </a:cubicBezTo>
                <a:cubicBezTo>
                  <a:pt x="24" y="17"/>
                  <a:pt x="20" y="19"/>
                  <a:pt x="20" y="23"/>
                </a:cubicBezTo>
                <a:cubicBezTo>
                  <a:pt x="20" y="28"/>
                  <a:pt x="26" y="29"/>
                  <a:pt x="29" y="30"/>
                </a:cubicBezTo>
                <a:cubicBezTo>
                  <a:pt x="34" y="32"/>
                  <a:pt x="34" y="32"/>
                  <a:pt x="34" y="32"/>
                </a:cubicBezTo>
                <a:cubicBezTo>
                  <a:pt x="47" y="36"/>
                  <a:pt x="52" y="45"/>
                  <a:pt x="52" y="54"/>
                </a:cubicBezTo>
                <a:cubicBezTo>
                  <a:pt x="52" y="73"/>
                  <a:pt x="35" y="80"/>
                  <a:pt x="21" y="80"/>
                </a:cubicBezTo>
                <a:cubicBezTo>
                  <a:pt x="10" y="80"/>
                  <a:pt x="1" y="78"/>
                  <a:pt x="0" y="77"/>
                </a:cubicBezTo>
                <a:cubicBezTo>
                  <a:pt x="0" y="60"/>
                  <a:pt x="0" y="60"/>
                  <a:pt x="0" y="60"/>
                </a:cubicBezTo>
                <a:cubicBezTo>
                  <a:pt x="2" y="60"/>
                  <a:pt x="10" y="63"/>
                  <a:pt x="18" y="63"/>
                </a:cubicBezTo>
                <a:cubicBezTo>
                  <a:pt x="28" y="63"/>
                  <a:pt x="32" y="60"/>
                  <a:pt x="32" y="56"/>
                </a:cubicBezTo>
                <a:cubicBezTo>
                  <a:pt x="32" y="52"/>
                  <a:pt x="28" y="49"/>
                  <a:pt x="23" y="48"/>
                </a:cubicBezTo>
                <a:cubicBezTo>
                  <a:pt x="22" y="48"/>
                  <a:pt x="21" y="47"/>
                  <a:pt x="19" y="47"/>
                </a:cubicBezTo>
                <a:cubicBezTo>
                  <a:pt x="9" y="43"/>
                  <a:pt x="0" y="37"/>
                  <a:pt x="0" y="24"/>
                </a:cubicBezTo>
                <a:cubicBezTo>
                  <a:pt x="0" y="10"/>
                  <a:pt x="10" y="0"/>
                  <a:pt x="28" y="0"/>
                </a:cubicBezTo>
                <a:cubicBezTo>
                  <a:pt x="37" y="0"/>
                  <a:pt x="46" y="3"/>
                  <a:pt x="47" y="3"/>
                </a:cubicBezTo>
                <a:lnTo>
                  <a:pt x="47" y="1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9" name="Freeform 8"/>
          <p:cNvSpPr>
            <a:spLocks/>
          </p:cNvSpPr>
          <p:nvPr/>
        </p:nvSpPr>
        <p:spPr bwMode="black">
          <a:xfrm>
            <a:off x="5592765" y="2569104"/>
            <a:ext cx="109537" cy="189178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10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0" name="Freeform 9"/>
          <p:cNvSpPr>
            <a:spLocks/>
          </p:cNvSpPr>
          <p:nvPr/>
        </p:nvSpPr>
        <p:spPr bwMode="black">
          <a:xfrm>
            <a:off x="5900740" y="2442104"/>
            <a:ext cx="109537" cy="316178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4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4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black">
          <a:xfrm>
            <a:off x="6202365" y="2267479"/>
            <a:ext cx="111125" cy="582083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111"/>
              </a:cxn>
              <a:cxn ang="0">
                <a:pos x="10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5" y="120"/>
                  <a:pt x="10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2" name="Freeform 11"/>
          <p:cNvSpPr>
            <a:spLocks/>
          </p:cNvSpPr>
          <p:nvPr/>
        </p:nvSpPr>
        <p:spPr bwMode="black">
          <a:xfrm>
            <a:off x="6510339" y="2442104"/>
            <a:ext cx="111125" cy="316178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3" name="Freeform 12"/>
          <p:cNvSpPr>
            <a:spLocks/>
          </p:cNvSpPr>
          <p:nvPr/>
        </p:nvSpPr>
        <p:spPr bwMode="black">
          <a:xfrm>
            <a:off x="6811965" y="2569104"/>
            <a:ext cx="115887" cy="189178"/>
          </a:xfrm>
          <a:custGeom>
            <a:avLst/>
            <a:gdLst/>
            <a:ahLst/>
            <a:cxnLst>
              <a:cxn ang="0">
                <a:pos x="20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20" y="30"/>
              </a:cxn>
              <a:cxn ang="0">
                <a:pos x="20" y="10"/>
              </a:cxn>
            </a:cxnLst>
            <a:rect l="0" t="0" r="r" b="b"/>
            <a:pathLst>
              <a:path w="20" h="39">
                <a:moveTo>
                  <a:pt x="20" y="10"/>
                </a:moveTo>
                <a:cubicBezTo>
                  <a:pt x="20" y="4"/>
                  <a:pt x="15" y="0"/>
                  <a:pt x="10" y="0"/>
                </a:cubicBezTo>
                <a:cubicBezTo>
                  <a:pt x="5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5" y="39"/>
                  <a:pt x="10" y="39"/>
                </a:cubicBezTo>
                <a:cubicBezTo>
                  <a:pt x="15" y="39"/>
                  <a:pt x="20" y="35"/>
                  <a:pt x="20" y="30"/>
                </a:cubicBezTo>
                <a:lnTo>
                  <a:pt x="20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4" name="Freeform 13"/>
          <p:cNvSpPr>
            <a:spLocks/>
          </p:cNvSpPr>
          <p:nvPr/>
        </p:nvSpPr>
        <p:spPr bwMode="black">
          <a:xfrm>
            <a:off x="7119940" y="2442104"/>
            <a:ext cx="111125" cy="316178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5" name="Freeform 14"/>
          <p:cNvSpPr>
            <a:spLocks/>
          </p:cNvSpPr>
          <p:nvPr/>
        </p:nvSpPr>
        <p:spPr bwMode="black">
          <a:xfrm>
            <a:off x="7427915" y="2267479"/>
            <a:ext cx="111125" cy="582083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111"/>
              </a:cxn>
              <a:cxn ang="0">
                <a:pos x="9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4" y="120"/>
                  <a:pt x="9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6" name="Freeform 15"/>
          <p:cNvSpPr>
            <a:spLocks/>
          </p:cNvSpPr>
          <p:nvPr/>
        </p:nvSpPr>
        <p:spPr bwMode="black">
          <a:xfrm>
            <a:off x="7729540" y="2442104"/>
            <a:ext cx="111125" cy="316178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5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7" name="Freeform 16"/>
          <p:cNvSpPr>
            <a:spLocks/>
          </p:cNvSpPr>
          <p:nvPr/>
        </p:nvSpPr>
        <p:spPr bwMode="black">
          <a:xfrm>
            <a:off x="8037514" y="2569104"/>
            <a:ext cx="111125" cy="189178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9" y="0"/>
              </a:cxn>
              <a:cxn ang="0">
                <a:pos x="0" y="10"/>
              </a:cxn>
              <a:cxn ang="0">
                <a:pos x="0" y="30"/>
              </a:cxn>
              <a:cxn ang="0">
                <a:pos x="9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9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65231440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625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200"/>
                            </p:stCondLst>
                            <p:childTnLst>
                              <p:par>
                                <p:cTn id="13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7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7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7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7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3.7037E-7 L -4.72222E-6 0.09143 " pathEditMode="relative" rAng="0" ptsTypes="AA">
                                      <p:cBhvr>
                                        <p:cTn id="41" dur="7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3.7037E-6 L 5E-6 0.11157 " pathEditMode="relative" rAng="0" ptsTypes="AA">
                                      <p:cBhvr>
                                        <p:cTn id="43" dur="7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4.81481E-6 L 4.72222E-6 0.09143 " pathEditMode="relative" rAng="0" ptsTypes="AA">
                                      <p:cBhvr>
                                        <p:cTn id="45" dur="7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3.7037E-6 L -2.77778E-6 0.11157 " pathEditMode="relative" rAng="0" ptsTypes="AA">
                                      <p:cBhvr>
                                        <p:cTn id="47" dur="70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4.81481E-6 L 5.55556E-7 0.09143 " pathEditMode="relative" rAng="0" ptsTypes="AA">
                                      <p:cBhvr>
                                        <p:cTn id="49" dur="700" spd="-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3.33333E-6 L 4.72222E-6 -0.10764 " pathEditMode="relative" rAng="0" ptsTypes="AA">
                                      <p:cBhvr>
                                        <p:cTn id="51" dur="7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3.33333E-6 L 4.44444E-6 -0.10764 " pathEditMode="relative" rAng="0" ptsTypes="AA">
                                      <p:cBhvr>
                                        <p:cTn id="53" dur="70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3.33333E-6 L -2.22222E-6 -0.10764 " pathEditMode="relative" rAng="0" ptsTypes="AA">
                                      <p:cBhvr>
                                        <p:cTn id="55" dur="700" spd="-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56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3.33333E-6 L 1.11111E-6 -0.10764 " pathEditMode="relative" rAng="0" ptsTypes="AA">
                                      <p:cBhvr>
                                        <p:cTn id="57" dur="700" spd="-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9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7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7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7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</p:bldLst>
  </p:timing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auto">
          <a:xfrm>
            <a:off x="2317379" y="2392764"/>
            <a:ext cx="165842" cy="421472"/>
          </a:xfrm>
          <a:prstGeom prst="rect">
            <a:avLst/>
          </a:prstGeom>
          <a:gradFill flip="none" rotWithShape="1">
            <a:gsLst>
              <a:gs pos="20000">
                <a:srgbClr val="27508B"/>
              </a:gs>
              <a:gs pos="100000">
                <a:srgbClr val="47B0D5"/>
              </a:gs>
              <a:gs pos="68000">
                <a:srgbClr val="0183B7"/>
              </a:gs>
            </a:gsLst>
            <a:lin ang="5400000" scaled="0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82119" tIns="41058" rIns="82119" bIns="41058" anchor="ctr">
            <a:prstTxWarp prst="textNoShape">
              <a:avLst/>
            </a:prstTxWarp>
            <a:spAutoFit/>
          </a:bodyPr>
          <a:lstStyle/>
          <a:p>
            <a:pPr defTabSz="814333" eaLnBrk="0" hangingPunct="0">
              <a:lnSpc>
                <a:spcPct val="90000"/>
              </a:lnSpc>
              <a:defRPr/>
            </a:pPr>
            <a:endParaRPr lang="en-US" sz="2400" b="1">
              <a:solidFill>
                <a:srgbClr val="0096D6"/>
              </a:solidFill>
              <a:latin typeface="Arial" charset="0"/>
              <a:ea typeface="ＭＳ Ｐゴシック" pitchFamily="-111" charset="-128"/>
              <a:cs typeface="ＭＳ Ｐゴシック" pitchFamily="-111" charset="-128"/>
            </a:endParaRPr>
          </a:p>
        </p:txBody>
      </p:sp>
      <p:sp>
        <p:nvSpPr>
          <p:cNvPr id="369873" name="Rectangle 209"/>
          <p:cNvSpPr>
            <a:spLocks noGrp="1" noChangeArrowheads="1"/>
          </p:cNvSpPr>
          <p:nvPr>
            <p:ph type="ctrTitle"/>
          </p:nvPr>
        </p:nvSpPr>
        <p:spPr bwMode="white">
          <a:xfrm>
            <a:off x="650877" y="2131220"/>
            <a:ext cx="3311525" cy="1107281"/>
          </a:xfrm>
        </p:spPr>
        <p:txBody>
          <a:bodyPr/>
          <a:lstStyle>
            <a:lvl1pPr>
              <a:defRPr sz="2800" b="0" i="0">
                <a:solidFill>
                  <a:srgbClr val="FFFFFF"/>
                </a:solidFill>
                <a:latin typeface="Cisco-Light"/>
                <a:cs typeface="Cisco-Ligh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69874" name="Rectangle 210"/>
          <p:cNvSpPr>
            <a:spLocks noGrp="1" noChangeArrowheads="1"/>
          </p:cNvSpPr>
          <p:nvPr>
            <p:ph type="subTitle" idx="1"/>
          </p:nvPr>
        </p:nvSpPr>
        <p:spPr>
          <a:xfrm>
            <a:off x="650875" y="3944938"/>
            <a:ext cx="6940550" cy="349250"/>
          </a:xfrm>
        </p:spPr>
        <p:txBody>
          <a:bodyPr/>
          <a:lstStyle>
            <a:lvl1pPr marL="0" indent="0">
              <a:lnSpc>
                <a:spcPct val="90000"/>
              </a:lnSpc>
              <a:buFont typeface="Wingdings" charset="2"/>
              <a:buNone/>
              <a:defRPr sz="2000" b="1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890557387"/>
      </p:ext>
    </p:extLst>
  </p:cSld>
  <p:clrMapOvr>
    <a:masterClrMapping/>
  </p:clrMapOvr>
  <p:transition xmlns:p14="http://schemas.microsoft.com/office/powerpoint/2010/main">
    <p:wipe dir="r"/>
  </p:transition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545455"/>
      </p:ext>
    </p:extLst>
  </p:cSld>
  <p:clrMapOvr>
    <a:masterClrMapping/>
  </p:clrMapOvr>
  <p:transition xmlns:p14="http://schemas.microsoft.com/office/powerpoint/2010/main">
    <p:wipe dir="r"/>
  </p:transition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93753" y="254000"/>
            <a:ext cx="7435849" cy="698500"/>
          </a:xfrm>
        </p:spPr>
        <p:txBody>
          <a:bodyPr/>
          <a:lstStyle/>
          <a:p>
            <a:r>
              <a:rPr lang="en-US" dirty="0" smtClean="0"/>
              <a:t>Slide Title Goes Here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793753" y="1333500"/>
            <a:ext cx="7435849" cy="3771636"/>
          </a:xfrm>
        </p:spPr>
        <p:txBody>
          <a:bodyPr/>
          <a:lstStyle/>
          <a:p>
            <a:pPr lvl="0"/>
            <a:r>
              <a:rPr lang="en-US" dirty="0" smtClean="0"/>
              <a:t>Body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793753" y="988785"/>
            <a:ext cx="7435849" cy="317500"/>
          </a:xfrm>
        </p:spPr>
        <p:txBody>
          <a:bodyPr anchor="ctr" anchorCtr="0">
            <a:noAutofit/>
          </a:bodyPr>
          <a:lstStyle>
            <a:lvl1pPr>
              <a:buFontTx/>
              <a:buNone/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dirty="0" smtClean="0"/>
              <a:t>Subtitle Goes Here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793751" y="5259064"/>
            <a:ext cx="7461250" cy="307770"/>
          </a:xfrm>
        </p:spPr>
        <p:txBody>
          <a:bodyPr wrap="square" anchor="b" anchorCtr="0">
            <a:spAutoFit/>
          </a:bodyPr>
          <a:lstStyle>
            <a:lvl1pPr algn="l" defTabSz="804808">
              <a:lnSpc>
                <a:spcPct val="100000"/>
              </a:lnSpc>
              <a:spcBef>
                <a:spcPct val="50000"/>
              </a:spcBef>
              <a:buNone/>
              <a:defRPr sz="1400"/>
            </a:lvl1pPr>
            <a:lvl2pPr>
              <a:buFont typeface="Arial" pitchFamily="34" charset="0"/>
              <a:buNone/>
              <a:defRPr sz="1400"/>
            </a:lvl2pPr>
            <a:lvl3pPr>
              <a:buFont typeface="Arial" pitchFamily="34" charset="0"/>
              <a:buNone/>
              <a:defRPr sz="1400"/>
            </a:lvl3pPr>
            <a:lvl4pPr>
              <a:buFont typeface="Arial" pitchFamily="34" charset="0"/>
              <a:buNone/>
              <a:defRPr sz="1400"/>
            </a:lvl4pPr>
            <a:lvl5pPr>
              <a:buFont typeface="Arial" pitchFamily="34" charset="0"/>
              <a:buNone/>
              <a:defRPr sz="1400"/>
            </a:lvl5pPr>
          </a:lstStyle>
          <a:p>
            <a:pPr lvl="0"/>
            <a:r>
              <a:rPr lang="en-US" dirty="0" smtClean="0"/>
              <a:t>Source: Placeholder for Notes Is 14 Points</a:t>
            </a:r>
          </a:p>
        </p:txBody>
      </p:sp>
    </p:spTree>
    <p:extLst>
      <p:ext uri="{BB962C8B-B14F-4D97-AF65-F5344CB8AC3E}">
        <p14:creationId xmlns:p14="http://schemas.microsoft.com/office/powerpoint/2010/main" val="2634787274"/>
      </p:ext>
    </p:extLst>
  </p:cSld>
  <p:clrMapOvr>
    <a:masterClrMapping/>
  </p:clrMapOvr>
  <p:transition xmlns:p14="http://schemas.microsoft.com/office/powerpoint/2010/main">
    <p:wipe dir="r"/>
  </p:transition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 Blue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rrowheads="1"/>
          </p:cNvSpPr>
          <p:nvPr userDrawn="1"/>
        </p:nvSpPr>
        <p:spPr bwMode="hidden">
          <a:xfrm>
            <a:off x="0" y="2800616"/>
            <a:ext cx="9144000" cy="2914385"/>
          </a:xfrm>
          <a:prstGeom prst="rect">
            <a:avLst/>
          </a:prstGeom>
          <a:gradFill rotWithShape="1">
            <a:gsLst>
              <a:gs pos="0">
                <a:srgbClr val="FFFFFF">
                  <a:alpha val="0"/>
                </a:srgbClr>
              </a:gs>
              <a:gs pos="100000">
                <a:srgbClr val="0183B7">
                  <a:alpha val="50000"/>
                </a:srgbClr>
              </a:gs>
            </a:gsLst>
            <a:lin ang="5400000" scaled="1"/>
          </a:gradFill>
          <a:ln w="9525" algn="ctr">
            <a:noFill/>
            <a:miter lim="800000"/>
            <a:headEnd/>
            <a:tailEnd/>
          </a:ln>
          <a:effectLst/>
        </p:spPr>
        <p:txBody>
          <a:bodyPr lIns="82119" tIns="41058" rIns="82119" bIns="41058" anchor="ctr">
            <a:no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prstClr val="black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93753" y="254000"/>
            <a:ext cx="7435849" cy="698500"/>
          </a:xfrm>
        </p:spPr>
        <p:txBody>
          <a:bodyPr>
            <a:no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Slide Title Goes Here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793753" y="988785"/>
            <a:ext cx="7435849" cy="317500"/>
          </a:xfrm>
        </p:spPr>
        <p:txBody>
          <a:bodyPr anchor="ctr" anchorCtr="0">
            <a:noAutofit/>
          </a:bodyPr>
          <a:lstStyle>
            <a:lvl1pPr>
              <a:buFontTx/>
              <a:buNone/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dirty="0" smtClean="0"/>
              <a:t>Subtitle Goes Here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>
            <a:noAutofit/>
          </a:bodyPr>
          <a:lstStyle/>
          <a:p>
            <a:pPr lvl="0"/>
            <a:r>
              <a:rPr lang="en-US" dirty="0" smtClean="0"/>
              <a:t>Body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793751" y="5259064"/>
            <a:ext cx="7461250" cy="307770"/>
          </a:xfrm>
        </p:spPr>
        <p:txBody>
          <a:bodyPr wrap="square" anchor="b" anchorCtr="0">
            <a:spAutoFit/>
          </a:bodyPr>
          <a:lstStyle>
            <a:lvl1pPr algn="l" defTabSz="804808">
              <a:lnSpc>
                <a:spcPct val="100000"/>
              </a:lnSpc>
              <a:spcBef>
                <a:spcPct val="50000"/>
              </a:spcBef>
              <a:buNone/>
              <a:defRPr sz="1400"/>
            </a:lvl1pPr>
            <a:lvl2pPr>
              <a:buFont typeface="Arial" pitchFamily="34" charset="0"/>
              <a:buNone/>
              <a:defRPr sz="1400"/>
            </a:lvl2pPr>
            <a:lvl3pPr>
              <a:buFont typeface="Arial" pitchFamily="34" charset="0"/>
              <a:buNone/>
              <a:defRPr sz="1400"/>
            </a:lvl3pPr>
            <a:lvl4pPr>
              <a:buFont typeface="Arial" pitchFamily="34" charset="0"/>
              <a:buNone/>
              <a:defRPr sz="1400"/>
            </a:lvl4pPr>
            <a:lvl5pPr>
              <a:buFont typeface="Arial" pitchFamily="34" charset="0"/>
              <a:buNone/>
              <a:defRPr sz="1400"/>
            </a:lvl5pPr>
          </a:lstStyle>
          <a:p>
            <a:pPr lvl="0"/>
            <a:r>
              <a:rPr lang="en-US" dirty="0" smtClean="0"/>
              <a:t>Source: Placeholder for Notes Is 14 Points</a:t>
            </a:r>
          </a:p>
        </p:txBody>
      </p:sp>
    </p:spTree>
    <p:extLst>
      <p:ext uri="{BB962C8B-B14F-4D97-AF65-F5344CB8AC3E}">
        <p14:creationId xmlns:p14="http://schemas.microsoft.com/office/powerpoint/2010/main" val="656807029"/>
      </p:ext>
    </p:extLst>
  </p:cSld>
  <p:clrMapOvr>
    <a:masterClrMapping/>
  </p:clrMapOvr>
  <p:transition xmlns:p14="http://schemas.microsoft.com/office/powerpoint/2010/main"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Slide-animated bar_stat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bottom bar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33375" y="5312833"/>
            <a:ext cx="8477250" cy="142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11" descr="bottom bar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33375" y="5312833"/>
            <a:ext cx="8477250" cy="142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3405190" y="4635500"/>
            <a:ext cx="598487" cy="95514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460501" y="4699000"/>
            <a:ext cx="473075" cy="955146"/>
          </a:xfrm>
          <a:prstGeom prst="rect">
            <a:avLst/>
          </a:prstGeom>
          <a:solidFill>
            <a:srgbClr val="6DB344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772026" y="4635500"/>
            <a:ext cx="473075" cy="955146"/>
          </a:xfrm>
          <a:prstGeom prst="rect">
            <a:avLst/>
          </a:prstGeom>
          <a:solidFill>
            <a:srgbClr val="0096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9" name="Rounded Rectangle 8"/>
          <p:cNvSpPr/>
          <p:nvPr/>
        </p:nvSpPr>
        <p:spPr>
          <a:xfrm rot="10800000" flipH="1">
            <a:off x="2855914" y="693209"/>
            <a:ext cx="657225" cy="353483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" name="Rounded Rectangle 9"/>
          <p:cNvSpPr/>
          <p:nvPr/>
        </p:nvSpPr>
        <p:spPr>
          <a:xfrm rot="10800000" flipH="1">
            <a:off x="822325" y="3930387"/>
            <a:ext cx="655638" cy="125677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" name="Rounded Rectangle 10"/>
          <p:cNvSpPr/>
          <p:nvPr/>
        </p:nvSpPr>
        <p:spPr>
          <a:xfrm rot="10800000" flipH="1">
            <a:off x="1331914" y="1651001"/>
            <a:ext cx="657225" cy="353615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" name="Rectangle 3"/>
          <p:cNvSpPr>
            <a:spLocks noChangeArrowheads="1"/>
          </p:cNvSpPr>
          <p:nvPr/>
        </p:nvSpPr>
        <p:spPr bwMode="hidden">
          <a:xfrm>
            <a:off x="0" y="1"/>
            <a:ext cx="9144000" cy="148167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lIns="91434" tIns="45717" rIns="91434" bIns="45717"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13" name="Rounded Rectangle 12"/>
          <p:cNvSpPr/>
          <p:nvPr/>
        </p:nvSpPr>
        <p:spPr>
          <a:xfrm rot="10800000" flipH="1">
            <a:off x="4921250" y="854605"/>
            <a:ext cx="655638" cy="353615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4" name="Rounded Rectangle 13"/>
          <p:cNvSpPr/>
          <p:nvPr/>
        </p:nvSpPr>
        <p:spPr>
          <a:xfrm rot="10800000" flipH="1">
            <a:off x="5391152" y="1443304"/>
            <a:ext cx="657225" cy="3536156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5" name="Rounded Rectangle 14"/>
          <p:cNvSpPr/>
          <p:nvPr/>
        </p:nvSpPr>
        <p:spPr>
          <a:xfrm rot="10800000" flipH="1">
            <a:off x="8162925" y="1443304"/>
            <a:ext cx="655638" cy="3536156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6" name="Rounded Rectangle 15"/>
          <p:cNvSpPr/>
          <p:nvPr/>
        </p:nvSpPr>
        <p:spPr>
          <a:xfrm rot="10800000" flipH="1">
            <a:off x="3770315" y="1651001"/>
            <a:ext cx="657225" cy="353615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4288" y="2"/>
            <a:ext cx="9129712" cy="53154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2" y="5447772"/>
            <a:ext cx="9129713" cy="2672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9" name="Rectangle 4"/>
          <p:cNvSpPr>
            <a:spLocks noChangeArrowheads="1"/>
          </p:cNvSpPr>
          <p:nvPr/>
        </p:nvSpPr>
        <p:spPr bwMode="ltGray">
          <a:xfrm>
            <a:off x="250826" y="5459053"/>
            <a:ext cx="1948381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 anchorCtr="1">
            <a:spAutoFit/>
          </a:bodyPr>
          <a:lstStyle/>
          <a:p>
            <a:pPr algn="l" defTabSz="81433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dirty="0">
                <a:solidFill>
                  <a:srgbClr val="C0C0C0"/>
                </a:solidFill>
                <a:latin typeface="Arial"/>
                <a:ea typeface="+mn-ea"/>
                <a:cs typeface="+mn-cs"/>
              </a:rPr>
              <a:t>© 2011 Cisco and/or its affiliates. All rights reserved.</a:t>
            </a:r>
          </a:p>
        </p:txBody>
      </p:sp>
      <p:sp>
        <p:nvSpPr>
          <p:cNvPr id="20" name="Rectangle 5"/>
          <p:cNvSpPr>
            <a:spLocks noChangeArrowheads="1"/>
          </p:cNvSpPr>
          <p:nvPr/>
        </p:nvSpPr>
        <p:spPr bwMode="ltGray">
          <a:xfrm>
            <a:off x="7986492" y="5457729"/>
            <a:ext cx="589185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dirty="0">
                <a:solidFill>
                  <a:srgbClr val="C0C0C0"/>
                </a:solidFill>
                <a:latin typeface="Arial"/>
                <a:ea typeface="+mn-ea"/>
                <a:cs typeface="+mn-cs"/>
              </a:rPr>
              <a:t>Cisco Public</a:t>
            </a:r>
          </a:p>
        </p:txBody>
      </p:sp>
      <p:sp>
        <p:nvSpPr>
          <p:cNvPr id="21" name="Rectangle 7"/>
          <p:cNvSpPr>
            <a:spLocks noChangeArrowheads="1"/>
          </p:cNvSpPr>
          <p:nvPr/>
        </p:nvSpPr>
        <p:spPr bwMode="ltGray">
          <a:xfrm>
            <a:off x="8650757" y="5455083"/>
            <a:ext cx="259881" cy="1752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  <a:defRPr/>
            </a:pPr>
            <a:fld id="{5FDD179C-D4CC-0743-9B99-8FD5BDA20D81}" type="slidenum">
              <a:rPr lang="en-US" sz="600">
                <a:solidFill>
                  <a:srgbClr val="C0C0C0"/>
                </a:solidFill>
                <a:latin typeface="Arial"/>
                <a:ea typeface="+mn-ea"/>
                <a:cs typeface="+mn-cs"/>
              </a:rPr>
              <a:pPr algn="r" defTabSz="814333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dirty="0">
              <a:solidFill>
                <a:srgbClr val="C0C0C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2" y="5447772"/>
            <a:ext cx="9129713" cy="2672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3" name="Rectangle 4"/>
          <p:cNvSpPr>
            <a:spLocks noChangeArrowheads="1"/>
          </p:cNvSpPr>
          <p:nvPr/>
        </p:nvSpPr>
        <p:spPr bwMode="ltGray">
          <a:xfrm>
            <a:off x="250826" y="5459053"/>
            <a:ext cx="1948381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 anchorCtr="1">
            <a:spAutoFit/>
          </a:bodyPr>
          <a:lstStyle/>
          <a:p>
            <a:pPr algn="l" defTabSz="81433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dirty="0">
                <a:solidFill>
                  <a:srgbClr val="C0C0C0"/>
                </a:solidFill>
                <a:latin typeface="Arial"/>
                <a:ea typeface="+mn-ea"/>
                <a:cs typeface="+mn-cs"/>
              </a:rPr>
              <a:t>© 2011 Cisco and/or its affiliates. All rights reserved.</a:t>
            </a:r>
          </a:p>
        </p:txBody>
      </p:sp>
      <p:sp>
        <p:nvSpPr>
          <p:cNvPr id="24" name="Rectangle 5"/>
          <p:cNvSpPr>
            <a:spLocks noChangeArrowheads="1"/>
          </p:cNvSpPr>
          <p:nvPr/>
        </p:nvSpPr>
        <p:spPr bwMode="ltGray">
          <a:xfrm>
            <a:off x="7986492" y="5457729"/>
            <a:ext cx="589185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dirty="0">
                <a:solidFill>
                  <a:srgbClr val="C0C0C0"/>
                </a:solidFill>
                <a:latin typeface="Arial"/>
                <a:ea typeface="+mn-ea"/>
                <a:cs typeface="+mn-cs"/>
              </a:rPr>
              <a:t>Cisco Public</a:t>
            </a:r>
          </a:p>
        </p:txBody>
      </p:sp>
      <p:sp>
        <p:nvSpPr>
          <p:cNvPr id="25" name="Rectangle 7"/>
          <p:cNvSpPr>
            <a:spLocks noChangeArrowheads="1"/>
          </p:cNvSpPr>
          <p:nvPr/>
        </p:nvSpPr>
        <p:spPr bwMode="ltGray">
          <a:xfrm>
            <a:off x="8650757" y="5455083"/>
            <a:ext cx="259881" cy="1752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  <a:defRPr/>
            </a:pPr>
            <a:fld id="{6F8A8938-BC52-AF41-9AEE-A76303D9967A}" type="slidenum">
              <a:rPr lang="en-US" sz="600">
                <a:solidFill>
                  <a:srgbClr val="C0C0C0"/>
                </a:solidFill>
                <a:latin typeface="Arial"/>
                <a:ea typeface="+mn-ea"/>
                <a:cs typeface="+mn-cs"/>
              </a:rPr>
              <a:pPr algn="r" defTabSz="814333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dirty="0">
              <a:solidFill>
                <a:srgbClr val="C0C0C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2" y="5447772"/>
            <a:ext cx="9129713" cy="2672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7" name="Rectangle 4"/>
          <p:cNvSpPr>
            <a:spLocks noChangeArrowheads="1"/>
          </p:cNvSpPr>
          <p:nvPr/>
        </p:nvSpPr>
        <p:spPr bwMode="ltGray">
          <a:xfrm>
            <a:off x="250826" y="5459053"/>
            <a:ext cx="1948381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 anchorCtr="1">
            <a:spAutoFit/>
          </a:bodyPr>
          <a:lstStyle/>
          <a:p>
            <a:pPr algn="l" defTabSz="81433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dirty="0">
                <a:solidFill>
                  <a:srgbClr val="C0C0C0"/>
                </a:solidFill>
                <a:latin typeface="Arial"/>
                <a:ea typeface="+mn-ea"/>
                <a:cs typeface="+mn-cs"/>
              </a:rPr>
              <a:t>© 2011 Cisco and/or its affiliates. All rights reserved.</a:t>
            </a:r>
          </a:p>
        </p:txBody>
      </p:sp>
      <p:sp>
        <p:nvSpPr>
          <p:cNvPr id="28" name="Rectangle 5"/>
          <p:cNvSpPr>
            <a:spLocks noChangeArrowheads="1"/>
          </p:cNvSpPr>
          <p:nvPr/>
        </p:nvSpPr>
        <p:spPr bwMode="ltGray">
          <a:xfrm>
            <a:off x="7986492" y="5457729"/>
            <a:ext cx="589185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dirty="0">
                <a:solidFill>
                  <a:srgbClr val="C0C0C0"/>
                </a:solidFill>
                <a:latin typeface="Arial"/>
                <a:ea typeface="+mn-ea"/>
                <a:cs typeface="+mn-cs"/>
              </a:rPr>
              <a:t>Cisco Public</a:t>
            </a:r>
          </a:p>
        </p:txBody>
      </p:sp>
      <p:sp>
        <p:nvSpPr>
          <p:cNvPr id="29" name="Rectangle 7"/>
          <p:cNvSpPr>
            <a:spLocks noChangeArrowheads="1"/>
          </p:cNvSpPr>
          <p:nvPr/>
        </p:nvSpPr>
        <p:spPr bwMode="ltGray">
          <a:xfrm>
            <a:off x="8650757" y="5455083"/>
            <a:ext cx="259881" cy="1752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  <a:defRPr/>
            </a:pPr>
            <a:fld id="{BD078F2C-A365-6C40-BF04-64DC5BD6CA8E}" type="slidenum">
              <a:rPr lang="en-US" sz="600">
                <a:solidFill>
                  <a:srgbClr val="C0C0C0"/>
                </a:solidFill>
                <a:latin typeface="Arial"/>
                <a:ea typeface="+mn-ea"/>
                <a:cs typeface="+mn-cs"/>
              </a:rPr>
              <a:pPr algn="r" defTabSz="814333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dirty="0">
              <a:solidFill>
                <a:srgbClr val="C0C0C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2" y="5447772"/>
            <a:ext cx="9129713" cy="2672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6" name="Rectangle 5"/>
          <p:cNvSpPr>
            <a:spLocks noChangeArrowheads="1"/>
          </p:cNvSpPr>
          <p:nvPr/>
        </p:nvSpPr>
        <p:spPr bwMode="ltGray">
          <a:xfrm>
            <a:off x="7986492" y="5457729"/>
            <a:ext cx="589185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dirty="0">
                <a:solidFill>
                  <a:srgbClr val="C0C0C0"/>
                </a:solidFill>
                <a:latin typeface="Arial"/>
                <a:ea typeface="+mn-ea"/>
                <a:cs typeface="+mn-cs"/>
              </a:rPr>
              <a:t>Cisco Public</a:t>
            </a:r>
          </a:p>
        </p:txBody>
      </p:sp>
      <p:sp>
        <p:nvSpPr>
          <p:cNvPr id="47" name="Rectangle 7"/>
          <p:cNvSpPr>
            <a:spLocks noChangeArrowheads="1"/>
          </p:cNvSpPr>
          <p:nvPr/>
        </p:nvSpPr>
        <p:spPr bwMode="ltGray">
          <a:xfrm>
            <a:off x="8650757" y="5455083"/>
            <a:ext cx="259881" cy="1752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  <a:defRPr/>
            </a:pPr>
            <a:fld id="{55D9AAC6-4E1D-6E45-9249-E572CD005F40}" type="slidenum">
              <a:rPr lang="en-US" sz="600">
                <a:solidFill>
                  <a:srgbClr val="C0C0C0"/>
                </a:solidFill>
                <a:latin typeface="Arial"/>
                <a:ea typeface="+mn-ea"/>
                <a:cs typeface="+mn-cs"/>
              </a:rPr>
              <a:pPr algn="r" defTabSz="814333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dirty="0">
              <a:solidFill>
                <a:srgbClr val="C0C0C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49" name="Rectangle 4"/>
          <p:cNvSpPr>
            <a:spLocks noChangeArrowheads="1"/>
          </p:cNvSpPr>
          <p:nvPr/>
        </p:nvSpPr>
        <p:spPr bwMode="ltGray">
          <a:xfrm>
            <a:off x="250827" y="5459053"/>
            <a:ext cx="3421063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2119" tIns="41058" rIns="82119" bIns="41058" anchor="b">
            <a:spAutoFit/>
          </a:bodyPr>
          <a:lstStyle/>
          <a:p>
            <a:pPr algn="l" defTabSz="81433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dirty="0">
                <a:solidFill>
                  <a:srgbClr val="C0C0C0"/>
                </a:solidFill>
                <a:latin typeface="Arial"/>
                <a:ea typeface="+mn-ea"/>
                <a:cs typeface="+mn-cs"/>
              </a:rPr>
              <a:t>© 2011 Cisco and/or its affiliates. All rights reserved.</a:t>
            </a:r>
          </a:p>
        </p:txBody>
      </p:sp>
      <p:sp>
        <p:nvSpPr>
          <p:cNvPr id="48" name="Subtitle 2"/>
          <p:cNvSpPr>
            <a:spLocks noGrp="1"/>
          </p:cNvSpPr>
          <p:nvPr>
            <p:ph type="subTitle" idx="1"/>
          </p:nvPr>
        </p:nvSpPr>
        <p:spPr>
          <a:xfrm>
            <a:off x="236383" y="3720055"/>
            <a:ext cx="8112126" cy="320146"/>
          </a:xfrm>
        </p:spPr>
        <p:txBody>
          <a:bodyPr>
            <a:normAutofit/>
          </a:bodyPr>
          <a:lstStyle>
            <a:lvl1pPr marL="0" indent="0" algn="l">
              <a:buNone/>
              <a:defRPr lang="en-US" sz="2000" kern="1200" dirty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1pPr>
            <a:lvl2pPr marL="4571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1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3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50" name="Title 1"/>
          <p:cNvSpPr>
            <a:spLocks noGrp="1"/>
          </p:cNvSpPr>
          <p:nvPr>
            <p:ph type="ctrTitle"/>
          </p:nvPr>
        </p:nvSpPr>
        <p:spPr>
          <a:xfrm>
            <a:off x="221395" y="1040192"/>
            <a:ext cx="8112125" cy="2422699"/>
          </a:xfrm>
        </p:spPr>
        <p:txBody>
          <a:bodyPr/>
          <a:lstStyle>
            <a:lvl1pPr algn="l" defTabSz="91433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6000" b="0" kern="1200" spc="-200" baseline="0" dirty="0">
                <a:gradFill flip="none" rotWithShape="1">
                  <a:gsLst>
                    <a:gs pos="0">
                      <a:srgbClr val="55E6ED"/>
                    </a:gs>
                    <a:gs pos="80000">
                      <a:srgbClr val="009249"/>
                    </a:gs>
                  </a:gsLst>
                  <a:lin ang="120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7472293"/>
      </p:ext>
    </p:extLst>
  </p:cSld>
  <p:clrMapOvr>
    <a:masterClrMapping/>
  </p:clrMapOvr>
  <p:transition xmlns:p14="http://schemas.microsoft.com/office/powerpoint/2010/main">
    <p:wipe dir="r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mall photo_top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338139" y="259292"/>
            <a:ext cx="3273425" cy="2049198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/>
          </p:nvPr>
        </p:nvSpPr>
        <p:spPr>
          <a:xfrm>
            <a:off x="338329" y="259080"/>
            <a:ext cx="3273552" cy="2049780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rtlCol="0" anchor="ctr">
            <a:normAutofit/>
          </a:bodyPr>
          <a:lstStyle>
            <a:lvl1pPr marL="0" indent="0" algn="ctr" defTabSz="91433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 smtClean="0"/>
              <a:t>Click icon to add picture</a:t>
            </a:r>
            <a:endParaRPr lang="en-US" noProof="0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229703" y="2857500"/>
            <a:ext cx="7009298" cy="1449622"/>
          </a:xfrm>
        </p:spPr>
        <p:txBody>
          <a:bodyPr anchor="t">
            <a:spAutoFit/>
          </a:bodyPr>
          <a:lstStyle>
            <a:lvl1pPr marL="0" marR="0" indent="0" algn="l" defTabSz="914338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807146799"/>
      </p:ext>
    </p:extLst>
  </p:cSld>
  <p:clrMapOvr>
    <a:masterClrMapping/>
  </p:clrMapOvr>
  <p:transition xmlns:p14="http://schemas.microsoft.com/office/powerpoint/2010/main">
    <p:wipe dir="r"/>
  </p:transition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Segue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738126"/>
            <a:ext cx="5486400" cy="19909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3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786767" y="2312459"/>
            <a:ext cx="3792855" cy="851958"/>
          </a:xfrm>
        </p:spPr>
        <p:txBody>
          <a:bodyPr anchor="ctr" anchorCtr="0"/>
          <a:lstStyle>
            <a:lvl1pPr>
              <a:defRPr b="0">
                <a:solidFill>
                  <a:schemeClr val="bg2"/>
                </a:solidFill>
              </a:defRPr>
            </a:lvl1pPr>
          </a:lstStyle>
          <a:p>
            <a:r>
              <a:rPr lang="en-US" dirty="0" smtClean="0"/>
              <a:t>Segue Text Here</a:t>
            </a:r>
            <a:endParaRPr lang="en-US" dirty="0"/>
          </a:p>
        </p:txBody>
      </p:sp>
      <p:sp>
        <p:nvSpPr>
          <p:cNvPr id="11" name="Picture Placeholder 43"/>
          <p:cNvSpPr>
            <a:spLocks noGrp="1"/>
          </p:cNvSpPr>
          <p:nvPr>
            <p:ph type="pic" sz="quarter" idx="12" hasCustomPrompt="1"/>
          </p:nvPr>
        </p:nvSpPr>
        <p:spPr>
          <a:xfrm>
            <a:off x="5349240" y="0"/>
            <a:ext cx="3794760" cy="5715000"/>
          </a:xfrm>
          <a:solidFill>
            <a:srgbClr val="8E8E95"/>
          </a:solidFill>
        </p:spPr>
        <p:txBody>
          <a:bodyPr anchor="ctr" anchorCtr="1"/>
          <a:lstStyle>
            <a:lvl1pPr>
              <a:buNone/>
              <a:defRPr/>
            </a:lvl1pPr>
          </a:lstStyle>
          <a:p>
            <a:r>
              <a:rPr lang="en-US" dirty="0" smtClean="0"/>
              <a:t>Photo Goes Here</a:t>
            </a:r>
            <a:endParaRPr lang="en-US" dirty="0"/>
          </a:p>
        </p:txBody>
      </p:sp>
      <p:sp>
        <p:nvSpPr>
          <p:cNvPr id="17" name="Rectangle 10"/>
          <p:cNvSpPr>
            <a:spLocks noChangeArrowheads="1"/>
          </p:cNvSpPr>
          <p:nvPr userDrawn="1"/>
        </p:nvSpPr>
        <p:spPr bwMode="white">
          <a:xfrm>
            <a:off x="5343526" y="0"/>
            <a:ext cx="3800474" cy="1739900"/>
          </a:xfrm>
          <a:prstGeom prst="rect">
            <a:avLst/>
          </a:prstGeom>
          <a:solidFill>
            <a:srgbClr val="FFFFFF">
              <a:alpha val="30000"/>
            </a:srgbClr>
          </a:solidFill>
          <a:ln w="9525" algn="ctr">
            <a:noFill/>
            <a:miter lim="800000"/>
            <a:headEnd/>
            <a:tailEnd/>
          </a:ln>
        </p:spPr>
        <p:txBody>
          <a:bodyPr wrap="none" lIns="73020" tIns="36509" rIns="73020" bIns="36509"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18" name="Rectangle 10"/>
          <p:cNvSpPr>
            <a:spLocks noChangeArrowheads="1"/>
          </p:cNvSpPr>
          <p:nvPr userDrawn="1"/>
        </p:nvSpPr>
        <p:spPr bwMode="white">
          <a:xfrm>
            <a:off x="5343526" y="3720042"/>
            <a:ext cx="3800474" cy="1994958"/>
          </a:xfrm>
          <a:prstGeom prst="rect">
            <a:avLst/>
          </a:prstGeom>
          <a:solidFill>
            <a:srgbClr val="FFFFFF">
              <a:alpha val="30000"/>
            </a:srgbClr>
          </a:solidFill>
          <a:ln w="9525" algn="ctr">
            <a:noFill/>
            <a:miter lim="800000"/>
            <a:headEnd/>
            <a:tailEnd/>
          </a:ln>
        </p:spPr>
        <p:txBody>
          <a:bodyPr wrap="none" lIns="73020" tIns="36509" rIns="73020" bIns="36509"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13" name="Rectangle 4"/>
          <p:cNvSpPr>
            <a:spLocks noChangeArrowheads="1"/>
          </p:cNvSpPr>
          <p:nvPr userDrawn="1"/>
        </p:nvSpPr>
        <p:spPr bwMode="ltGray">
          <a:xfrm>
            <a:off x="2206627" y="5495257"/>
            <a:ext cx="2038149" cy="190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 anchorCtr="1">
            <a:spAutoFit/>
          </a:bodyPr>
          <a:lstStyle/>
          <a:p>
            <a:pPr algn="l" defTabSz="814333" fontAlgn="auto"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solidFill>
                  <a:srgbClr val="8E8E95"/>
                </a:solidFill>
                <a:latin typeface="Arial"/>
                <a:ea typeface="+mn-ea"/>
                <a:cs typeface="+mn-cs"/>
              </a:rPr>
              <a:t>©</a:t>
            </a:r>
            <a:r>
              <a:rPr lang="en-US" sz="700" dirty="0" smtClean="0">
                <a:solidFill>
                  <a:srgbClr val="8E8E95"/>
                </a:solidFill>
                <a:latin typeface="Arial"/>
                <a:ea typeface="+mn-ea"/>
                <a:cs typeface="+mn-cs"/>
              </a:rPr>
              <a:t> 2010 </a:t>
            </a:r>
            <a:r>
              <a:rPr lang="en-US" sz="700" dirty="0">
                <a:solidFill>
                  <a:srgbClr val="8E8E95"/>
                </a:solidFill>
                <a:latin typeface="Arial"/>
                <a:ea typeface="+mn-ea"/>
                <a:cs typeface="+mn-cs"/>
              </a:rPr>
              <a:t>Cisco Systems, Inc. All rights reserved.</a:t>
            </a:r>
          </a:p>
        </p:txBody>
      </p:sp>
      <p:sp>
        <p:nvSpPr>
          <p:cNvPr id="15" name="Rectangle 5"/>
          <p:cNvSpPr>
            <a:spLocks noChangeArrowheads="1"/>
          </p:cNvSpPr>
          <p:nvPr userDrawn="1"/>
        </p:nvSpPr>
        <p:spPr bwMode="ltGray">
          <a:xfrm>
            <a:off x="4758510" y="5495257"/>
            <a:ext cx="665979" cy="190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</a:pPr>
            <a:r>
              <a:rPr lang="en-US" sz="700" dirty="0" smtClean="0">
                <a:solidFill>
                  <a:srgbClr val="8E8E95"/>
                </a:solidFill>
                <a:latin typeface="Arial"/>
                <a:ea typeface="+mn-ea"/>
                <a:cs typeface="+mn-cs"/>
              </a:rPr>
              <a:t>Cisco Public</a:t>
            </a:r>
            <a:endParaRPr lang="en-US" sz="700" dirty="0">
              <a:solidFill>
                <a:srgbClr val="8E8E95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16" name="Rectangle 6"/>
          <p:cNvSpPr>
            <a:spLocks noChangeArrowheads="1"/>
          </p:cNvSpPr>
          <p:nvPr userDrawn="1"/>
        </p:nvSpPr>
        <p:spPr bwMode="ltGray">
          <a:xfrm>
            <a:off x="812801" y="5495257"/>
            <a:ext cx="962025" cy="190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2119" tIns="41058" rIns="82119" bIns="41058" anchor="b">
            <a:spAutoFit/>
          </a:bodyPr>
          <a:lstStyle/>
          <a:p>
            <a:pPr algn="l" defTabSz="814333" fontAlgn="auto"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solidFill>
                  <a:srgbClr val="8E8E95"/>
                </a:solidFill>
                <a:latin typeface="Arial"/>
                <a:ea typeface="+mn-ea"/>
                <a:cs typeface="+mn-cs"/>
              </a:rPr>
              <a:t>Presentation_ID</a:t>
            </a:r>
          </a:p>
        </p:txBody>
      </p:sp>
    </p:spTree>
    <p:extLst>
      <p:ext uri="{BB962C8B-B14F-4D97-AF65-F5344CB8AC3E}">
        <p14:creationId xmlns:p14="http://schemas.microsoft.com/office/powerpoint/2010/main" val="238598819"/>
      </p:ext>
    </p:extLst>
  </p:cSld>
  <p:clrMapOvr>
    <a:masterClrMapping/>
  </p:clrMapOvr>
  <p:transition xmlns:p14="http://schemas.microsoft.com/office/powerpoint/2010/main">
    <p:wipe dir="r"/>
  </p:transition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43418"/>
            <a:ext cx="8229600" cy="115358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587500"/>
            <a:ext cx="4038600" cy="3429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587500"/>
            <a:ext cx="4038600" cy="3429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5204354"/>
            <a:ext cx="2133600" cy="396875"/>
          </a:xfrm>
          <a:prstGeom prst="rect">
            <a:avLst/>
          </a:prstGeom>
          <a:ln/>
        </p:spPr>
        <p:txBody>
          <a:bodyPr lIns="91434" tIns="45717" rIns="91434" bIns="45717"/>
          <a:lstStyle>
            <a:lvl1pPr>
              <a:defRPr/>
            </a:lvl1pPr>
          </a:lstStyle>
          <a:p>
            <a:pPr algn="l">
              <a:defRPr/>
            </a:pPr>
            <a:endParaRPr lang="en-US" sz="14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5204354"/>
            <a:ext cx="2895600" cy="396875"/>
          </a:xfrm>
          <a:prstGeom prst="rect">
            <a:avLst/>
          </a:prstGeom>
          <a:ln/>
        </p:spPr>
        <p:txBody>
          <a:bodyPr lIns="91434" tIns="45717" rIns="91434" bIns="45717"/>
          <a:lstStyle>
            <a:lvl1pPr>
              <a:defRPr/>
            </a:lvl1pPr>
          </a:lstStyle>
          <a:p>
            <a:pPr>
              <a:defRPr/>
            </a:pPr>
            <a:endParaRPr lang="en-US" sz="14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1" y="5204354"/>
            <a:ext cx="2133600" cy="396875"/>
          </a:xfrm>
          <a:prstGeom prst="rect">
            <a:avLst/>
          </a:prstGeom>
          <a:ln/>
        </p:spPr>
        <p:txBody>
          <a:bodyPr lIns="91434" tIns="45717" rIns="91434" bIns="45717"/>
          <a:lstStyle>
            <a:lvl1pPr>
              <a:defRPr/>
            </a:lvl1pPr>
          </a:lstStyle>
          <a:p>
            <a:pPr algn="r"/>
            <a:fld id="{CFAD3022-336D-43B8-AC1D-9BE7020F40AD}" type="slidenum">
              <a:rPr lang="en-US" sz="14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ea typeface="+mn-ea"/>
                <a:cs typeface="Arial" charset="0"/>
              </a:rPr>
              <a:pPr algn="r"/>
              <a:t>‹#›</a:t>
            </a:fld>
            <a:endParaRPr lang="en-US" sz="14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7219785"/>
      </p:ext>
    </p:extLst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753" y="254000"/>
            <a:ext cx="7435849" cy="6985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3753" y="1333500"/>
            <a:ext cx="7435849" cy="377163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93753" y="988785"/>
            <a:ext cx="7435849" cy="317500"/>
          </a:xfrm>
        </p:spPr>
        <p:txBody>
          <a:bodyPr anchor="ctr">
            <a:noAutofit/>
          </a:bodyPr>
          <a:lstStyle>
            <a:lvl1pPr>
              <a:buFontTx/>
              <a:buNone/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793751" y="5259064"/>
            <a:ext cx="7461250" cy="307770"/>
          </a:xfrm>
        </p:spPr>
        <p:txBody>
          <a:bodyPr anchor="b">
            <a:spAutoFit/>
          </a:bodyPr>
          <a:lstStyle>
            <a:lvl1pPr algn="l" defTabSz="804808">
              <a:lnSpc>
                <a:spcPct val="100000"/>
              </a:lnSpc>
              <a:spcBef>
                <a:spcPct val="50000"/>
              </a:spcBef>
              <a:buNone/>
              <a:defRPr sz="1400"/>
            </a:lvl1pPr>
            <a:lvl2pPr>
              <a:buFont typeface="Arial" pitchFamily="34" charset="0"/>
              <a:buNone/>
              <a:defRPr sz="1400"/>
            </a:lvl2pPr>
            <a:lvl3pPr>
              <a:buFont typeface="Arial" pitchFamily="34" charset="0"/>
              <a:buNone/>
              <a:defRPr sz="1400"/>
            </a:lvl3pPr>
            <a:lvl4pPr>
              <a:buFont typeface="Arial" pitchFamily="34" charset="0"/>
              <a:buNone/>
              <a:defRPr sz="1400"/>
            </a:lvl4pPr>
            <a:lvl5pPr>
              <a:buFont typeface="Arial" pitchFamily="34" charset="0"/>
              <a:buNone/>
              <a:defRPr sz="14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81265639"/>
      </p:ext>
    </p:extLst>
  </p:cSld>
  <p:clrMapOvr>
    <a:masterClrMapping/>
  </p:clrMapOvr>
  <p:transition xmlns:p14="http://schemas.microsoft.com/office/powerpoint/2010/main">
    <p:wipe dir="r"/>
  </p:transition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isco_Logo_rgb_large2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black">
          <a:xfrm>
            <a:off x="2803527" y="2017449"/>
            <a:ext cx="3529013" cy="154781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822812919"/>
      </p:ext>
    </p:extLst>
  </p:cSld>
  <p:clrMapOvr>
    <a:masterClrMapping/>
  </p:clrMapOvr>
  <p:transition xmlns:p14="http://schemas.microsoft.com/office/powerpoint/2010/main">
    <p:wipe dir="r"/>
  </p:transition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-animated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bottom bar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33375" y="5312833"/>
            <a:ext cx="8477250" cy="142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11" descr="bottom bar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33375" y="5312833"/>
            <a:ext cx="8477250" cy="142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3405190" y="4956970"/>
            <a:ext cx="598487" cy="95514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460501" y="4956970"/>
            <a:ext cx="473075" cy="955146"/>
          </a:xfrm>
          <a:prstGeom prst="rect">
            <a:avLst/>
          </a:prstGeom>
          <a:solidFill>
            <a:srgbClr val="6DB344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772026" y="4956970"/>
            <a:ext cx="473075" cy="955146"/>
          </a:xfrm>
          <a:prstGeom prst="rect">
            <a:avLst/>
          </a:prstGeom>
          <a:solidFill>
            <a:srgbClr val="0096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9" name="Rounded Rectangle 8"/>
          <p:cNvSpPr/>
          <p:nvPr/>
        </p:nvSpPr>
        <p:spPr>
          <a:xfrm rot="10800000" flipH="1">
            <a:off x="2855914" y="693209"/>
            <a:ext cx="657225" cy="353483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" name="Rounded Rectangle 9"/>
          <p:cNvSpPr/>
          <p:nvPr/>
        </p:nvSpPr>
        <p:spPr>
          <a:xfrm rot="10800000" flipH="1">
            <a:off x="822325" y="3930387"/>
            <a:ext cx="655638" cy="125677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" name="Rounded Rectangle 10"/>
          <p:cNvSpPr/>
          <p:nvPr/>
        </p:nvSpPr>
        <p:spPr>
          <a:xfrm rot="10800000" flipH="1">
            <a:off x="1331914" y="1651001"/>
            <a:ext cx="657225" cy="353615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" name="Rounded Rectangle 11"/>
          <p:cNvSpPr/>
          <p:nvPr/>
        </p:nvSpPr>
        <p:spPr>
          <a:xfrm rot="10800000" flipH="1">
            <a:off x="5870577" y="5511272"/>
            <a:ext cx="779463" cy="2766219"/>
          </a:xfrm>
          <a:prstGeom prst="roundRect">
            <a:avLst>
              <a:gd name="adj" fmla="val 50000"/>
            </a:avLst>
          </a:prstGeom>
          <a:solidFill>
            <a:srgbClr val="1F8BAE">
              <a:alpha val="3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" name="Rounded Rectangle 12"/>
          <p:cNvSpPr/>
          <p:nvPr/>
        </p:nvSpPr>
        <p:spPr>
          <a:xfrm rot="10800000" flipH="1">
            <a:off x="6932613" y="5511272"/>
            <a:ext cx="657225" cy="125677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4" name="Rectangle 3"/>
          <p:cNvSpPr>
            <a:spLocks noChangeArrowheads="1"/>
          </p:cNvSpPr>
          <p:nvPr/>
        </p:nvSpPr>
        <p:spPr bwMode="hidden">
          <a:xfrm>
            <a:off x="0" y="1"/>
            <a:ext cx="9144000" cy="148167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5" name="Rounded Rectangle 14"/>
          <p:cNvSpPr/>
          <p:nvPr/>
        </p:nvSpPr>
        <p:spPr>
          <a:xfrm rot="10800000" flipH="1">
            <a:off x="2190751" y="5599906"/>
            <a:ext cx="663575" cy="527579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6" name="Rounded Rectangle 15"/>
          <p:cNvSpPr/>
          <p:nvPr/>
        </p:nvSpPr>
        <p:spPr>
          <a:xfrm rot="10800000" flipH="1">
            <a:off x="2794002" y="5557574"/>
            <a:ext cx="779463" cy="462094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2">
                  <a:shade val="30000"/>
                  <a:satMod val="115000"/>
                </a:schemeClr>
              </a:gs>
              <a:gs pos="50000">
                <a:schemeClr val="accent2">
                  <a:shade val="67500"/>
                  <a:satMod val="115000"/>
                </a:schemeClr>
              </a:gs>
              <a:gs pos="100000">
                <a:schemeClr val="accent2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7" name="Rounded Rectangle 16"/>
          <p:cNvSpPr/>
          <p:nvPr/>
        </p:nvSpPr>
        <p:spPr>
          <a:xfrm rot="10800000" flipH="1">
            <a:off x="4921250" y="854605"/>
            <a:ext cx="655638" cy="353615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8" name="Rounded Rectangle 17"/>
          <p:cNvSpPr/>
          <p:nvPr/>
        </p:nvSpPr>
        <p:spPr>
          <a:xfrm rot="10800000" flipH="1">
            <a:off x="5391152" y="1443304"/>
            <a:ext cx="657225" cy="3536156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9" name="Rounded Rectangle 18"/>
          <p:cNvSpPr/>
          <p:nvPr/>
        </p:nvSpPr>
        <p:spPr>
          <a:xfrm rot="10800000" flipH="1">
            <a:off x="341314" y="5590628"/>
            <a:ext cx="780312" cy="276629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4DCAFF">
                  <a:shade val="30000"/>
                  <a:satMod val="115000"/>
                  <a:alpha val="26000"/>
                </a:srgbClr>
              </a:gs>
              <a:gs pos="50000">
                <a:srgbClr val="4DCAFF">
                  <a:shade val="67500"/>
                  <a:satMod val="115000"/>
                </a:srgbClr>
              </a:gs>
              <a:gs pos="100000">
                <a:srgbClr val="4DCAFF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20" name="Rounded Rectangle 19"/>
          <p:cNvSpPr/>
          <p:nvPr/>
        </p:nvSpPr>
        <p:spPr>
          <a:xfrm rot="10800000" flipH="1">
            <a:off x="8037513" y="6932085"/>
            <a:ext cx="781050" cy="2766219"/>
          </a:xfrm>
          <a:prstGeom prst="roundRect">
            <a:avLst>
              <a:gd name="adj" fmla="val 50000"/>
            </a:avLst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21" name="Rounded Rectangle 20"/>
          <p:cNvSpPr/>
          <p:nvPr/>
        </p:nvSpPr>
        <p:spPr>
          <a:xfrm rot="10800000" flipH="1">
            <a:off x="8162925" y="1443304"/>
            <a:ext cx="655638" cy="3536156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22" name="Rounded Rectangle 21"/>
          <p:cNvSpPr/>
          <p:nvPr/>
        </p:nvSpPr>
        <p:spPr>
          <a:xfrm rot="10800000" flipH="1">
            <a:off x="3770315" y="1651001"/>
            <a:ext cx="657225" cy="353615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2" y="2"/>
            <a:ext cx="9129713" cy="53154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2" y="5447772"/>
            <a:ext cx="9129713" cy="2672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25" name="Rectangle 4"/>
          <p:cNvSpPr>
            <a:spLocks noChangeArrowheads="1"/>
          </p:cNvSpPr>
          <p:nvPr/>
        </p:nvSpPr>
        <p:spPr bwMode="ltGray">
          <a:xfrm>
            <a:off x="184002" y="5466748"/>
            <a:ext cx="2089445" cy="1675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 anchorCtr="1">
            <a:spAutoFit/>
          </a:bodyPr>
          <a:lstStyle/>
          <a:p>
            <a:pPr defTabSz="814333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1" dirty="0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t>©</a:t>
            </a:r>
            <a:r>
              <a:rPr lang="en-US" sz="600" b="1" dirty="0" smtClean="0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t> 2011 </a:t>
            </a:r>
            <a:r>
              <a:rPr lang="en-US" sz="600" b="1" dirty="0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t>Cisco and/or its affiliates. All rights reserved.</a:t>
            </a:r>
          </a:p>
        </p:txBody>
      </p:sp>
      <p:sp>
        <p:nvSpPr>
          <p:cNvPr id="26" name="Rectangle 5"/>
          <p:cNvSpPr>
            <a:spLocks noChangeArrowheads="1"/>
          </p:cNvSpPr>
          <p:nvPr/>
        </p:nvSpPr>
        <p:spPr bwMode="ltGray">
          <a:xfrm>
            <a:off x="7730161" y="5465425"/>
            <a:ext cx="845515" cy="1675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1" dirty="0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t>Cisco Confidential</a:t>
            </a:r>
          </a:p>
        </p:txBody>
      </p:sp>
      <p:sp>
        <p:nvSpPr>
          <p:cNvPr id="27" name="Rectangle 7"/>
          <p:cNvSpPr>
            <a:spLocks noChangeArrowheads="1"/>
          </p:cNvSpPr>
          <p:nvPr/>
        </p:nvSpPr>
        <p:spPr bwMode="ltGray">
          <a:xfrm>
            <a:off x="8650757" y="5462778"/>
            <a:ext cx="259881" cy="16755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fld id="{ECC5D0B5-8875-CA42-A2F2-73208C0319AC}" type="slidenum">
              <a:rPr lang="en-US" sz="600" b="1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pPr algn="r" defTabSz="814333"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b="1" dirty="0">
              <a:solidFill>
                <a:srgbClr val="C0C0C0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2" y="5447772"/>
            <a:ext cx="9129713" cy="2672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29" name="Rectangle 4"/>
          <p:cNvSpPr>
            <a:spLocks noChangeArrowheads="1"/>
          </p:cNvSpPr>
          <p:nvPr/>
        </p:nvSpPr>
        <p:spPr bwMode="ltGray">
          <a:xfrm>
            <a:off x="184002" y="5466748"/>
            <a:ext cx="2089445" cy="1675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 anchorCtr="1">
            <a:spAutoFit/>
          </a:bodyPr>
          <a:lstStyle/>
          <a:p>
            <a:pPr defTabSz="814333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1" dirty="0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t>©</a:t>
            </a:r>
            <a:r>
              <a:rPr lang="en-US" sz="600" b="1" dirty="0" smtClean="0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t> 2011 </a:t>
            </a:r>
            <a:r>
              <a:rPr lang="en-US" sz="600" b="1" dirty="0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t>Cisco and/or its affiliates. All rights reserved.</a:t>
            </a:r>
          </a:p>
        </p:txBody>
      </p:sp>
      <p:sp>
        <p:nvSpPr>
          <p:cNvPr id="30" name="Rectangle 5"/>
          <p:cNvSpPr>
            <a:spLocks noChangeArrowheads="1"/>
          </p:cNvSpPr>
          <p:nvPr/>
        </p:nvSpPr>
        <p:spPr bwMode="ltGray">
          <a:xfrm>
            <a:off x="7730161" y="5465425"/>
            <a:ext cx="845515" cy="1675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1" dirty="0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t>Cisco Confidential</a:t>
            </a:r>
          </a:p>
        </p:txBody>
      </p:sp>
      <p:sp>
        <p:nvSpPr>
          <p:cNvPr id="31" name="Rectangle 7"/>
          <p:cNvSpPr>
            <a:spLocks noChangeArrowheads="1"/>
          </p:cNvSpPr>
          <p:nvPr/>
        </p:nvSpPr>
        <p:spPr bwMode="ltGray">
          <a:xfrm>
            <a:off x="8650757" y="5462778"/>
            <a:ext cx="259881" cy="16755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fld id="{13BBC5F5-3CE1-FE4B-AA65-3C3AD85D1005}" type="slidenum">
              <a:rPr lang="en-US" sz="600" b="1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pPr algn="r" defTabSz="814333"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b="1" dirty="0">
              <a:solidFill>
                <a:srgbClr val="C0C0C0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2" y="5447772"/>
            <a:ext cx="9129713" cy="2672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33" name="Rectangle 4"/>
          <p:cNvSpPr>
            <a:spLocks noChangeArrowheads="1"/>
          </p:cNvSpPr>
          <p:nvPr/>
        </p:nvSpPr>
        <p:spPr bwMode="ltGray">
          <a:xfrm>
            <a:off x="184002" y="5466748"/>
            <a:ext cx="2089445" cy="1675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 anchorCtr="1">
            <a:spAutoFit/>
          </a:bodyPr>
          <a:lstStyle/>
          <a:p>
            <a:pPr defTabSz="814333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1" dirty="0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t>©</a:t>
            </a:r>
            <a:r>
              <a:rPr lang="en-US" sz="600" b="1" dirty="0" smtClean="0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t> 2011 </a:t>
            </a:r>
            <a:r>
              <a:rPr lang="en-US" sz="600" b="1" dirty="0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t>Cisco and/or its affiliates. All rights reserved.</a:t>
            </a:r>
          </a:p>
        </p:txBody>
      </p:sp>
      <p:sp>
        <p:nvSpPr>
          <p:cNvPr id="34" name="Rectangle 5"/>
          <p:cNvSpPr>
            <a:spLocks noChangeArrowheads="1"/>
          </p:cNvSpPr>
          <p:nvPr/>
        </p:nvSpPr>
        <p:spPr bwMode="ltGray">
          <a:xfrm>
            <a:off x="7730161" y="5465425"/>
            <a:ext cx="845515" cy="1675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1" dirty="0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t>Cisco Confidential</a:t>
            </a:r>
          </a:p>
        </p:txBody>
      </p:sp>
      <p:sp>
        <p:nvSpPr>
          <p:cNvPr id="35" name="Rectangle 7"/>
          <p:cNvSpPr>
            <a:spLocks noChangeArrowheads="1"/>
          </p:cNvSpPr>
          <p:nvPr/>
        </p:nvSpPr>
        <p:spPr bwMode="ltGray">
          <a:xfrm>
            <a:off x="8650757" y="5462778"/>
            <a:ext cx="259881" cy="16755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fld id="{C4242BF7-44EA-9940-AAF0-9BB83AAD8E21}" type="slidenum">
              <a:rPr lang="en-US" sz="600" b="1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pPr algn="r" defTabSz="814333"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b="1" dirty="0">
              <a:solidFill>
                <a:srgbClr val="C0C0C0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grpSp>
        <p:nvGrpSpPr>
          <p:cNvPr id="2" name="Group 67"/>
          <p:cNvGrpSpPr/>
          <p:nvPr/>
        </p:nvGrpSpPr>
        <p:grpSpPr>
          <a:xfrm>
            <a:off x="341314" y="259293"/>
            <a:ext cx="829170" cy="365298"/>
            <a:chOff x="609600" y="528537"/>
            <a:chExt cx="1444734" cy="763789"/>
          </a:xfrm>
          <a:gradFill flip="none" rotWithShape="1">
            <a:gsLst>
              <a:gs pos="11000">
                <a:schemeClr val="accent2"/>
              </a:gs>
              <a:gs pos="100000">
                <a:schemeClr val="accent5"/>
              </a:gs>
            </a:gsLst>
            <a:lin ang="2700000" scaled="1"/>
            <a:tileRect/>
          </a:gradFill>
        </p:grpSpPr>
        <p:sp>
          <p:nvSpPr>
            <p:cNvPr id="37" name="Rectangle 36"/>
            <p:cNvSpPr>
              <a:spLocks noChangeArrowheads="1"/>
            </p:cNvSpPr>
            <p:nvPr/>
          </p:nvSpPr>
          <p:spPr bwMode="black">
            <a:xfrm>
              <a:off x="1016578" y="1035681"/>
              <a:ext cx="65914" cy="24973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38" name="Freeform 37"/>
            <p:cNvSpPr>
              <a:spLocks/>
            </p:cNvSpPr>
            <p:nvPr/>
          </p:nvSpPr>
          <p:spPr bwMode="black">
            <a:xfrm>
              <a:off x="1400563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39" name="Freeform 38"/>
            <p:cNvSpPr>
              <a:spLocks/>
            </p:cNvSpPr>
            <p:nvPr/>
          </p:nvSpPr>
          <p:spPr bwMode="black">
            <a:xfrm>
              <a:off x="740661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40" name="Freeform 39"/>
            <p:cNvSpPr>
              <a:spLocks noEditPoints="1"/>
            </p:cNvSpPr>
            <p:nvPr/>
          </p:nvSpPr>
          <p:spPr bwMode="black">
            <a:xfrm>
              <a:off x="1660385" y="1028765"/>
              <a:ext cx="262122" cy="263561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41" name="Freeform 40"/>
            <p:cNvSpPr>
              <a:spLocks/>
            </p:cNvSpPr>
            <p:nvPr/>
          </p:nvSpPr>
          <p:spPr bwMode="black">
            <a:xfrm>
              <a:off x="1167566" y="1028765"/>
              <a:ext cx="170916" cy="263561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42" name="Freeform 41"/>
            <p:cNvSpPr>
              <a:spLocks/>
            </p:cNvSpPr>
            <p:nvPr/>
          </p:nvSpPr>
          <p:spPr bwMode="black">
            <a:xfrm>
              <a:off x="609600" y="732931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43" name="Freeform 42"/>
            <p:cNvSpPr>
              <a:spLocks/>
            </p:cNvSpPr>
            <p:nvPr/>
          </p:nvSpPr>
          <p:spPr bwMode="black">
            <a:xfrm>
              <a:off x="783581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44" name="Freeform 43"/>
            <p:cNvSpPr>
              <a:spLocks/>
            </p:cNvSpPr>
            <p:nvPr/>
          </p:nvSpPr>
          <p:spPr bwMode="black">
            <a:xfrm>
              <a:off x="954497" y="528537"/>
              <a:ext cx="62081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45" name="Freeform 44"/>
            <p:cNvSpPr>
              <a:spLocks/>
            </p:cNvSpPr>
            <p:nvPr/>
          </p:nvSpPr>
          <p:spPr bwMode="black">
            <a:xfrm>
              <a:off x="1128478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46" name="Freeform 45"/>
            <p:cNvSpPr>
              <a:spLocks/>
            </p:cNvSpPr>
            <p:nvPr/>
          </p:nvSpPr>
          <p:spPr bwMode="black">
            <a:xfrm>
              <a:off x="1298627" y="732931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47" name="Freeform 46"/>
            <p:cNvSpPr>
              <a:spLocks/>
            </p:cNvSpPr>
            <p:nvPr/>
          </p:nvSpPr>
          <p:spPr bwMode="black">
            <a:xfrm>
              <a:off x="1472608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49" name="Freeform 48"/>
            <p:cNvSpPr>
              <a:spLocks/>
            </p:cNvSpPr>
            <p:nvPr/>
          </p:nvSpPr>
          <p:spPr bwMode="black">
            <a:xfrm>
              <a:off x="1646590" y="528537"/>
              <a:ext cx="62848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51" name="Freeform 50"/>
            <p:cNvSpPr>
              <a:spLocks/>
            </p:cNvSpPr>
            <p:nvPr/>
          </p:nvSpPr>
          <p:spPr bwMode="black">
            <a:xfrm>
              <a:off x="1817505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52" name="Freeform 51"/>
            <p:cNvSpPr>
              <a:spLocks/>
            </p:cNvSpPr>
            <p:nvPr/>
          </p:nvSpPr>
          <p:spPr bwMode="black">
            <a:xfrm>
              <a:off x="1991486" y="732931"/>
              <a:ext cx="62848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</p:grpSp>
      <p:sp>
        <p:nvSpPr>
          <p:cNvPr id="53" name="Rectangle 52"/>
          <p:cNvSpPr/>
          <p:nvPr/>
        </p:nvSpPr>
        <p:spPr>
          <a:xfrm>
            <a:off x="2" y="5447772"/>
            <a:ext cx="9129713" cy="2672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54" name="Rectangle 5"/>
          <p:cNvSpPr>
            <a:spLocks noChangeArrowheads="1"/>
          </p:cNvSpPr>
          <p:nvPr/>
        </p:nvSpPr>
        <p:spPr bwMode="ltGray">
          <a:xfrm>
            <a:off x="7730161" y="5465425"/>
            <a:ext cx="845515" cy="1675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1" dirty="0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t>Cisco Confidential</a:t>
            </a:r>
          </a:p>
        </p:txBody>
      </p:sp>
      <p:sp>
        <p:nvSpPr>
          <p:cNvPr id="55" name="Rectangle 7"/>
          <p:cNvSpPr>
            <a:spLocks noChangeArrowheads="1"/>
          </p:cNvSpPr>
          <p:nvPr/>
        </p:nvSpPr>
        <p:spPr bwMode="ltGray">
          <a:xfrm>
            <a:off x="8650757" y="5462778"/>
            <a:ext cx="259881" cy="16755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fld id="{90EEF909-8B1E-2440-8BAC-3C3E0850AE31}" type="slidenum">
              <a:rPr lang="en-US" sz="600" b="1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pPr algn="r" defTabSz="814333"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b="1" dirty="0">
              <a:solidFill>
                <a:srgbClr val="C0C0C0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6" name="Rectangle 4"/>
          <p:cNvSpPr>
            <a:spLocks noChangeArrowheads="1"/>
          </p:cNvSpPr>
          <p:nvPr/>
        </p:nvSpPr>
        <p:spPr bwMode="ltGray">
          <a:xfrm>
            <a:off x="250827" y="5466748"/>
            <a:ext cx="3421063" cy="1675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2119" tIns="41058" rIns="82119" bIns="41058" anchor="b">
            <a:spAutoFit/>
          </a:bodyPr>
          <a:lstStyle/>
          <a:p>
            <a:pPr defTabSz="814333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1" dirty="0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t>©</a:t>
            </a:r>
            <a:r>
              <a:rPr lang="en-US" sz="600" b="1" dirty="0" smtClean="0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t> 2011 </a:t>
            </a:r>
            <a:r>
              <a:rPr lang="en-US" sz="600" b="1" dirty="0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t>Cisco and/or its affiliates. All rights reserved.</a:t>
            </a:r>
          </a:p>
        </p:txBody>
      </p:sp>
      <p:sp>
        <p:nvSpPr>
          <p:cNvPr id="48" name="Subtitle 2"/>
          <p:cNvSpPr>
            <a:spLocks noGrp="1"/>
          </p:cNvSpPr>
          <p:nvPr>
            <p:ph type="subTitle" idx="1"/>
          </p:nvPr>
        </p:nvSpPr>
        <p:spPr>
          <a:xfrm>
            <a:off x="236383" y="3720055"/>
            <a:ext cx="8112126" cy="320146"/>
          </a:xfrm>
        </p:spPr>
        <p:txBody>
          <a:bodyPr>
            <a:normAutofit/>
          </a:bodyPr>
          <a:lstStyle>
            <a:lvl1pPr marL="0" indent="0" algn="l">
              <a:buNone/>
              <a:defRPr lang="en-US" sz="2000" kern="1200" dirty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1pPr>
            <a:lvl2pPr marL="4571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1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3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50" name="Title 1"/>
          <p:cNvSpPr>
            <a:spLocks noGrp="1"/>
          </p:cNvSpPr>
          <p:nvPr>
            <p:ph type="ctrTitle"/>
          </p:nvPr>
        </p:nvSpPr>
        <p:spPr>
          <a:xfrm>
            <a:off x="221395" y="1040192"/>
            <a:ext cx="8112125" cy="2422699"/>
          </a:xfrm>
        </p:spPr>
        <p:txBody>
          <a:bodyPr/>
          <a:lstStyle>
            <a:lvl1pPr algn="l" defTabSz="91433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6000" b="0" kern="1200" spc="-200" baseline="0" dirty="0">
                <a:gradFill flip="none" rotWithShape="1">
                  <a:gsLst>
                    <a:gs pos="0">
                      <a:srgbClr val="55E6ED"/>
                    </a:gs>
                    <a:gs pos="80000">
                      <a:srgbClr val="009249"/>
                    </a:gs>
                  </a:gsLst>
                  <a:lin ang="120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087348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-4.44444E-6 4.81481E-6 L -4.44444E-6 0.65879 " pathEditMode="relative" rAng="0" ptsTypes="AA">
                                      <p:cBhvr>
                                        <p:cTn id="6" dur="8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2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1.85185E-6 L 2.77778E-6 0.99305 " pathEditMode="relative" rAng="0" ptsTypes="AA">
                                      <p:cBhvr>
                                        <p:cTn id="8" dur="106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97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indefinite" accel="50000" decel="50000" fill="hold" grpId="0" nodeType="withEffect">
                                  <p:stCondLst>
                                    <p:cond delay="11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1.94444E-6 0 L 1.94444E-6 -1.0081 " pathEditMode="relative" rAng="0" ptsTypes="AA">
                                      <p:cBhvr>
                                        <p:cTn id="10" dur="164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4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repeatCount="indefinite" accel="50000" decel="50000" fill="hold" grpId="0" nodeType="withEffect">
                                  <p:stCondLst>
                                    <p:cond delay="13700"/>
                                  </p:stCondLst>
                                  <p:childTnLst>
                                    <p:animMotion origin="layout" path="M 2.77778E-6 4.81481E-6 L 2.77778E-6 -0.34561 " pathEditMode="relative" rAng="0" ptsTypes="AA">
                                      <p:cBhvr>
                                        <p:cTn id="12" dur="109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3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4.44444E-6 L -3.88889E-6 1.14467 " pathEditMode="relative" rAng="0" ptsTypes="AA">
                                      <p:cBhvr>
                                        <p:cTn id="14" dur="104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72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repeatCount="indefinite" accel="50000" decel="5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4.16667E-6 0.27476 L 4.16667E-6 -1.26019 " pathEditMode="relative" rAng="0" ptsTypes="AA">
                                      <p:cBhvr>
                                        <p:cTn id="16" dur="121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68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repeatCount="indefinite" accel="50000" decel="50000" autoRev="1" fill="hold" grpId="0" nodeType="withEffect">
                                  <p:stCondLst>
                                    <p:cond delay="36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1.94444E-6 0 L 1.94444E-6 -1.0081 " pathEditMode="relative" rAng="0" ptsTypes="AA">
                                      <p:cBhvr>
                                        <p:cTn id="18" dur="84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4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repeatCount="indefinite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77778E-6 1.85185E-6 L 2.77778E-6 0.99305 " pathEditMode="relative" rAng="0" ptsTypes="AA">
                                      <p:cBhvr>
                                        <p:cTn id="20" dur="19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97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repeatCount="indefinite" accel="50000" decel="50000" fill="hold" grpId="0" nodeType="withEffect">
                                  <p:stCondLst>
                                    <p:cond delay="6300"/>
                                  </p:stCondLst>
                                  <p:childTnLst>
                                    <p:animMotion origin="layout" path="M 2.77778E-6 1.85185E-6 L 2.77778E-6 0.99305 " pathEditMode="relative" rAng="0" ptsTypes="AA">
                                      <p:cBhvr>
                                        <p:cTn id="22" dur="82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97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repeatCount="indefinite" accel="50000" decel="50000" fill="hold" nodeType="withEffect">
                                  <p:stCondLst>
                                    <p:cond delay="57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-4.72222E-6 -2.15822E-6 L -4.72222E-6 -1.32223 " pathEditMode="relative" rAng="0" ptsTypes="AA">
                                      <p:cBhvr>
                                        <p:cTn id="24" dur="1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61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42" presetClass="path" presetSubtype="0" repeatCount="indefinite" accel="50000" decel="50000" fill="hold" grpId="0" nodeType="withEffect">
                                  <p:stCondLst>
                                    <p:cond delay="13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1.94444E-6 0 L 1.94444E-6 -1.0081 " pathEditMode="relative" rAng="0" ptsTypes="AA">
                                      <p:cBhvr>
                                        <p:cTn id="26" dur="7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4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42" presetClass="path" presetSubtype="0" repeatCount="indefinite" accel="50000" decel="50000" fill="hold" grpId="0" nodeType="withEffect">
                                  <p:stCondLst>
                                    <p:cond delay="5300"/>
                                  </p:stCondLst>
                                  <p:childTnLst>
                                    <p:animMotion origin="layout" path="M 2.77778E-6 1.85185E-6 L 2.77778E-6 0.99305 " pathEditMode="relative" rAng="0" ptsTypes="AA">
                                      <p:cBhvr>
                                        <p:cTn id="28" dur="151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97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42" presetClass="path" presetSubtype="0" repeatCount="indefinite" accel="50000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2.77778E-6 1.85185E-6 L 2.77778E-6 0.99305 " pathEditMode="relative" rAng="0" ptsTypes="AA">
                                      <p:cBhvr>
                                        <p:cTn id="30" dur="5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97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27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2" dur="6650" autoRev="1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60CCCC"/>
                                      </p:to>
                                    </p:animClr>
                                    <p:animClr clrSpc="rgb" dir="cw">
                                      <p:cBhvr>
                                        <p:cTn id="33" dur="6650" autoRev="1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0CCCC"/>
                                      </p:to>
                                    </p:animClr>
                                    <p:set>
                                      <p:cBhvr>
                                        <p:cTn id="34" dur="6650" autoRev="1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5" dur="6650" autoRev="1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27" presetClass="emph" presetSubtype="0" repeatCount="indefinite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7" dur="5350" autoRev="1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60CCCC"/>
                                      </p:to>
                                    </p:animClr>
                                    <p:animClr clrSpc="rgb" dir="cw">
                                      <p:cBhvr>
                                        <p:cTn id="38" dur="5350" autoRev="1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0CCCC"/>
                                      </p:to>
                                    </p:animClr>
                                    <p:set>
                                      <p:cBhvr>
                                        <p:cTn id="39" dur="5350" autoRev="1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0" dur="5350" autoRev="1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7" presetClass="emph" presetSubtype="0" repeatCount="indefinite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2" dur="6650" autoRev="1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60CCCC"/>
                                      </p:to>
                                    </p:animClr>
                                    <p:animClr clrSpc="rgb" dir="cw">
                                      <p:cBhvr>
                                        <p:cTn id="43" dur="6650" autoRev="1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0CCCC"/>
                                      </p:to>
                                    </p:animClr>
                                    <p:set>
                                      <p:cBhvr>
                                        <p:cTn id="44" dur="6650" autoRev="1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5" dur="6650" autoRev="1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5" grpId="0" animBg="1"/>
      <p:bldP spid="16" grpId="0" animBg="1"/>
      <p:bldP spid="17" grpId="0" animBg="1"/>
      <p:bldP spid="18" grpId="0" animBg="1"/>
      <p:bldP spid="20" grpId="0" animBg="1"/>
      <p:bldP spid="21" grpId="0" animBg="1"/>
      <p:bldP spid="22" grpId="0" animBg="1"/>
    </p:bldLst>
  </p:timing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Slide-animated bar_stat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bottom bar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33375" y="5312833"/>
            <a:ext cx="8477250" cy="142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11" descr="bottom bar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33375" y="5312833"/>
            <a:ext cx="8477250" cy="142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3405190" y="4635500"/>
            <a:ext cx="598487" cy="95514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460501" y="4699000"/>
            <a:ext cx="473075" cy="955146"/>
          </a:xfrm>
          <a:prstGeom prst="rect">
            <a:avLst/>
          </a:prstGeom>
          <a:solidFill>
            <a:srgbClr val="6DB344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772026" y="4635500"/>
            <a:ext cx="473075" cy="955146"/>
          </a:xfrm>
          <a:prstGeom prst="rect">
            <a:avLst/>
          </a:prstGeom>
          <a:solidFill>
            <a:srgbClr val="0096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9" name="Rounded Rectangle 8"/>
          <p:cNvSpPr/>
          <p:nvPr/>
        </p:nvSpPr>
        <p:spPr>
          <a:xfrm rot="10800000" flipH="1">
            <a:off x="2855914" y="693209"/>
            <a:ext cx="657225" cy="353483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" name="Rounded Rectangle 9"/>
          <p:cNvSpPr/>
          <p:nvPr/>
        </p:nvSpPr>
        <p:spPr>
          <a:xfrm rot="10800000" flipH="1">
            <a:off x="822325" y="3930387"/>
            <a:ext cx="655638" cy="125677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" name="Rounded Rectangle 10"/>
          <p:cNvSpPr/>
          <p:nvPr/>
        </p:nvSpPr>
        <p:spPr>
          <a:xfrm rot="10800000" flipH="1">
            <a:off x="1331914" y="1651001"/>
            <a:ext cx="657225" cy="353615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" name="Rectangle 3"/>
          <p:cNvSpPr>
            <a:spLocks noChangeArrowheads="1"/>
          </p:cNvSpPr>
          <p:nvPr/>
        </p:nvSpPr>
        <p:spPr bwMode="hidden">
          <a:xfrm>
            <a:off x="0" y="1"/>
            <a:ext cx="9144000" cy="148167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3" name="Rounded Rectangle 12"/>
          <p:cNvSpPr/>
          <p:nvPr/>
        </p:nvSpPr>
        <p:spPr>
          <a:xfrm rot="10800000" flipH="1">
            <a:off x="4921250" y="854605"/>
            <a:ext cx="655638" cy="353615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4" name="Rounded Rectangle 13"/>
          <p:cNvSpPr/>
          <p:nvPr/>
        </p:nvSpPr>
        <p:spPr>
          <a:xfrm rot="10800000" flipH="1">
            <a:off x="5391152" y="1443304"/>
            <a:ext cx="657225" cy="3536156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5" name="Rounded Rectangle 14"/>
          <p:cNvSpPr/>
          <p:nvPr/>
        </p:nvSpPr>
        <p:spPr>
          <a:xfrm rot="10800000" flipH="1">
            <a:off x="8162925" y="1443304"/>
            <a:ext cx="655638" cy="3536156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6" name="Rounded Rectangle 15"/>
          <p:cNvSpPr/>
          <p:nvPr/>
        </p:nvSpPr>
        <p:spPr>
          <a:xfrm rot="10800000" flipH="1">
            <a:off x="3770315" y="1651001"/>
            <a:ext cx="657225" cy="353615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4288" y="2"/>
            <a:ext cx="9129712" cy="53154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2" y="5447772"/>
            <a:ext cx="9129713" cy="2672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9" name="Rectangle 4"/>
          <p:cNvSpPr>
            <a:spLocks noChangeArrowheads="1"/>
          </p:cNvSpPr>
          <p:nvPr/>
        </p:nvSpPr>
        <p:spPr bwMode="ltGray">
          <a:xfrm>
            <a:off x="184002" y="5466748"/>
            <a:ext cx="2089445" cy="1675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 anchorCtr="1">
            <a:spAutoFit/>
          </a:bodyPr>
          <a:lstStyle/>
          <a:p>
            <a:pPr defTabSz="814333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1" dirty="0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t>©</a:t>
            </a:r>
            <a:r>
              <a:rPr lang="en-US" sz="600" b="1" dirty="0" smtClean="0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t> 2011 </a:t>
            </a:r>
            <a:r>
              <a:rPr lang="en-US" sz="600" b="1" dirty="0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t>Cisco and/or its affiliates. All rights reserved.</a:t>
            </a:r>
          </a:p>
        </p:txBody>
      </p:sp>
      <p:sp>
        <p:nvSpPr>
          <p:cNvPr id="20" name="Rectangle 5"/>
          <p:cNvSpPr>
            <a:spLocks noChangeArrowheads="1"/>
          </p:cNvSpPr>
          <p:nvPr/>
        </p:nvSpPr>
        <p:spPr bwMode="ltGray">
          <a:xfrm>
            <a:off x="7730161" y="5465425"/>
            <a:ext cx="845515" cy="1675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1" dirty="0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t>Cisco Confidential</a:t>
            </a:r>
          </a:p>
        </p:txBody>
      </p:sp>
      <p:sp>
        <p:nvSpPr>
          <p:cNvPr id="21" name="Rectangle 7"/>
          <p:cNvSpPr>
            <a:spLocks noChangeArrowheads="1"/>
          </p:cNvSpPr>
          <p:nvPr/>
        </p:nvSpPr>
        <p:spPr bwMode="ltGray">
          <a:xfrm>
            <a:off x="8650757" y="5462778"/>
            <a:ext cx="259881" cy="16755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fld id="{F426ECAF-9229-5D4F-89B4-74E852438A99}" type="slidenum">
              <a:rPr lang="en-US" sz="600" b="1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pPr algn="r" defTabSz="814333"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b="1" dirty="0">
              <a:solidFill>
                <a:srgbClr val="C0C0C0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2" y="5447772"/>
            <a:ext cx="9129713" cy="2672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23" name="Rectangle 4"/>
          <p:cNvSpPr>
            <a:spLocks noChangeArrowheads="1"/>
          </p:cNvSpPr>
          <p:nvPr/>
        </p:nvSpPr>
        <p:spPr bwMode="ltGray">
          <a:xfrm>
            <a:off x="184002" y="5466748"/>
            <a:ext cx="2089445" cy="1675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 anchorCtr="1">
            <a:spAutoFit/>
          </a:bodyPr>
          <a:lstStyle/>
          <a:p>
            <a:pPr defTabSz="814333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1" dirty="0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t>©</a:t>
            </a:r>
            <a:r>
              <a:rPr lang="en-US" sz="600" b="1" dirty="0" smtClean="0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t> 2011 </a:t>
            </a:r>
            <a:r>
              <a:rPr lang="en-US" sz="600" b="1" dirty="0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t>Cisco and/or its affiliates. All rights reserved.</a:t>
            </a:r>
          </a:p>
        </p:txBody>
      </p:sp>
      <p:sp>
        <p:nvSpPr>
          <p:cNvPr id="24" name="Rectangle 5"/>
          <p:cNvSpPr>
            <a:spLocks noChangeArrowheads="1"/>
          </p:cNvSpPr>
          <p:nvPr/>
        </p:nvSpPr>
        <p:spPr bwMode="ltGray">
          <a:xfrm>
            <a:off x="7730161" y="5465425"/>
            <a:ext cx="845515" cy="1675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1" dirty="0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t>Cisco Confidential</a:t>
            </a:r>
          </a:p>
        </p:txBody>
      </p:sp>
      <p:sp>
        <p:nvSpPr>
          <p:cNvPr id="25" name="Rectangle 7"/>
          <p:cNvSpPr>
            <a:spLocks noChangeArrowheads="1"/>
          </p:cNvSpPr>
          <p:nvPr/>
        </p:nvSpPr>
        <p:spPr bwMode="ltGray">
          <a:xfrm>
            <a:off x="8650757" y="5462778"/>
            <a:ext cx="259881" cy="16755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fld id="{D4DB2FB3-39A8-AA46-9742-96838BF43E52}" type="slidenum">
              <a:rPr lang="en-US" sz="600" b="1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pPr algn="r" defTabSz="814333"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b="1" dirty="0">
              <a:solidFill>
                <a:srgbClr val="C0C0C0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2" y="5447772"/>
            <a:ext cx="9129713" cy="2672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27" name="Rectangle 4"/>
          <p:cNvSpPr>
            <a:spLocks noChangeArrowheads="1"/>
          </p:cNvSpPr>
          <p:nvPr/>
        </p:nvSpPr>
        <p:spPr bwMode="ltGray">
          <a:xfrm>
            <a:off x="184002" y="5466748"/>
            <a:ext cx="2089445" cy="1675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 anchorCtr="1">
            <a:spAutoFit/>
          </a:bodyPr>
          <a:lstStyle/>
          <a:p>
            <a:pPr defTabSz="814333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1" dirty="0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t>©</a:t>
            </a:r>
            <a:r>
              <a:rPr lang="en-US" sz="600" b="1" dirty="0" smtClean="0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t> 2011 </a:t>
            </a:r>
            <a:r>
              <a:rPr lang="en-US" sz="600" b="1" dirty="0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t>Cisco and/or its affiliates. All rights reserved.</a:t>
            </a:r>
          </a:p>
        </p:txBody>
      </p:sp>
      <p:sp>
        <p:nvSpPr>
          <p:cNvPr id="28" name="Rectangle 5"/>
          <p:cNvSpPr>
            <a:spLocks noChangeArrowheads="1"/>
          </p:cNvSpPr>
          <p:nvPr/>
        </p:nvSpPr>
        <p:spPr bwMode="ltGray">
          <a:xfrm>
            <a:off x="7730161" y="5465425"/>
            <a:ext cx="845515" cy="1675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1" dirty="0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t>Cisco Confidential</a:t>
            </a:r>
          </a:p>
        </p:txBody>
      </p:sp>
      <p:sp>
        <p:nvSpPr>
          <p:cNvPr id="29" name="Rectangle 7"/>
          <p:cNvSpPr>
            <a:spLocks noChangeArrowheads="1"/>
          </p:cNvSpPr>
          <p:nvPr/>
        </p:nvSpPr>
        <p:spPr bwMode="ltGray">
          <a:xfrm>
            <a:off x="8650757" y="5462778"/>
            <a:ext cx="259881" cy="16755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fld id="{DB0D8220-E9B3-2049-B06F-295A6337CF3E}" type="slidenum">
              <a:rPr lang="en-US" sz="600" b="1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pPr algn="r" defTabSz="814333"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b="1" dirty="0">
              <a:solidFill>
                <a:srgbClr val="C0C0C0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grpSp>
        <p:nvGrpSpPr>
          <p:cNvPr id="2" name="Group 67"/>
          <p:cNvGrpSpPr/>
          <p:nvPr/>
        </p:nvGrpSpPr>
        <p:grpSpPr>
          <a:xfrm>
            <a:off x="341314" y="259293"/>
            <a:ext cx="829170" cy="365298"/>
            <a:chOff x="609600" y="528537"/>
            <a:chExt cx="1444734" cy="763789"/>
          </a:xfrm>
          <a:gradFill flip="none" rotWithShape="1">
            <a:gsLst>
              <a:gs pos="11000">
                <a:schemeClr val="accent2"/>
              </a:gs>
              <a:gs pos="100000">
                <a:schemeClr val="accent5"/>
              </a:gs>
            </a:gsLst>
            <a:lin ang="2700000" scaled="1"/>
            <a:tileRect/>
          </a:gradFill>
        </p:grpSpPr>
        <p:sp>
          <p:nvSpPr>
            <p:cNvPr id="31" name="Rectangle 30"/>
            <p:cNvSpPr>
              <a:spLocks noChangeArrowheads="1"/>
            </p:cNvSpPr>
            <p:nvPr/>
          </p:nvSpPr>
          <p:spPr bwMode="black">
            <a:xfrm>
              <a:off x="1016578" y="1035681"/>
              <a:ext cx="65914" cy="24973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32" name="Freeform 31"/>
            <p:cNvSpPr>
              <a:spLocks/>
            </p:cNvSpPr>
            <p:nvPr/>
          </p:nvSpPr>
          <p:spPr bwMode="black">
            <a:xfrm>
              <a:off x="1400563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33" name="Freeform 32"/>
            <p:cNvSpPr>
              <a:spLocks/>
            </p:cNvSpPr>
            <p:nvPr/>
          </p:nvSpPr>
          <p:spPr bwMode="black">
            <a:xfrm>
              <a:off x="740661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34" name="Freeform 33"/>
            <p:cNvSpPr>
              <a:spLocks noEditPoints="1"/>
            </p:cNvSpPr>
            <p:nvPr/>
          </p:nvSpPr>
          <p:spPr bwMode="black">
            <a:xfrm>
              <a:off x="1660385" y="1028765"/>
              <a:ext cx="262122" cy="263561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35" name="Freeform 34"/>
            <p:cNvSpPr>
              <a:spLocks/>
            </p:cNvSpPr>
            <p:nvPr/>
          </p:nvSpPr>
          <p:spPr bwMode="black">
            <a:xfrm>
              <a:off x="1167566" y="1028765"/>
              <a:ext cx="170916" cy="263561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36" name="Freeform 35"/>
            <p:cNvSpPr>
              <a:spLocks/>
            </p:cNvSpPr>
            <p:nvPr/>
          </p:nvSpPr>
          <p:spPr bwMode="black">
            <a:xfrm>
              <a:off x="609600" y="732931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37" name="Freeform 36"/>
            <p:cNvSpPr>
              <a:spLocks/>
            </p:cNvSpPr>
            <p:nvPr/>
          </p:nvSpPr>
          <p:spPr bwMode="black">
            <a:xfrm>
              <a:off x="783581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38" name="Freeform 37"/>
            <p:cNvSpPr>
              <a:spLocks/>
            </p:cNvSpPr>
            <p:nvPr/>
          </p:nvSpPr>
          <p:spPr bwMode="black">
            <a:xfrm>
              <a:off x="954497" y="528537"/>
              <a:ext cx="62081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39" name="Freeform 38"/>
            <p:cNvSpPr>
              <a:spLocks/>
            </p:cNvSpPr>
            <p:nvPr/>
          </p:nvSpPr>
          <p:spPr bwMode="black">
            <a:xfrm>
              <a:off x="1128478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40" name="Freeform 39"/>
            <p:cNvSpPr>
              <a:spLocks/>
            </p:cNvSpPr>
            <p:nvPr/>
          </p:nvSpPr>
          <p:spPr bwMode="black">
            <a:xfrm>
              <a:off x="1298627" y="732931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41" name="Freeform 40"/>
            <p:cNvSpPr>
              <a:spLocks/>
            </p:cNvSpPr>
            <p:nvPr/>
          </p:nvSpPr>
          <p:spPr bwMode="black">
            <a:xfrm>
              <a:off x="1472608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42" name="Freeform 41"/>
            <p:cNvSpPr>
              <a:spLocks/>
            </p:cNvSpPr>
            <p:nvPr/>
          </p:nvSpPr>
          <p:spPr bwMode="black">
            <a:xfrm>
              <a:off x="1646590" y="528537"/>
              <a:ext cx="62848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43" name="Freeform 42"/>
            <p:cNvSpPr>
              <a:spLocks/>
            </p:cNvSpPr>
            <p:nvPr/>
          </p:nvSpPr>
          <p:spPr bwMode="black">
            <a:xfrm>
              <a:off x="1817505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44" name="Freeform 43"/>
            <p:cNvSpPr>
              <a:spLocks/>
            </p:cNvSpPr>
            <p:nvPr/>
          </p:nvSpPr>
          <p:spPr bwMode="black">
            <a:xfrm>
              <a:off x="1991486" y="732931"/>
              <a:ext cx="62848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</p:grpSp>
      <p:sp>
        <p:nvSpPr>
          <p:cNvPr id="45" name="Rectangle 44"/>
          <p:cNvSpPr/>
          <p:nvPr/>
        </p:nvSpPr>
        <p:spPr>
          <a:xfrm>
            <a:off x="2" y="5447772"/>
            <a:ext cx="9129713" cy="2672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46" name="Rectangle 5"/>
          <p:cNvSpPr>
            <a:spLocks noChangeArrowheads="1"/>
          </p:cNvSpPr>
          <p:nvPr/>
        </p:nvSpPr>
        <p:spPr bwMode="ltGray">
          <a:xfrm>
            <a:off x="7730161" y="5465425"/>
            <a:ext cx="845515" cy="1675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1" dirty="0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t>Cisco Confidential</a:t>
            </a:r>
          </a:p>
        </p:txBody>
      </p:sp>
      <p:sp>
        <p:nvSpPr>
          <p:cNvPr id="47" name="Rectangle 7"/>
          <p:cNvSpPr>
            <a:spLocks noChangeArrowheads="1"/>
          </p:cNvSpPr>
          <p:nvPr/>
        </p:nvSpPr>
        <p:spPr bwMode="ltGray">
          <a:xfrm>
            <a:off x="8650757" y="5462778"/>
            <a:ext cx="259881" cy="16755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fld id="{59A6C69B-BFF8-2540-9967-76005772FB65}" type="slidenum">
              <a:rPr lang="en-US" sz="600" b="1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pPr algn="r" defTabSz="814333"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b="1" dirty="0">
              <a:solidFill>
                <a:srgbClr val="C0C0C0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9" name="Rectangle 4"/>
          <p:cNvSpPr>
            <a:spLocks noChangeArrowheads="1"/>
          </p:cNvSpPr>
          <p:nvPr/>
        </p:nvSpPr>
        <p:spPr bwMode="ltGray">
          <a:xfrm>
            <a:off x="250827" y="5466748"/>
            <a:ext cx="3421063" cy="1675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2119" tIns="41058" rIns="82119" bIns="41058" anchor="b">
            <a:spAutoFit/>
          </a:bodyPr>
          <a:lstStyle/>
          <a:p>
            <a:pPr defTabSz="814333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1" dirty="0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t>©</a:t>
            </a:r>
            <a:r>
              <a:rPr lang="en-US" sz="600" b="1" dirty="0" smtClean="0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t> 2011 </a:t>
            </a:r>
            <a:r>
              <a:rPr lang="en-US" sz="600" b="1" dirty="0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t>Cisco and/or its affiliates. All rights reserved.</a:t>
            </a:r>
          </a:p>
        </p:txBody>
      </p:sp>
      <p:sp>
        <p:nvSpPr>
          <p:cNvPr id="48" name="Subtitle 2"/>
          <p:cNvSpPr>
            <a:spLocks noGrp="1"/>
          </p:cNvSpPr>
          <p:nvPr>
            <p:ph type="subTitle" idx="1"/>
          </p:nvPr>
        </p:nvSpPr>
        <p:spPr>
          <a:xfrm>
            <a:off x="236383" y="3720055"/>
            <a:ext cx="8112126" cy="320146"/>
          </a:xfrm>
        </p:spPr>
        <p:txBody>
          <a:bodyPr>
            <a:normAutofit/>
          </a:bodyPr>
          <a:lstStyle>
            <a:lvl1pPr marL="0" indent="0" algn="l">
              <a:buNone/>
              <a:defRPr lang="en-US" sz="2000" kern="1200" dirty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1pPr>
            <a:lvl2pPr marL="4571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1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3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50" name="Title 1"/>
          <p:cNvSpPr>
            <a:spLocks noGrp="1"/>
          </p:cNvSpPr>
          <p:nvPr>
            <p:ph type="ctrTitle"/>
          </p:nvPr>
        </p:nvSpPr>
        <p:spPr>
          <a:xfrm>
            <a:off x="221395" y="1040192"/>
            <a:ext cx="8112125" cy="2422699"/>
          </a:xfrm>
        </p:spPr>
        <p:txBody>
          <a:bodyPr/>
          <a:lstStyle>
            <a:lvl1pPr algn="l" defTabSz="91433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6000" b="0" kern="1200" spc="-200" baseline="0" dirty="0">
                <a:gradFill flip="none" rotWithShape="1">
                  <a:gsLst>
                    <a:gs pos="0">
                      <a:srgbClr val="55E6ED"/>
                    </a:gs>
                    <a:gs pos="80000">
                      <a:srgbClr val="009249"/>
                    </a:gs>
                  </a:gsLst>
                  <a:lin ang="120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4360809"/>
      </p:ext>
    </p:extLst>
  </p:cSld>
  <p:clrMapOvr>
    <a:masterClrMapping/>
  </p:clrMapOvr>
  <p:transition xmlns:p14="http://schemas.microsoft.com/office/powerpoint/2010/main">
    <p:wipe dir="r"/>
  </p:transition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solid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ounded Rectangle 4"/>
          <p:cNvSpPr/>
          <p:nvPr/>
        </p:nvSpPr>
        <p:spPr>
          <a:xfrm>
            <a:off x="1824040" y="-2975240"/>
            <a:ext cx="1728787" cy="1167870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  <a:alpha val="18000"/>
                </a:scheme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2" y="-531813"/>
            <a:ext cx="1730375" cy="679053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  <a:alpha val="18000"/>
                </a:scheme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7" name="Rounded Rectangle 6"/>
          <p:cNvSpPr/>
          <p:nvPr/>
        </p:nvSpPr>
        <p:spPr>
          <a:xfrm rot="10800000">
            <a:off x="1014415" y="3540125"/>
            <a:ext cx="1728787" cy="679053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6584952" y="-2427553"/>
            <a:ext cx="1730375" cy="679053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>
                  <a:lumMod val="75000"/>
                  <a:alpha val="28000"/>
                </a:schemeClr>
              </a:gs>
              <a:gs pos="100000">
                <a:schemeClr val="accent4">
                  <a:lumMod val="75000"/>
                  <a:alpha val="29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8105775" y="4749271"/>
            <a:ext cx="1728788" cy="679053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>
                  <a:lumMod val="75000"/>
                  <a:alpha val="28000"/>
                </a:schemeClr>
              </a:gs>
              <a:gs pos="100000">
                <a:schemeClr val="accent4">
                  <a:lumMod val="75000"/>
                  <a:alpha val="29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" name="Rounded Rectangle 9"/>
          <p:cNvSpPr/>
          <p:nvPr/>
        </p:nvSpPr>
        <p:spPr>
          <a:xfrm rot="10800000">
            <a:off x="3035302" y="1263387"/>
            <a:ext cx="1730375" cy="679053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grpSp>
        <p:nvGrpSpPr>
          <p:cNvPr id="11" name="Group 38"/>
          <p:cNvGrpSpPr/>
          <p:nvPr/>
        </p:nvGrpSpPr>
        <p:grpSpPr>
          <a:xfrm>
            <a:off x="341314" y="259293"/>
            <a:ext cx="829170" cy="365298"/>
            <a:chOff x="609600" y="528537"/>
            <a:chExt cx="1444734" cy="763789"/>
          </a:xfrm>
          <a:solidFill>
            <a:schemeClr val="bg1"/>
          </a:solidFill>
        </p:grpSpPr>
        <p:sp>
          <p:nvSpPr>
            <p:cNvPr id="12" name="Rectangle 11"/>
            <p:cNvSpPr>
              <a:spLocks noChangeArrowheads="1"/>
            </p:cNvSpPr>
            <p:nvPr/>
          </p:nvSpPr>
          <p:spPr bwMode="black">
            <a:xfrm>
              <a:off x="1016578" y="1035681"/>
              <a:ext cx="65914" cy="24973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black">
            <a:xfrm>
              <a:off x="1400563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4" name="Freeform 13"/>
            <p:cNvSpPr>
              <a:spLocks/>
            </p:cNvSpPr>
            <p:nvPr/>
          </p:nvSpPr>
          <p:spPr bwMode="black">
            <a:xfrm>
              <a:off x="740661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5" name="Freeform 14"/>
            <p:cNvSpPr>
              <a:spLocks noEditPoints="1"/>
            </p:cNvSpPr>
            <p:nvPr/>
          </p:nvSpPr>
          <p:spPr bwMode="black">
            <a:xfrm>
              <a:off x="1660385" y="1028765"/>
              <a:ext cx="262122" cy="263561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6" name="Freeform 15"/>
            <p:cNvSpPr>
              <a:spLocks/>
            </p:cNvSpPr>
            <p:nvPr/>
          </p:nvSpPr>
          <p:spPr bwMode="black">
            <a:xfrm>
              <a:off x="1167566" y="1028765"/>
              <a:ext cx="170916" cy="263561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7" name="Freeform 16"/>
            <p:cNvSpPr>
              <a:spLocks/>
            </p:cNvSpPr>
            <p:nvPr/>
          </p:nvSpPr>
          <p:spPr bwMode="black">
            <a:xfrm>
              <a:off x="609600" y="732931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8" name="Freeform 17"/>
            <p:cNvSpPr>
              <a:spLocks/>
            </p:cNvSpPr>
            <p:nvPr/>
          </p:nvSpPr>
          <p:spPr bwMode="black">
            <a:xfrm>
              <a:off x="783581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9" name="Freeform 18"/>
            <p:cNvSpPr>
              <a:spLocks/>
            </p:cNvSpPr>
            <p:nvPr/>
          </p:nvSpPr>
          <p:spPr bwMode="black">
            <a:xfrm>
              <a:off x="954497" y="528537"/>
              <a:ext cx="62081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20" name="Freeform 19"/>
            <p:cNvSpPr>
              <a:spLocks/>
            </p:cNvSpPr>
            <p:nvPr/>
          </p:nvSpPr>
          <p:spPr bwMode="black">
            <a:xfrm>
              <a:off x="1128478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21" name="Freeform 20"/>
            <p:cNvSpPr>
              <a:spLocks/>
            </p:cNvSpPr>
            <p:nvPr/>
          </p:nvSpPr>
          <p:spPr bwMode="black">
            <a:xfrm>
              <a:off x="1298627" y="732931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22" name="Freeform 21"/>
            <p:cNvSpPr>
              <a:spLocks/>
            </p:cNvSpPr>
            <p:nvPr/>
          </p:nvSpPr>
          <p:spPr bwMode="black">
            <a:xfrm>
              <a:off x="1472608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23" name="Freeform 22"/>
            <p:cNvSpPr>
              <a:spLocks/>
            </p:cNvSpPr>
            <p:nvPr/>
          </p:nvSpPr>
          <p:spPr bwMode="black">
            <a:xfrm>
              <a:off x="1646590" y="528537"/>
              <a:ext cx="62848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24" name="Freeform 23"/>
            <p:cNvSpPr>
              <a:spLocks/>
            </p:cNvSpPr>
            <p:nvPr/>
          </p:nvSpPr>
          <p:spPr bwMode="black">
            <a:xfrm>
              <a:off x="1817505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25" name="Freeform 24"/>
            <p:cNvSpPr>
              <a:spLocks/>
            </p:cNvSpPr>
            <p:nvPr/>
          </p:nvSpPr>
          <p:spPr bwMode="black">
            <a:xfrm>
              <a:off x="1991486" y="732931"/>
              <a:ext cx="62848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</p:grpSp>
      <p:sp>
        <p:nvSpPr>
          <p:cNvPr id="26" name="Rectangle 5"/>
          <p:cNvSpPr>
            <a:spLocks noChangeArrowheads="1"/>
          </p:cNvSpPr>
          <p:nvPr/>
        </p:nvSpPr>
        <p:spPr bwMode="ltGray">
          <a:xfrm>
            <a:off x="7730161" y="5465425"/>
            <a:ext cx="845515" cy="1675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1" dirty="0">
                <a:solidFill>
                  <a:srgbClr val="FFFFFF"/>
                </a:solidFill>
                <a:latin typeface="Arial"/>
                <a:ea typeface="ＭＳ Ｐゴシック" charset="-128"/>
                <a:cs typeface="ＭＳ Ｐゴシック" charset="-128"/>
              </a:rPr>
              <a:t>Cisco Confidential</a:t>
            </a:r>
          </a:p>
        </p:txBody>
      </p:sp>
      <p:sp>
        <p:nvSpPr>
          <p:cNvPr id="27" name="Rectangle 7"/>
          <p:cNvSpPr>
            <a:spLocks noChangeArrowheads="1"/>
          </p:cNvSpPr>
          <p:nvPr/>
        </p:nvSpPr>
        <p:spPr bwMode="ltGray">
          <a:xfrm>
            <a:off x="8650757" y="5462778"/>
            <a:ext cx="259881" cy="16755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fld id="{4303AE89-69B3-9B4B-9C7C-E6FCF8DF90E3}" type="slidenum">
              <a:rPr lang="en-US" sz="600" b="1">
                <a:solidFill>
                  <a:srgbClr val="FFFFFF"/>
                </a:solidFill>
                <a:latin typeface="Arial"/>
                <a:ea typeface="ＭＳ Ｐゴシック" charset="-128"/>
                <a:cs typeface="ＭＳ Ｐゴシック" charset="-128"/>
              </a:rPr>
              <a:pPr algn="r" defTabSz="814333"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b="1" dirty="0">
              <a:solidFill>
                <a:srgbClr val="FFFFFF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8" name="Rectangle 4"/>
          <p:cNvSpPr>
            <a:spLocks noChangeArrowheads="1"/>
          </p:cNvSpPr>
          <p:nvPr/>
        </p:nvSpPr>
        <p:spPr bwMode="ltGray">
          <a:xfrm>
            <a:off x="250827" y="5466748"/>
            <a:ext cx="3421063" cy="1675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2119" tIns="41058" rIns="82119" bIns="41058" anchor="b">
            <a:spAutoFit/>
          </a:bodyPr>
          <a:lstStyle/>
          <a:p>
            <a:pPr defTabSz="814333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1" dirty="0">
                <a:solidFill>
                  <a:srgbClr val="FFFFFF"/>
                </a:solidFill>
                <a:latin typeface="Arial"/>
                <a:ea typeface="ＭＳ Ｐゴシック" charset="-128"/>
                <a:cs typeface="ＭＳ Ｐゴシック" charset="-128"/>
              </a:rPr>
              <a:t>©</a:t>
            </a:r>
            <a:r>
              <a:rPr lang="en-US" sz="600" b="1" dirty="0" smtClean="0">
                <a:solidFill>
                  <a:srgbClr val="FFFFFF"/>
                </a:solidFill>
                <a:latin typeface="Arial"/>
                <a:ea typeface="ＭＳ Ｐゴシック" charset="-128"/>
                <a:cs typeface="ＭＳ Ｐゴシック" charset="-128"/>
              </a:rPr>
              <a:t> 2011 </a:t>
            </a:r>
            <a:r>
              <a:rPr lang="en-US" sz="600" b="1" dirty="0">
                <a:solidFill>
                  <a:srgbClr val="FFFFFF"/>
                </a:solidFill>
                <a:latin typeface="Arial"/>
                <a:ea typeface="ＭＳ Ｐゴシック" charset="-128"/>
                <a:cs typeface="ＭＳ Ｐゴシック" charset="-128"/>
              </a:rPr>
              <a:t>Cisco and/or its affiliates. All rights reserved.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1395" y="1030575"/>
            <a:ext cx="8112125" cy="2432316"/>
          </a:xfrm>
        </p:spPr>
        <p:txBody>
          <a:bodyPr/>
          <a:lstStyle>
            <a:lvl1pPr>
              <a:lnSpc>
                <a:spcPct val="90000"/>
              </a:lnSpc>
              <a:defRPr sz="6000" b="0" spc="-2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6383" y="3720058"/>
            <a:ext cx="8112126" cy="320146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 marL="4571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1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3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3018346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repeatCount="indefinite" accel="50000" decel="50000" autoRev="1" fill="remove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2.77778E-6 -2.22045E-16 L -2.77778E-6 -1.425 " pathEditMode="fixed" rAng="0" ptsTypes="AA">
                                      <p:cBhvr>
                                        <p:cTn id="6" dur="4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1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-2.96296E-6 L 3.05556E-6 0.88611 " pathEditMode="fixed" rAng="0" ptsTypes="AA">
                                      <p:cBhvr>
                                        <p:cTn id="8" dur="4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4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4" presetClass="path" presetSubtype="0" repeatCount="indefinite" accel="50000" decel="50000" autoRev="1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animMotion origin="layout" path="M -2.5E-6 3.7037E-6 L -2.5E-6 -1.33195 " pathEditMode="fixed" rAng="0" ptsTypes="AA">
                                      <p:cBhvr>
                                        <p:cTn id="10" dur="4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66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4" presetClass="path" presetSubtype="0" repeatCount="indefinite" accel="50000" decel="50000" autoRev="1" fill="hold" grpId="0" nodeType="withEffect">
                                  <p:stCondLst>
                                    <p:cond delay="3600"/>
                                  </p:stCondLst>
                                  <p:childTnLst>
                                    <p:animMotion origin="layout" path="M -1.94444E-6 4.07407E-6 L -1.94444E-6 -1.42084 " pathEditMode="fixed" rAng="0" ptsTypes="AA">
                                      <p:cBhvr>
                                        <p:cTn id="12" dur="4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1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ccel="50000" decel="50000" autoRev="1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1.94444E-6 4.07407E-6 L 1.94444E-6 0.81944 " pathEditMode="fixed" rAng="0" ptsTypes="AA">
                                      <p:cBhvr>
                                        <p:cTn id="14" dur="4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1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repeatCount="indefinite" accel="50000" decel="50000" autoRev="1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animMotion origin="layout" path="M -3.61111E-6 2.59259E-6 L -3.61111E-6 1.19028 " pathEditMode="fixed" rAng="0" ptsTypes="AA">
                                      <p:cBhvr>
                                        <p:cTn id="16" dur="4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Slide solid gradient_stat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ounded Rectangle 4"/>
          <p:cNvSpPr/>
          <p:nvPr/>
        </p:nvSpPr>
        <p:spPr>
          <a:xfrm>
            <a:off x="1824040" y="2756959"/>
            <a:ext cx="1728787" cy="1167870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  <a:alpha val="18000"/>
                </a:scheme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2" y="1030554"/>
            <a:ext cx="1730375" cy="679053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  <a:alpha val="18000"/>
                </a:scheme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7" name="Rounded Rectangle 6"/>
          <p:cNvSpPr/>
          <p:nvPr/>
        </p:nvSpPr>
        <p:spPr>
          <a:xfrm rot="10800000">
            <a:off x="1014415" y="3540125"/>
            <a:ext cx="1728787" cy="679053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6584952" y="-1713178"/>
            <a:ext cx="1730375" cy="679053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>
                  <a:lumMod val="75000"/>
                  <a:alpha val="28000"/>
                </a:schemeClr>
              </a:gs>
              <a:gs pos="100000">
                <a:schemeClr val="accent4">
                  <a:lumMod val="75000"/>
                  <a:alpha val="29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8105775" y="2320396"/>
            <a:ext cx="1728788" cy="678920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>
                  <a:lumMod val="75000"/>
                  <a:alpha val="28000"/>
                </a:schemeClr>
              </a:gs>
              <a:gs pos="100000">
                <a:schemeClr val="accent4">
                  <a:lumMod val="75000"/>
                  <a:alpha val="29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" name="Rounded Rectangle 9"/>
          <p:cNvSpPr/>
          <p:nvPr/>
        </p:nvSpPr>
        <p:spPr>
          <a:xfrm rot="10800000">
            <a:off x="3035302" y="145521"/>
            <a:ext cx="1730375" cy="679053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grpSp>
        <p:nvGrpSpPr>
          <p:cNvPr id="11" name="Group 38"/>
          <p:cNvGrpSpPr/>
          <p:nvPr/>
        </p:nvGrpSpPr>
        <p:grpSpPr>
          <a:xfrm>
            <a:off x="341314" y="259293"/>
            <a:ext cx="829170" cy="365298"/>
            <a:chOff x="609600" y="528537"/>
            <a:chExt cx="1444734" cy="763789"/>
          </a:xfrm>
          <a:solidFill>
            <a:schemeClr val="bg1"/>
          </a:solidFill>
        </p:grpSpPr>
        <p:sp>
          <p:nvSpPr>
            <p:cNvPr id="12" name="Rectangle 11"/>
            <p:cNvSpPr>
              <a:spLocks noChangeArrowheads="1"/>
            </p:cNvSpPr>
            <p:nvPr/>
          </p:nvSpPr>
          <p:spPr bwMode="black">
            <a:xfrm>
              <a:off x="1016578" y="1035681"/>
              <a:ext cx="65914" cy="24973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black">
            <a:xfrm>
              <a:off x="1400563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4" name="Freeform 13"/>
            <p:cNvSpPr>
              <a:spLocks/>
            </p:cNvSpPr>
            <p:nvPr/>
          </p:nvSpPr>
          <p:spPr bwMode="black">
            <a:xfrm>
              <a:off x="740661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5" name="Freeform 14"/>
            <p:cNvSpPr>
              <a:spLocks noEditPoints="1"/>
            </p:cNvSpPr>
            <p:nvPr/>
          </p:nvSpPr>
          <p:spPr bwMode="black">
            <a:xfrm>
              <a:off x="1660385" y="1028765"/>
              <a:ext cx="262122" cy="263561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6" name="Freeform 15"/>
            <p:cNvSpPr>
              <a:spLocks/>
            </p:cNvSpPr>
            <p:nvPr/>
          </p:nvSpPr>
          <p:spPr bwMode="black">
            <a:xfrm>
              <a:off x="1167566" y="1028765"/>
              <a:ext cx="170916" cy="263561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7" name="Freeform 16"/>
            <p:cNvSpPr>
              <a:spLocks/>
            </p:cNvSpPr>
            <p:nvPr/>
          </p:nvSpPr>
          <p:spPr bwMode="black">
            <a:xfrm>
              <a:off x="609600" y="732931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8" name="Freeform 17"/>
            <p:cNvSpPr>
              <a:spLocks/>
            </p:cNvSpPr>
            <p:nvPr/>
          </p:nvSpPr>
          <p:spPr bwMode="black">
            <a:xfrm>
              <a:off x="783581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9" name="Freeform 18"/>
            <p:cNvSpPr>
              <a:spLocks/>
            </p:cNvSpPr>
            <p:nvPr/>
          </p:nvSpPr>
          <p:spPr bwMode="black">
            <a:xfrm>
              <a:off x="954497" y="528537"/>
              <a:ext cx="62081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20" name="Freeform 19"/>
            <p:cNvSpPr>
              <a:spLocks/>
            </p:cNvSpPr>
            <p:nvPr/>
          </p:nvSpPr>
          <p:spPr bwMode="black">
            <a:xfrm>
              <a:off x="1128478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21" name="Freeform 20"/>
            <p:cNvSpPr>
              <a:spLocks/>
            </p:cNvSpPr>
            <p:nvPr/>
          </p:nvSpPr>
          <p:spPr bwMode="black">
            <a:xfrm>
              <a:off x="1298627" y="732931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22" name="Freeform 21"/>
            <p:cNvSpPr>
              <a:spLocks/>
            </p:cNvSpPr>
            <p:nvPr/>
          </p:nvSpPr>
          <p:spPr bwMode="black">
            <a:xfrm>
              <a:off x="1472608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23" name="Freeform 22"/>
            <p:cNvSpPr>
              <a:spLocks/>
            </p:cNvSpPr>
            <p:nvPr/>
          </p:nvSpPr>
          <p:spPr bwMode="black">
            <a:xfrm>
              <a:off x="1646590" y="528537"/>
              <a:ext cx="62848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24" name="Freeform 23"/>
            <p:cNvSpPr>
              <a:spLocks/>
            </p:cNvSpPr>
            <p:nvPr/>
          </p:nvSpPr>
          <p:spPr bwMode="black">
            <a:xfrm>
              <a:off x="1817505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25" name="Freeform 24"/>
            <p:cNvSpPr>
              <a:spLocks/>
            </p:cNvSpPr>
            <p:nvPr/>
          </p:nvSpPr>
          <p:spPr bwMode="black">
            <a:xfrm>
              <a:off x="1991486" y="732931"/>
              <a:ext cx="62848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</p:grpSp>
      <p:sp>
        <p:nvSpPr>
          <p:cNvPr id="26" name="Rectangle 5"/>
          <p:cNvSpPr>
            <a:spLocks noChangeArrowheads="1"/>
          </p:cNvSpPr>
          <p:nvPr/>
        </p:nvSpPr>
        <p:spPr bwMode="ltGray">
          <a:xfrm>
            <a:off x="7730161" y="5465425"/>
            <a:ext cx="845515" cy="1675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1" dirty="0">
                <a:solidFill>
                  <a:srgbClr val="FFFFFF"/>
                </a:solidFill>
                <a:latin typeface="Arial"/>
                <a:ea typeface="ＭＳ Ｐゴシック" charset="-128"/>
                <a:cs typeface="ＭＳ Ｐゴシック" charset="-128"/>
              </a:rPr>
              <a:t>Cisco Confidential</a:t>
            </a:r>
          </a:p>
        </p:txBody>
      </p:sp>
      <p:sp>
        <p:nvSpPr>
          <p:cNvPr id="27" name="Rectangle 7"/>
          <p:cNvSpPr>
            <a:spLocks noChangeArrowheads="1"/>
          </p:cNvSpPr>
          <p:nvPr/>
        </p:nvSpPr>
        <p:spPr bwMode="ltGray">
          <a:xfrm>
            <a:off x="8650757" y="5462778"/>
            <a:ext cx="259881" cy="16755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fld id="{947A3333-53B5-7644-ACB1-399BBBF8A4DC}" type="slidenum">
              <a:rPr lang="en-US" sz="600" b="1">
                <a:solidFill>
                  <a:srgbClr val="FFFFFF"/>
                </a:solidFill>
                <a:latin typeface="Arial"/>
                <a:ea typeface="ＭＳ Ｐゴシック" charset="-128"/>
                <a:cs typeface="ＭＳ Ｐゴシック" charset="-128"/>
              </a:rPr>
              <a:pPr algn="r" defTabSz="814333"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b="1" dirty="0">
              <a:solidFill>
                <a:srgbClr val="FFFFFF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8" name="Rectangle 4"/>
          <p:cNvSpPr>
            <a:spLocks noChangeArrowheads="1"/>
          </p:cNvSpPr>
          <p:nvPr/>
        </p:nvSpPr>
        <p:spPr bwMode="ltGray">
          <a:xfrm>
            <a:off x="250827" y="5466748"/>
            <a:ext cx="3421063" cy="1675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2119" tIns="41058" rIns="82119" bIns="41058" anchor="b">
            <a:spAutoFit/>
          </a:bodyPr>
          <a:lstStyle/>
          <a:p>
            <a:pPr defTabSz="814333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1" dirty="0">
                <a:solidFill>
                  <a:srgbClr val="FFFFFF"/>
                </a:solidFill>
                <a:latin typeface="Arial"/>
                <a:ea typeface="ＭＳ Ｐゴシック" charset="-128"/>
                <a:cs typeface="ＭＳ Ｐゴシック" charset="-128"/>
              </a:rPr>
              <a:t>©</a:t>
            </a:r>
            <a:r>
              <a:rPr lang="en-US" sz="600" b="1" dirty="0" smtClean="0">
                <a:solidFill>
                  <a:srgbClr val="FFFFFF"/>
                </a:solidFill>
                <a:latin typeface="Arial"/>
                <a:ea typeface="ＭＳ Ｐゴシック" charset="-128"/>
                <a:cs typeface="ＭＳ Ｐゴシック" charset="-128"/>
              </a:rPr>
              <a:t> 2011 </a:t>
            </a:r>
            <a:r>
              <a:rPr lang="en-US" sz="600" b="1" dirty="0">
                <a:solidFill>
                  <a:srgbClr val="FFFFFF"/>
                </a:solidFill>
                <a:latin typeface="Arial"/>
                <a:ea typeface="ＭＳ Ｐゴシック" charset="-128"/>
                <a:cs typeface="ＭＳ Ｐゴシック" charset="-128"/>
              </a:rPr>
              <a:t>Cisco and/or its affiliates. All rights reserved.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1395" y="1030575"/>
            <a:ext cx="8112125" cy="2432316"/>
          </a:xfrm>
        </p:spPr>
        <p:txBody>
          <a:bodyPr/>
          <a:lstStyle>
            <a:lvl1pPr>
              <a:lnSpc>
                <a:spcPct val="90000"/>
              </a:lnSpc>
              <a:defRPr sz="6000" b="0" spc="-2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6383" y="3720058"/>
            <a:ext cx="8112126" cy="320146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 marL="4571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1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3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6271479"/>
      </p:ext>
    </p:extLst>
  </p:cSld>
  <p:clrMapOvr>
    <a:masterClrMapping/>
  </p:clrMapOvr>
  <p:transition xmlns:p14="http://schemas.microsoft.com/office/powerpoint/2010/main">
    <p:wipe dir="r"/>
  </p:transition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:\Documents and Settings\contractor\Desktop\Pattern_Half_Page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33375" y="2588949"/>
            <a:ext cx="8477250" cy="2865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3"/>
          <p:cNvSpPr/>
          <p:nvPr/>
        </p:nvSpPr>
        <p:spPr>
          <a:xfrm>
            <a:off x="217489" y="2517511"/>
            <a:ext cx="8694737" cy="27979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white">
          <a:xfrm>
            <a:off x="0" y="1"/>
            <a:ext cx="9144000" cy="148167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hidden">
          <a:xfrm>
            <a:off x="0" y="1"/>
            <a:ext cx="9144000" cy="148167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ltGray">
          <a:xfrm>
            <a:off x="7730161" y="5465425"/>
            <a:ext cx="845515" cy="1675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1" dirty="0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t>Cisco Confidential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ltGray">
          <a:xfrm>
            <a:off x="8650757" y="5462778"/>
            <a:ext cx="259881" cy="16755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fld id="{42DB2EB8-FCD6-B94D-820C-00609CE2327E}" type="slidenum">
              <a:rPr lang="en-US" sz="600" b="1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pPr algn="r" defTabSz="814333"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b="1" dirty="0">
              <a:solidFill>
                <a:srgbClr val="C0C0C0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ltGray">
          <a:xfrm>
            <a:off x="250827" y="5466748"/>
            <a:ext cx="3421063" cy="1675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2119" tIns="41058" rIns="82119" bIns="41058" anchor="b">
            <a:spAutoFit/>
          </a:bodyPr>
          <a:lstStyle/>
          <a:p>
            <a:pPr defTabSz="814333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1" dirty="0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t>©</a:t>
            </a:r>
            <a:r>
              <a:rPr lang="en-US" sz="600" b="1" dirty="0" smtClean="0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t> 2011 </a:t>
            </a:r>
            <a:r>
              <a:rPr lang="en-US" sz="600" b="1" dirty="0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t>Cisco and/or its affiliates. All rights reserved.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1395" y="332619"/>
            <a:ext cx="8112125" cy="2005868"/>
          </a:xfrm>
        </p:spPr>
        <p:txBody>
          <a:bodyPr/>
          <a:lstStyle>
            <a:lvl1pPr algn="l" defTabSz="914338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5400" b="0" kern="1200" spc="-150" baseline="0" dirty="0">
                <a:gradFill flip="none" rotWithShape="1">
                  <a:gsLst>
                    <a:gs pos="0">
                      <a:srgbClr val="55E6ED"/>
                    </a:gs>
                    <a:gs pos="80000">
                      <a:srgbClr val="009249"/>
                    </a:gs>
                  </a:gsLst>
                  <a:lin ang="120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0296200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4.81481E-6 L -1.94444E-6 -0.48102 " pathEditMode="relative" rAng="0" ptsTypes="AA">
                                      <p:cBhvr>
                                        <p:cTn id="6" dur="16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4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704" y="360179"/>
            <a:ext cx="8588861" cy="698500"/>
          </a:xfrm>
        </p:spPr>
        <p:txBody>
          <a:bodyPr/>
          <a:lstStyle>
            <a:lvl1pPr algn="l" defTabSz="91433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-10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39713" y="1201121"/>
            <a:ext cx="8578850" cy="3773046"/>
          </a:xfrm>
        </p:spPr>
        <p:txBody>
          <a:bodyPr/>
          <a:lstStyle>
            <a:lvl1pPr>
              <a:lnSpc>
                <a:spcPct val="95000"/>
              </a:lnSpc>
              <a:spcBef>
                <a:spcPts val="1480"/>
              </a:spcBef>
              <a:defRPr sz="2200">
                <a:solidFill>
                  <a:srgbClr val="435153"/>
                </a:solidFill>
                <a:latin typeface="+mj-lt"/>
              </a:defRPr>
            </a:lvl1pPr>
            <a:lvl2pPr>
              <a:lnSpc>
                <a:spcPct val="95000"/>
              </a:lnSpc>
              <a:spcBef>
                <a:spcPts val="600"/>
              </a:spcBef>
              <a:defRPr>
                <a:solidFill>
                  <a:srgbClr val="435153"/>
                </a:solidFill>
                <a:latin typeface="+mj-lt"/>
              </a:defRPr>
            </a:lvl2pPr>
            <a:lvl3pPr>
              <a:defRPr>
                <a:solidFill>
                  <a:srgbClr val="435153"/>
                </a:solidFill>
                <a:latin typeface="+mj-lt"/>
              </a:defRPr>
            </a:lvl3pPr>
            <a:lvl4pPr>
              <a:defRPr>
                <a:solidFill>
                  <a:srgbClr val="435153"/>
                </a:solidFill>
                <a:latin typeface="+mj-lt"/>
              </a:defRPr>
            </a:lvl4pPr>
            <a:lvl5pPr>
              <a:defRPr>
                <a:solidFill>
                  <a:srgbClr val="435153"/>
                </a:solidFill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7097891"/>
      </p:ext>
    </p:extLst>
  </p:cSld>
  <p:clrMapOvr>
    <a:masterClrMapping/>
  </p:clrMapOvr>
  <p:transition xmlns:p14="http://schemas.microsoft.com/office/powerpoint/2010/main">
    <p:wipe dir="r"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ortrait photo_right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4992688" y="715698"/>
            <a:ext cx="3630612" cy="419100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/>
          </p:nvPr>
        </p:nvSpPr>
        <p:spPr>
          <a:xfrm>
            <a:off x="4992624" y="716280"/>
            <a:ext cx="3630168" cy="4191000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rtlCol="0" anchor="ctr">
            <a:normAutofit/>
          </a:bodyPr>
          <a:lstStyle>
            <a:lvl1pPr algn="ctr">
              <a:buFontTx/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 dirty="0" smtClean="0"/>
              <a:t>Click icon to add picture</a:t>
            </a:r>
            <a:endParaRPr lang="en-US" noProof="0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229703" y="607478"/>
            <a:ext cx="4349918" cy="997190"/>
          </a:xfrm>
        </p:spPr>
        <p:txBody>
          <a:bodyPr anchor="t">
            <a:spAutoFit/>
          </a:bodyPr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5887168"/>
      </p:ext>
    </p:extLst>
  </p:cSld>
  <p:clrMapOvr>
    <a:masterClrMapping/>
  </p:clrMapOvr>
  <p:transition xmlns:p14="http://schemas.microsoft.com/office/powerpoint/2010/main">
    <p:wipe dir="r"/>
  </p:transition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_Heav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704" y="360179"/>
            <a:ext cx="8588861" cy="698500"/>
          </a:xfrm>
        </p:spPr>
        <p:txBody>
          <a:bodyPr/>
          <a:lstStyle>
            <a:lvl1pPr algn="l" defTabSz="91433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-10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39715" y="1116454"/>
            <a:ext cx="4122425" cy="4138083"/>
          </a:xfrm>
        </p:spPr>
        <p:txBody>
          <a:bodyPr>
            <a:normAutofit/>
          </a:bodyPr>
          <a:lstStyle>
            <a:lvl1pPr>
              <a:lnSpc>
                <a:spcPct val="95000"/>
              </a:lnSpc>
              <a:spcBef>
                <a:spcPts val="1480"/>
              </a:spcBef>
              <a:defRPr sz="1800">
                <a:solidFill>
                  <a:srgbClr val="435153"/>
                </a:solidFill>
                <a:latin typeface="+mj-lt"/>
              </a:defRPr>
            </a:lvl1pPr>
            <a:lvl2pPr>
              <a:lnSpc>
                <a:spcPct val="95000"/>
              </a:lnSpc>
              <a:spcBef>
                <a:spcPts val="600"/>
              </a:spcBef>
              <a:defRPr sz="1400">
                <a:solidFill>
                  <a:srgbClr val="435153"/>
                </a:solidFill>
                <a:latin typeface="+mj-lt"/>
              </a:defRPr>
            </a:lvl2pPr>
            <a:lvl3pPr>
              <a:defRPr sz="1200">
                <a:solidFill>
                  <a:srgbClr val="435153"/>
                </a:solidFill>
                <a:latin typeface="+mj-lt"/>
              </a:defRPr>
            </a:lvl3pPr>
            <a:lvl4pPr>
              <a:defRPr sz="1100">
                <a:solidFill>
                  <a:srgbClr val="435153"/>
                </a:solidFill>
                <a:latin typeface="+mj-lt"/>
              </a:defRPr>
            </a:lvl4pPr>
            <a:lvl5pPr>
              <a:defRPr sz="1100">
                <a:solidFill>
                  <a:srgbClr val="435153"/>
                </a:solidFill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706783" y="1116454"/>
            <a:ext cx="4122425" cy="4138083"/>
          </a:xfrm>
        </p:spPr>
        <p:txBody>
          <a:bodyPr>
            <a:normAutofit/>
          </a:bodyPr>
          <a:lstStyle>
            <a:lvl1pPr>
              <a:lnSpc>
                <a:spcPct val="95000"/>
              </a:lnSpc>
              <a:spcBef>
                <a:spcPts val="1480"/>
              </a:spcBef>
              <a:defRPr sz="1800">
                <a:solidFill>
                  <a:srgbClr val="435153"/>
                </a:solidFill>
                <a:latin typeface="+mj-lt"/>
              </a:defRPr>
            </a:lvl1pPr>
            <a:lvl2pPr>
              <a:lnSpc>
                <a:spcPct val="95000"/>
              </a:lnSpc>
              <a:spcBef>
                <a:spcPts val="600"/>
              </a:spcBef>
              <a:defRPr sz="1400">
                <a:solidFill>
                  <a:srgbClr val="435153"/>
                </a:solidFill>
                <a:latin typeface="+mj-lt"/>
              </a:defRPr>
            </a:lvl2pPr>
            <a:lvl3pPr>
              <a:defRPr sz="1200">
                <a:solidFill>
                  <a:srgbClr val="435153"/>
                </a:solidFill>
                <a:latin typeface="+mj-lt"/>
              </a:defRPr>
            </a:lvl3pPr>
            <a:lvl4pPr>
              <a:defRPr sz="1100">
                <a:solidFill>
                  <a:srgbClr val="435153"/>
                </a:solidFill>
                <a:latin typeface="+mj-lt"/>
              </a:defRPr>
            </a:lvl4pPr>
            <a:lvl5pPr>
              <a:defRPr sz="1100">
                <a:solidFill>
                  <a:srgbClr val="435153"/>
                </a:solidFill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9189106"/>
      </p:ext>
    </p:extLst>
  </p:cSld>
  <p:clrMapOvr>
    <a:masterClrMapping/>
  </p:clrMapOvr>
  <p:transition xmlns:p14="http://schemas.microsoft.com/office/powerpoint/2010/main">
    <p:wipe dir="r"/>
  </p:transition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ullet with pull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4984751" y="1176073"/>
            <a:ext cx="3759200" cy="3995208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E2F4FA"/>
              </a:gs>
              <a:gs pos="47000">
                <a:schemeClr val="bg1"/>
              </a:gs>
              <a:gs pos="100000">
                <a:srgbClr val="E2F4FA"/>
              </a:gs>
            </a:gsLst>
            <a:lin ang="2700000" scaled="1"/>
            <a:tileRect/>
          </a:gradFill>
          <a:ln>
            <a:noFill/>
          </a:ln>
          <a:effectLst>
            <a:outerShdw blurRad="1143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ltGray">
          <a:xfrm>
            <a:off x="250827" y="5466748"/>
            <a:ext cx="2568575" cy="1675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2119" tIns="41058" rIns="82119" bIns="41058" anchor="b">
            <a:spAutoFit/>
          </a:bodyPr>
          <a:lstStyle/>
          <a:p>
            <a:pPr defTabSz="814333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1" dirty="0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t>©</a:t>
            </a:r>
            <a:r>
              <a:rPr lang="en-US" sz="600" b="1" dirty="0" smtClean="0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t> 2011 </a:t>
            </a:r>
            <a:r>
              <a:rPr lang="en-US" sz="600" b="1" dirty="0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t>Cisco and/or its affiliates. All rights reserved.</a:t>
            </a:r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ltGray">
          <a:xfrm>
            <a:off x="7730161" y="5465425"/>
            <a:ext cx="845515" cy="1675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1" dirty="0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t>Cisco Confidential</a:t>
            </a:r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ltGray">
          <a:xfrm>
            <a:off x="8650757" y="5462778"/>
            <a:ext cx="259881" cy="16755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fld id="{76249DBE-0014-0B49-B5CB-31E1334C4D45}" type="slidenum">
              <a:rPr lang="en-US" sz="600" b="1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pPr algn="r" defTabSz="814333"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b="1" dirty="0">
              <a:solidFill>
                <a:srgbClr val="C0C0C0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11" name="Picture 15" descr="verticalbar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948240" y="1112575"/>
            <a:ext cx="84137" cy="41341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704" y="360179"/>
            <a:ext cx="8588861" cy="698500"/>
          </a:xfrm>
        </p:spPr>
        <p:txBody>
          <a:bodyPr/>
          <a:lstStyle>
            <a:lvl1pPr algn="l" defTabSz="91433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-10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39715" y="1116454"/>
            <a:ext cx="4103687" cy="4138083"/>
          </a:xfrm>
        </p:spPr>
        <p:txBody>
          <a:bodyPr/>
          <a:lstStyle>
            <a:lvl1pPr>
              <a:lnSpc>
                <a:spcPct val="95000"/>
              </a:lnSpc>
              <a:spcBef>
                <a:spcPts val="1480"/>
              </a:spcBef>
              <a:defRPr sz="2200">
                <a:solidFill>
                  <a:srgbClr val="435153"/>
                </a:solidFill>
                <a:latin typeface="+mj-lt"/>
              </a:defRPr>
            </a:lvl1pPr>
            <a:lvl2pPr>
              <a:lnSpc>
                <a:spcPct val="95000"/>
              </a:lnSpc>
              <a:spcBef>
                <a:spcPts val="600"/>
              </a:spcBef>
              <a:defRPr>
                <a:solidFill>
                  <a:srgbClr val="435153"/>
                </a:solidFill>
                <a:latin typeface="+mj-lt"/>
              </a:defRPr>
            </a:lvl2pPr>
            <a:lvl3pPr>
              <a:defRPr>
                <a:solidFill>
                  <a:srgbClr val="435153"/>
                </a:solidFill>
                <a:latin typeface="+mj-lt"/>
              </a:defRPr>
            </a:lvl3pPr>
            <a:lvl4pPr>
              <a:defRPr>
                <a:solidFill>
                  <a:srgbClr val="435153"/>
                </a:solidFill>
                <a:latin typeface="+mj-lt"/>
              </a:defRPr>
            </a:lvl4pPr>
            <a:lvl5pPr>
              <a:defRPr>
                <a:solidFill>
                  <a:srgbClr val="435153"/>
                </a:solidFill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1"/>
          </p:nvPr>
        </p:nvSpPr>
        <p:spPr>
          <a:xfrm>
            <a:off x="5221224" y="1456404"/>
            <a:ext cx="3236976" cy="651454"/>
          </a:xfrm>
        </p:spPr>
        <p:txBody>
          <a:bodyPr>
            <a:spAutoFit/>
          </a:bodyPr>
          <a:lstStyle>
            <a:lvl1pPr marL="114292" indent="-114292" algn="l" defTabSz="914338" rtl="0" eaLnBrk="1" latinLnBrk="0" hangingPunct="1">
              <a:lnSpc>
                <a:spcPct val="90000"/>
              </a:lnSpc>
              <a:spcBef>
                <a:spcPts val="0"/>
              </a:spcBef>
              <a:buNone/>
              <a:defRPr lang="en-US" sz="2000" kern="1200" dirty="0" smtClean="0">
                <a:gradFill>
                  <a:gsLst>
                    <a:gs pos="0">
                      <a:schemeClr val="tx1"/>
                    </a:gs>
                    <a:gs pos="47000">
                      <a:schemeClr val="accent2"/>
                    </a:gs>
                    <a:gs pos="100000">
                      <a:schemeClr val="accent4"/>
                    </a:gs>
                  </a:gsLst>
                  <a:lin ang="3600000" scaled="0"/>
                </a:gradFill>
                <a:latin typeface="+mj-lt"/>
                <a:ea typeface="+mn-ea"/>
                <a:cs typeface="+mn-cs"/>
              </a:defRPr>
            </a:lvl1pPr>
            <a:lvl2pPr marL="114292" indent="-114292" algn="l" defTabSz="914338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2pPr>
            <a:lvl3pPr marL="114292" indent="-114292" algn="l" defTabSz="914338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3pPr>
            <a:lvl4pPr marL="114292" indent="-114292" algn="l" defTabSz="914338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4pPr>
            <a:lvl5pPr marL="114292" indent="-114292" algn="l" defTabSz="914338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5310432" y="3946293"/>
            <a:ext cx="3236976" cy="338548"/>
          </a:xfrm>
          <a:noFill/>
        </p:spPr>
        <p:txBody>
          <a:bodyPr rtlCol="0">
            <a:spAutoFit/>
          </a:bodyPr>
          <a:lstStyle>
            <a:lvl1pPr marL="114292" marR="0" indent="-114292" algn="l" defTabSz="9143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+mj-lt"/>
                <a:ea typeface="+mn-ea"/>
                <a:cs typeface="+mn-cs"/>
              </a:defRPr>
            </a:lvl1pPr>
            <a:lvl2pPr marL="114292" indent="-114292" algn="l" defTabSz="914338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2pPr>
            <a:lvl3pPr marL="114292" indent="-114292" algn="l" defTabSz="914338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3pPr>
            <a:lvl4pPr marL="114292" indent="-114292" algn="l" defTabSz="914338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4pPr>
            <a:lvl5pPr marL="114292" indent="-114292" algn="l" defTabSz="914338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24725837"/>
      </p:ext>
    </p:extLst>
  </p:cSld>
  <p:clrMapOvr>
    <a:masterClrMapping/>
  </p:clrMapOvr>
  <p:transition xmlns:p14="http://schemas.microsoft.com/office/powerpoint/2010/main">
    <p:wipe dir="r"/>
  </p:transition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704" y="360179"/>
            <a:ext cx="8588861" cy="698500"/>
          </a:xfrm>
        </p:spPr>
        <p:txBody>
          <a:bodyPr/>
          <a:lstStyle>
            <a:lvl1pPr>
              <a:defRPr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73733"/>
      </p:ext>
    </p:extLst>
  </p:cSld>
  <p:clrMapOvr>
    <a:masterClrMapping/>
  </p:clrMapOvr>
  <p:transition xmlns:p14="http://schemas.microsoft.com/office/powerpoint/2010/main">
    <p:wipe dir="r"/>
  </p:transition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ullet_2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ChangeArrowheads="1"/>
          </p:cNvSpPr>
          <p:nvPr/>
        </p:nvSpPr>
        <p:spPr bwMode="ltGray">
          <a:xfrm>
            <a:off x="7730161" y="5465425"/>
            <a:ext cx="845515" cy="1675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1" dirty="0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t>Cisco Confidential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ltGray">
          <a:xfrm>
            <a:off x="8650757" y="5462778"/>
            <a:ext cx="259881" cy="16755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fld id="{E9E588E1-F526-0741-9870-DCC69CF3BC1D}" type="slidenum">
              <a:rPr lang="en-US" sz="600" b="1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pPr algn="r" defTabSz="814333"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b="1" dirty="0">
              <a:solidFill>
                <a:srgbClr val="C0C0C0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10" name="Picture 13" descr="verticalbar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448175" y="648230"/>
            <a:ext cx="88900" cy="44066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Rectangle 4"/>
          <p:cNvSpPr>
            <a:spLocks noChangeArrowheads="1"/>
          </p:cNvSpPr>
          <p:nvPr/>
        </p:nvSpPr>
        <p:spPr bwMode="ltGray">
          <a:xfrm>
            <a:off x="250827" y="5466748"/>
            <a:ext cx="2568575" cy="1675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2119" tIns="41058" rIns="82119" bIns="41058" anchor="b">
            <a:spAutoFit/>
          </a:bodyPr>
          <a:lstStyle/>
          <a:p>
            <a:pPr defTabSz="814333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1" dirty="0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t>©</a:t>
            </a:r>
            <a:r>
              <a:rPr lang="en-US" sz="600" b="1" dirty="0" smtClean="0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t> 2011 </a:t>
            </a:r>
            <a:r>
              <a:rPr lang="en-US" sz="600" b="1" dirty="0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t>Cisco and/or its affiliates. All rights reserved.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702" y="251460"/>
            <a:ext cx="4123944" cy="698500"/>
          </a:xfrm>
        </p:spPr>
        <p:txBody>
          <a:bodyPr anchor="t"/>
          <a:lstStyle>
            <a:lvl1pPr algn="l" defTabSz="91433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-100" baseline="0" dirty="0" smtClean="0">
                <a:gradFill>
                  <a:gsLst>
                    <a:gs pos="0">
                      <a:schemeClr val="tx1"/>
                    </a:gs>
                    <a:gs pos="100000">
                      <a:srgbClr val="01BBBB"/>
                    </a:gs>
                  </a:gsLst>
                  <a:lin ang="24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4818888" y="259080"/>
            <a:ext cx="3895344" cy="701040"/>
          </a:xfrm>
        </p:spPr>
        <p:txBody>
          <a:bodyPr lIns="82290" rIns="82290" rtlCol="0">
            <a:noAutofit/>
          </a:bodyPr>
          <a:lstStyle>
            <a:lvl1pPr algn="l" defTabSz="91433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-100" baseline="0" dirty="0">
                <a:gradFill>
                  <a:gsLst>
                    <a:gs pos="0">
                      <a:schemeClr val="tx1"/>
                    </a:gs>
                    <a:gs pos="100000">
                      <a:srgbClr val="01BBBB"/>
                    </a:gs>
                  </a:gsLst>
                  <a:lin ang="24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219455" y="1333500"/>
            <a:ext cx="4142232" cy="3771900"/>
          </a:xfrm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  <a:latin typeface="+mj-lt"/>
              </a:defRPr>
            </a:lvl1pPr>
            <a:lvl2pPr marL="634957" indent="-228584">
              <a:buClr>
                <a:schemeClr val="accent5"/>
              </a:buClr>
              <a:buFont typeface="Arial" pitchFamily="34" charset="0"/>
              <a:buChar char="•"/>
              <a:tabLst/>
              <a:defRPr>
                <a:solidFill>
                  <a:schemeClr val="tx2"/>
                </a:solidFill>
                <a:latin typeface="+mj-lt"/>
              </a:defRPr>
            </a:lvl2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2"/>
          </p:nvPr>
        </p:nvSpPr>
        <p:spPr>
          <a:xfrm>
            <a:off x="4818888" y="1333500"/>
            <a:ext cx="4005072" cy="3771900"/>
          </a:xfrm>
        </p:spPr>
        <p:txBody>
          <a:bodyPr/>
          <a:lstStyle>
            <a:lvl1pPr marL="0" indent="0">
              <a:buFontTx/>
              <a:buNone/>
              <a:defRPr>
                <a:solidFill>
                  <a:schemeClr val="accent1"/>
                </a:solidFill>
                <a:latin typeface="+mj-lt"/>
              </a:defRPr>
            </a:lvl1pPr>
            <a:lvl2pPr marL="634957" indent="-228584">
              <a:buClr>
                <a:schemeClr val="accent1">
                  <a:lumMod val="40000"/>
                  <a:lumOff val="60000"/>
                </a:schemeClr>
              </a:buClr>
              <a:buFont typeface="Arial" pitchFamily="34" charset="0"/>
              <a:buChar char="•"/>
              <a:defRPr>
                <a:solidFill>
                  <a:schemeClr val="accent1"/>
                </a:solidFill>
                <a:latin typeface="+mj-lt"/>
              </a:defRPr>
            </a:lvl2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936688899"/>
      </p:ext>
    </p:extLst>
  </p:cSld>
  <p:clrMapOvr>
    <a:masterClrMapping/>
  </p:clrMapOvr>
  <p:transition xmlns:p14="http://schemas.microsoft.com/office/powerpoint/2010/main">
    <p:wipe dir="r"/>
  </p:transition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_3-Column Layout No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 flipV="1">
            <a:off x="217489" y="5296958"/>
            <a:ext cx="8694737" cy="1746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2" name="Picture 11" descr="verticalbar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38475" y="648230"/>
            <a:ext cx="88900" cy="44066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Picture 13" descr="verticalbar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29325" y="648230"/>
            <a:ext cx="88900" cy="44066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 Placeholder 10"/>
          <p:cNvSpPr>
            <a:spLocks noGrp="1"/>
          </p:cNvSpPr>
          <p:nvPr>
            <p:ph type="body" sz="quarter" idx="11"/>
          </p:nvPr>
        </p:nvSpPr>
        <p:spPr>
          <a:xfrm>
            <a:off x="6315076" y="81979"/>
            <a:ext cx="2633472" cy="960120"/>
          </a:xfrm>
        </p:spPr>
        <p:txBody>
          <a:bodyPr anchor="b">
            <a:noAutofit/>
          </a:bodyPr>
          <a:lstStyle>
            <a:lvl1pPr>
              <a:defRPr kumimoji="0" lang="en-US" sz="3000" b="0" i="0" u="none" strike="noStrike" kern="1200" cap="none" spc="-100" normalizeH="0" baseline="0" noProof="0" dirty="0" smtClean="0">
                <a:ln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rgbClr val="01BBBB"/>
                    </a:gs>
                  </a:gsLst>
                  <a:lin ang="2400000" scaled="0"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215902" y="81980"/>
            <a:ext cx="2670175" cy="959116"/>
          </a:xfrm>
        </p:spPr>
        <p:txBody>
          <a:bodyPr anchor="b">
            <a:noAutofit/>
          </a:bodyPr>
          <a:lstStyle>
            <a:lvl1pPr>
              <a:defRPr kumimoji="0" lang="en-US" sz="3000" b="0" i="0" u="none" strike="noStrike" kern="1200" cap="none" spc="-100" normalizeH="0" baseline="0" noProof="0" dirty="0" smtClean="0">
                <a:ln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rgbClr val="01BBBB"/>
                    </a:gs>
                  </a:gsLst>
                  <a:lin ang="2400000" scaled="0"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3295651" y="81979"/>
            <a:ext cx="2596896" cy="960120"/>
          </a:xfrm>
        </p:spPr>
        <p:txBody>
          <a:bodyPr anchor="b">
            <a:noAutofit/>
          </a:bodyPr>
          <a:lstStyle>
            <a:lvl1pPr>
              <a:defRPr kumimoji="0" lang="en-US" sz="3000" b="0" i="0" u="none" strike="noStrike" kern="1200" cap="none" spc="-100" normalizeH="0" baseline="0" noProof="0" dirty="0" smtClean="0">
                <a:ln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rgbClr val="01BBBB"/>
                    </a:gs>
                  </a:gsLst>
                  <a:lin ang="2400000" scaled="0"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244476" y="1333500"/>
            <a:ext cx="2622550" cy="3659188"/>
          </a:xfrm>
        </p:spPr>
        <p:txBody>
          <a:bodyPr/>
          <a:lstStyle>
            <a:lvl1pPr>
              <a:defRPr>
                <a:solidFill>
                  <a:schemeClr val="tx2"/>
                </a:solidFill>
                <a:latin typeface="+mj-lt"/>
                <a:cs typeface="Arial" pitchFamily="34" charset="0"/>
              </a:defRPr>
            </a:lvl1pPr>
            <a:lvl2pPr>
              <a:defRPr>
                <a:latin typeface="+mj-lt"/>
                <a:cs typeface="Arial" pitchFamily="34" charset="0"/>
              </a:defRPr>
            </a:lvl2pPr>
            <a:lvl3pPr>
              <a:defRPr>
                <a:latin typeface="+mj-lt"/>
                <a:cs typeface="Arial" pitchFamily="34" charset="0"/>
              </a:defRPr>
            </a:lvl3pPr>
            <a:lvl4pPr>
              <a:defRPr>
                <a:latin typeface="+mj-lt"/>
                <a:cs typeface="Arial" pitchFamily="34" charset="0"/>
              </a:defRPr>
            </a:lvl4pPr>
            <a:lvl5pPr>
              <a:defRPr>
                <a:latin typeface="+mj-lt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5"/>
          </p:nvPr>
        </p:nvSpPr>
        <p:spPr>
          <a:xfrm>
            <a:off x="3292476" y="1333501"/>
            <a:ext cx="2593975" cy="3635375"/>
          </a:xfrm>
        </p:spPr>
        <p:txBody>
          <a:bodyPr/>
          <a:lstStyle>
            <a:lvl1pPr>
              <a:defRPr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  <a:lvl2pPr>
              <a:defRPr>
                <a:latin typeface="+mj-lt"/>
                <a:cs typeface="Arial" pitchFamily="34" charset="0"/>
              </a:defRPr>
            </a:lvl2pPr>
            <a:lvl3pPr>
              <a:defRPr>
                <a:latin typeface="+mj-lt"/>
                <a:cs typeface="Arial" pitchFamily="34" charset="0"/>
              </a:defRPr>
            </a:lvl3pPr>
            <a:lvl4pPr>
              <a:defRPr>
                <a:latin typeface="+mj-lt"/>
                <a:cs typeface="Arial" pitchFamily="34" charset="0"/>
              </a:defRPr>
            </a:lvl4pPr>
            <a:lvl5pPr>
              <a:defRPr>
                <a:latin typeface="+mj-lt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16"/>
          </p:nvPr>
        </p:nvSpPr>
        <p:spPr>
          <a:xfrm>
            <a:off x="6300789" y="1333500"/>
            <a:ext cx="2633662" cy="3611563"/>
          </a:xfrm>
        </p:spPr>
        <p:txBody>
          <a:bodyPr/>
          <a:lstStyle>
            <a:lvl1pPr>
              <a:defRPr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  <a:lvl2pPr>
              <a:defRPr>
                <a:latin typeface="+mj-lt"/>
                <a:cs typeface="Arial" pitchFamily="34" charset="0"/>
              </a:defRPr>
            </a:lvl2pPr>
            <a:lvl3pPr>
              <a:defRPr>
                <a:latin typeface="+mj-lt"/>
                <a:cs typeface="Arial" pitchFamily="34" charset="0"/>
              </a:defRPr>
            </a:lvl3pPr>
            <a:lvl4pPr>
              <a:defRPr>
                <a:latin typeface="+mj-lt"/>
                <a:cs typeface="Arial" pitchFamily="34" charset="0"/>
              </a:defRPr>
            </a:lvl4pPr>
            <a:lvl5pPr>
              <a:defRPr>
                <a:latin typeface="+mj-lt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8328912"/>
      </p:ext>
    </p:extLst>
  </p:cSld>
  <p:clrMapOvr>
    <a:masterClrMapping/>
  </p:clrMapOvr>
  <p:transition xmlns:p14="http://schemas.microsoft.com/office/powerpoint/2010/main">
    <p:wipe dir="r"/>
  </p:transition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5282407"/>
            <a:ext cx="9144000" cy="226218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9" name="Title 1"/>
          <p:cNvSpPr>
            <a:spLocks noGrp="1"/>
          </p:cNvSpPr>
          <p:nvPr>
            <p:ph type="title"/>
          </p:nvPr>
        </p:nvSpPr>
        <p:spPr>
          <a:xfrm>
            <a:off x="246972" y="366425"/>
            <a:ext cx="8567244" cy="698500"/>
          </a:xfrm>
        </p:spPr>
        <p:txBody>
          <a:bodyPr/>
          <a:lstStyle>
            <a:lvl1pPr algn="l" defTabSz="91433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-10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6" name="Chart Placeholder 35"/>
          <p:cNvSpPr>
            <a:spLocks noGrp="1"/>
          </p:cNvSpPr>
          <p:nvPr>
            <p:ph type="chart" sz="quarter" idx="10"/>
          </p:nvPr>
        </p:nvSpPr>
        <p:spPr>
          <a:xfrm>
            <a:off x="359766" y="1230313"/>
            <a:ext cx="8439461" cy="3587750"/>
          </a:xfrm>
        </p:spPr>
        <p:txBody>
          <a:bodyPr rtlCol="0" anchor="ctr" anchorCtr="1">
            <a:normAutofit/>
          </a:bodyPr>
          <a:lstStyle>
            <a:lvl1pPr>
              <a:buNone/>
              <a:defRPr>
                <a:latin typeface="+mj-lt"/>
              </a:defRPr>
            </a:lvl1pPr>
          </a:lstStyle>
          <a:p>
            <a:pPr lvl="0"/>
            <a:r>
              <a:rPr lang="en-US" noProof="0" smtClean="0"/>
              <a:t>Click icon to add chart</a:t>
            </a:r>
            <a:endParaRPr lang="en-US" noProof="0"/>
          </a:p>
        </p:txBody>
      </p:sp>
      <p:sp>
        <p:nvSpPr>
          <p:cNvPr id="4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249467" y="5005604"/>
            <a:ext cx="7461250" cy="276993"/>
          </a:xfrm>
        </p:spPr>
        <p:txBody>
          <a:bodyPr anchor="b">
            <a:spAutoFit/>
          </a:bodyPr>
          <a:lstStyle>
            <a:lvl1pPr algn="l" defTabSz="804808">
              <a:lnSpc>
                <a:spcPct val="100000"/>
              </a:lnSpc>
              <a:spcBef>
                <a:spcPct val="50000"/>
              </a:spcBef>
              <a:buNone/>
              <a:defRPr sz="12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>
              <a:buFont typeface="Arial" pitchFamily="34" charset="0"/>
              <a:buNone/>
              <a:defRPr sz="1400"/>
            </a:lvl2pPr>
            <a:lvl3pPr>
              <a:buFont typeface="Arial" pitchFamily="34" charset="0"/>
              <a:buNone/>
              <a:defRPr sz="1400"/>
            </a:lvl3pPr>
            <a:lvl4pPr>
              <a:buFont typeface="Arial" pitchFamily="34" charset="0"/>
              <a:buNone/>
              <a:defRPr sz="1400"/>
            </a:lvl4pPr>
            <a:lvl5pPr>
              <a:buFont typeface="Arial" pitchFamily="34" charset="0"/>
              <a:buNone/>
              <a:defRPr sz="14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77788851"/>
      </p:ext>
    </p:extLst>
  </p:cSld>
  <p:clrMapOvr>
    <a:masterClrMapping/>
  </p:clrMapOvr>
  <p:transition xmlns:p14="http://schemas.microsoft.com/office/powerpoint/2010/main">
    <p:wipe dir="r"/>
  </p:transition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title_photo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702" y="4525203"/>
            <a:ext cx="8558698" cy="698500"/>
          </a:xfrm>
        </p:spPr>
        <p:txBody>
          <a:bodyPr/>
          <a:lstStyle>
            <a:lvl1pPr algn="l" defTabSz="91433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-10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46888" y="1333500"/>
            <a:ext cx="4005072" cy="31242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2400" baseline="0">
                <a:solidFill>
                  <a:schemeClr val="tx1"/>
                </a:solidFill>
                <a:latin typeface="+mj-lt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4873752" y="1623060"/>
            <a:ext cx="3429000" cy="2491740"/>
          </a:xfrm>
        </p:spPr>
        <p:txBody>
          <a:bodyPr rtlCol="0" anchor="ctr" anchorCtr="1">
            <a:normAutofit/>
          </a:bodyPr>
          <a:lstStyle>
            <a:lvl1pPr algn="ctr">
              <a:buFontTx/>
              <a:buNone/>
              <a:defRPr>
                <a:latin typeface="+mj-lt"/>
              </a:defRPr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11987710"/>
      </p:ext>
    </p:extLst>
  </p:cSld>
  <p:clrMapOvr>
    <a:masterClrMapping/>
  </p:clrMapOvr>
  <p:transition xmlns:p14="http://schemas.microsoft.com/office/powerpoint/2010/main">
    <p:wipe dir="r"/>
  </p:transition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702" y="4525203"/>
            <a:ext cx="8558698" cy="698500"/>
          </a:xfrm>
        </p:spPr>
        <p:txBody>
          <a:bodyPr/>
          <a:lstStyle>
            <a:lvl1pPr algn="l" defTabSz="91433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-10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5972203"/>
      </p:ext>
    </p:extLst>
  </p:cSld>
  <p:clrMapOvr>
    <a:masterClrMapping/>
  </p:clrMapOvr>
  <p:transition xmlns:p14="http://schemas.microsoft.com/office/powerpoint/2010/main">
    <p:wipe dir="r"/>
  </p:transition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/>
        </p:nvSpPr>
        <p:spPr bwMode="white">
          <a:xfrm>
            <a:off x="0" y="1"/>
            <a:ext cx="9144000" cy="148167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hidden">
          <a:xfrm>
            <a:off x="0" y="1"/>
            <a:ext cx="9144000" cy="148167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93777" y="4876800"/>
            <a:ext cx="8112126" cy="320146"/>
          </a:xfrm>
        </p:spPr>
        <p:txBody>
          <a:bodyPr>
            <a:normAutofit/>
          </a:bodyPr>
          <a:lstStyle>
            <a:lvl1pPr marL="0" indent="0" algn="l" defTabSz="91433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accent2"/>
                </a:solidFill>
                <a:latin typeface="+mj-lt"/>
                <a:ea typeface="+mn-ea"/>
                <a:cs typeface="+mn-cs"/>
              </a:defRPr>
            </a:lvl1pPr>
            <a:lvl2pPr marL="4571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1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3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9458" y="541020"/>
            <a:ext cx="8112125" cy="3733800"/>
          </a:xfrm>
        </p:spPr>
        <p:txBody>
          <a:bodyPr/>
          <a:lstStyle>
            <a:lvl1pPr marL="233347" indent="-233347" algn="l" defTabSz="914338" rtl="0" eaLnBrk="1" latinLnBrk="0" hangingPunct="1">
              <a:lnSpc>
                <a:spcPct val="80000"/>
              </a:lnSpc>
              <a:spcBef>
                <a:spcPct val="0"/>
              </a:spcBef>
              <a:buClr>
                <a:schemeClr val="tx1"/>
              </a:buClr>
              <a:buFont typeface="Arial" pitchFamily="34" charset="0"/>
              <a:buChar char="“"/>
              <a:defRPr lang="en-US" sz="6000" b="0" kern="1200" spc="-20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9590280"/>
      </p:ext>
    </p:extLst>
  </p:cSld>
  <p:clrMapOvr>
    <a:masterClrMapping/>
  </p:clrMapOvr>
  <p:transition xmlns:p14="http://schemas.microsoft.com/office/powerpoint/2010/main">
    <p:wipe dir="r"/>
  </p:transition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orytel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 flipV="1">
            <a:off x="217489" y="5296958"/>
            <a:ext cx="8694737" cy="1746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6" name="Picture 5" descr="verticalbar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441825" y="648230"/>
            <a:ext cx="88900" cy="44066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29702" y="1598951"/>
            <a:ext cx="4117446" cy="2517098"/>
          </a:xfrm>
        </p:spPr>
        <p:txBody>
          <a:bodyPr anchor="ctr"/>
          <a:lstStyle>
            <a:lvl1pPr marL="0" indent="0" algn="l" defTabSz="914338" rtl="0" eaLnBrk="1" latinLnBrk="0" hangingPunct="1">
              <a:lnSpc>
                <a:spcPct val="80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  <a:defRPr lang="en-US" sz="5400" b="0" kern="1200" spc="-20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12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922520" y="259080"/>
            <a:ext cx="3895344" cy="5173980"/>
          </a:xfrm>
        </p:spPr>
        <p:txBody>
          <a:bodyPr anchor="ctr">
            <a:normAutofit/>
          </a:bodyPr>
          <a:lstStyle>
            <a:lvl1pPr>
              <a:defRPr sz="2000" baseline="0">
                <a:solidFill>
                  <a:schemeClr val="tx1"/>
                </a:solidFill>
                <a:latin typeface="+mj-lt"/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82790263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Multipl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ectangle 9"/>
          <p:cNvSpPr/>
          <p:nvPr/>
        </p:nvSpPr>
        <p:spPr>
          <a:xfrm>
            <a:off x="3668713" y="259292"/>
            <a:ext cx="3268662" cy="2217208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34964" y="259292"/>
            <a:ext cx="3259137" cy="2217208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011990" y="259293"/>
            <a:ext cx="1806575" cy="1090083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34963" y="2524125"/>
            <a:ext cx="2501900" cy="2882636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911476" y="2524125"/>
            <a:ext cx="4025900" cy="2882636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7011990" y="1403615"/>
            <a:ext cx="1806575" cy="2868083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011990" y="4319324"/>
            <a:ext cx="1806575" cy="1087438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9" name="Picture Placeholder 25"/>
          <p:cNvSpPr>
            <a:spLocks noGrp="1"/>
          </p:cNvSpPr>
          <p:nvPr>
            <p:ph type="pic" sz="quarter" idx="11"/>
          </p:nvPr>
        </p:nvSpPr>
        <p:spPr>
          <a:xfrm>
            <a:off x="3668991" y="259291"/>
            <a:ext cx="3267861" cy="2217210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rtlCol="0" anchor="ctr">
            <a:normAutofit/>
          </a:bodyPr>
          <a:lstStyle>
            <a:lvl1pPr marL="0" indent="0" algn="ctr" defTabSz="91433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 smtClean="0"/>
              <a:t>Click icon to add picture</a:t>
            </a:r>
            <a:endParaRPr lang="en-US" noProof="0" dirty="0"/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/>
          </p:nvPr>
        </p:nvSpPr>
        <p:spPr>
          <a:xfrm>
            <a:off x="320826" y="259291"/>
            <a:ext cx="3272751" cy="2217210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rtlCol="0" anchor="ctr">
            <a:normAutofit/>
          </a:bodyPr>
          <a:lstStyle>
            <a:lvl1pPr marL="0" indent="0" algn="ctr" defTabSz="91433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 smtClean="0"/>
              <a:t>Click icon to add picture</a:t>
            </a:r>
            <a:endParaRPr lang="en-US" noProof="0" dirty="0"/>
          </a:p>
        </p:txBody>
      </p:sp>
      <p:sp>
        <p:nvSpPr>
          <p:cNvPr id="51" name="Picture Placeholder 25"/>
          <p:cNvSpPr>
            <a:spLocks noGrp="1"/>
          </p:cNvSpPr>
          <p:nvPr>
            <p:ph type="pic" sz="quarter" idx="12"/>
          </p:nvPr>
        </p:nvSpPr>
        <p:spPr>
          <a:xfrm>
            <a:off x="7011990" y="259291"/>
            <a:ext cx="1806573" cy="1090084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rtlCol="0" anchor="ctr">
            <a:normAutofit/>
          </a:bodyPr>
          <a:lstStyle>
            <a:lvl1pPr marL="0" indent="0" algn="ctr" defTabSz="91433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 smtClean="0"/>
              <a:t>Click icon to add picture</a:t>
            </a:r>
            <a:endParaRPr lang="en-US" noProof="0" dirty="0"/>
          </a:p>
        </p:txBody>
      </p:sp>
      <p:sp>
        <p:nvSpPr>
          <p:cNvPr id="53" name="Picture Placeholder 25"/>
          <p:cNvSpPr>
            <a:spLocks noGrp="1"/>
          </p:cNvSpPr>
          <p:nvPr>
            <p:ph type="pic" sz="quarter" idx="13"/>
          </p:nvPr>
        </p:nvSpPr>
        <p:spPr>
          <a:xfrm>
            <a:off x="320824" y="2524127"/>
            <a:ext cx="2516104" cy="2882445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rtlCol="0" anchor="ctr">
            <a:normAutofit/>
          </a:bodyPr>
          <a:lstStyle>
            <a:lvl1pPr marL="0" indent="0" algn="ctr" defTabSz="91433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 smtClean="0"/>
              <a:t>Click icon to add picture</a:t>
            </a:r>
            <a:endParaRPr lang="en-US" noProof="0" dirty="0"/>
          </a:p>
        </p:txBody>
      </p:sp>
      <p:sp>
        <p:nvSpPr>
          <p:cNvPr id="55" name="Picture Placeholder 25"/>
          <p:cNvSpPr>
            <a:spLocks noGrp="1"/>
          </p:cNvSpPr>
          <p:nvPr>
            <p:ph type="pic" sz="quarter" idx="14"/>
          </p:nvPr>
        </p:nvSpPr>
        <p:spPr>
          <a:xfrm>
            <a:off x="2908334" y="2524127"/>
            <a:ext cx="4028516" cy="2882445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rtlCol="0" anchor="ctr">
            <a:normAutofit/>
          </a:bodyPr>
          <a:lstStyle>
            <a:lvl1pPr marL="0" indent="0" algn="ctr" defTabSz="91433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 smtClean="0"/>
              <a:t>Click icon to add picture</a:t>
            </a:r>
            <a:endParaRPr lang="en-US" noProof="0" dirty="0"/>
          </a:p>
        </p:txBody>
      </p:sp>
      <p:sp>
        <p:nvSpPr>
          <p:cNvPr id="57" name="Picture Placeholder 25"/>
          <p:cNvSpPr>
            <a:spLocks noGrp="1"/>
          </p:cNvSpPr>
          <p:nvPr>
            <p:ph type="pic" sz="quarter" idx="15"/>
          </p:nvPr>
        </p:nvSpPr>
        <p:spPr>
          <a:xfrm>
            <a:off x="7011990" y="1397000"/>
            <a:ext cx="1806573" cy="2874508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rtlCol="0" anchor="ctr">
            <a:normAutofit/>
          </a:bodyPr>
          <a:lstStyle>
            <a:lvl1pPr marL="0" indent="0" algn="ctr" defTabSz="91433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 smtClean="0"/>
              <a:t>Click icon to add picture</a:t>
            </a:r>
            <a:endParaRPr lang="en-US" noProof="0" dirty="0"/>
          </a:p>
        </p:txBody>
      </p:sp>
      <p:sp>
        <p:nvSpPr>
          <p:cNvPr id="59" name="Picture Placeholder 25"/>
          <p:cNvSpPr>
            <a:spLocks noGrp="1"/>
          </p:cNvSpPr>
          <p:nvPr>
            <p:ph type="pic" sz="quarter" idx="16"/>
          </p:nvPr>
        </p:nvSpPr>
        <p:spPr>
          <a:xfrm>
            <a:off x="7011990" y="4319134"/>
            <a:ext cx="1806573" cy="1087438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rtlCol="0" anchor="ctr">
            <a:normAutofit/>
          </a:bodyPr>
          <a:lstStyle>
            <a:lvl1pPr marL="0" indent="0" algn="ctr" defTabSz="91433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 smtClean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64478787"/>
      </p:ext>
    </p:extLst>
  </p:cSld>
  <p:clrMapOvr>
    <a:masterClrMapping/>
  </p:clrMapOvr>
  <p:transition xmlns:p14="http://schemas.microsoft.com/office/powerpoint/2010/main">
    <p:wipe dir="r"/>
  </p:transition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8"/>
          <p:cNvGrpSpPr/>
          <p:nvPr/>
        </p:nvGrpSpPr>
        <p:grpSpPr>
          <a:xfrm>
            <a:off x="341315" y="259293"/>
            <a:ext cx="908367" cy="400189"/>
            <a:chOff x="609600" y="528537"/>
            <a:chExt cx="1444734" cy="763789"/>
          </a:xfrm>
          <a:gradFill flip="none" rotWithShape="1">
            <a:gsLst>
              <a:gs pos="11000">
                <a:schemeClr val="accent2"/>
              </a:gs>
              <a:gs pos="100000">
                <a:schemeClr val="accent5"/>
              </a:gs>
            </a:gsLst>
            <a:lin ang="2700000" scaled="1"/>
            <a:tileRect/>
          </a:gradFill>
        </p:grpSpPr>
        <p:sp>
          <p:nvSpPr>
            <p:cNvPr id="6" name="Rectangle 5"/>
            <p:cNvSpPr>
              <a:spLocks noChangeArrowheads="1"/>
            </p:cNvSpPr>
            <p:nvPr/>
          </p:nvSpPr>
          <p:spPr bwMode="black">
            <a:xfrm>
              <a:off x="1016578" y="1035681"/>
              <a:ext cx="65914" cy="24973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7" name="Freeform 6"/>
            <p:cNvSpPr>
              <a:spLocks/>
            </p:cNvSpPr>
            <p:nvPr/>
          </p:nvSpPr>
          <p:spPr bwMode="black">
            <a:xfrm>
              <a:off x="1400563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black">
            <a:xfrm>
              <a:off x="740661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9" name="Freeform 8"/>
            <p:cNvSpPr>
              <a:spLocks noEditPoints="1"/>
            </p:cNvSpPr>
            <p:nvPr/>
          </p:nvSpPr>
          <p:spPr bwMode="black">
            <a:xfrm>
              <a:off x="1660385" y="1028765"/>
              <a:ext cx="262122" cy="263561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black">
            <a:xfrm>
              <a:off x="1167566" y="1028765"/>
              <a:ext cx="170916" cy="263561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black">
            <a:xfrm>
              <a:off x="609600" y="732931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2" name="Freeform 11"/>
            <p:cNvSpPr>
              <a:spLocks/>
            </p:cNvSpPr>
            <p:nvPr/>
          </p:nvSpPr>
          <p:spPr bwMode="black">
            <a:xfrm>
              <a:off x="783581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black">
            <a:xfrm>
              <a:off x="954497" y="528537"/>
              <a:ext cx="62081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4" name="Freeform 13"/>
            <p:cNvSpPr>
              <a:spLocks/>
            </p:cNvSpPr>
            <p:nvPr/>
          </p:nvSpPr>
          <p:spPr bwMode="black">
            <a:xfrm>
              <a:off x="1128478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5" name="Freeform 14"/>
            <p:cNvSpPr>
              <a:spLocks/>
            </p:cNvSpPr>
            <p:nvPr/>
          </p:nvSpPr>
          <p:spPr bwMode="black">
            <a:xfrm>
              <a:off x="1298627" y="732931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6" name="Freeform 15"/>
            <p:cNvSpPr>
              <a:spLocks/>
            </p:cNvSpPr>
            <p:nvPr/>
          </p:nvSpPr>
          <p:spPr bwMode="black">
            <a:xfrm>
              <a:off x="1472608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7" name="Freeform 16"/>
            <p:cNvSpPr>
              <a:spLocks/>
            </p:cNvSpPr>
            <p:nvPr/>
          </p:nvSpPr>
          <p:spPr bwMode="black">
            <a:xfrm>
              <a:off x="1646590" y="528537"/>
              <a:ext cx="62848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8" name="Freeform 17"/>
            <p:cNvSpPr>
              <a:spLocks/>
            </p:cNvSpPr>
            <p:nvPr/>
          </p:nvSpPr>
          <p:spPr bwMode="black">
            <a:xfrm>
              <a:off x="1817505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9" name="Freeform 18"/>
            <p:cNvSpPr>
              <a:spLocks/>
            </p:cNvSpPr>
            <p:nvPr/>
          </p:nvSpPr>
          <p:spPr bwMode="black">
            <a:xfrm>
              <a:off x="1991486" y="732931"/>
              <a:ext cx="62848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</p:grpSp>
      <p:sp>
        <p:nvSpPr>
          <p:cNvPr id="20" name="Rectangle 3"/>
          <p:cNvSpPr>
            <a:spLocks noChangeArrowheads="1"/>
          </p:cNvSpPr>
          <p:nvPr/>
        </p:nvSpPr>
        <p:spPr bwMode="white">
          <a:xfrm>
            <a:off x="0" y="1"/>
            <a:ext cx="9144000" cy="148167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1" name="Rectangle 3"/>
          <p:cNvSpPr>
            <a:spLocks noChangeArrowheads="1"/>
          </p:cNvSpPr>
          <p:nvPr/>
        </p:nvSpPr>
        <p:spPr bwMode="hidden">
          <a:xfrm>
            <a:off x="0" y="1"/>
            <a:ext cx="9144000" cy="148167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6385" y="3566160"/>
            <a:ext cx="4684867" cy="320146"/>
          </a:xfrm>
        </p:spPr>
        <p:txBody>
          <a:bodyPr rtlCol="0">
            <a:normAutofit/>
          </a:bodyPr>
          <a:lstStyle>
            <a:lvl1pPr marL="0" indent="0" algn="l" defTabSz="91433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1pPr>
            <a:lvl2pPr marL="4571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1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3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8695" y="2735580"/>
            <a:ext cx="4712557" cy="851958"/>
          </a:xfrm>
        </p:spPr>
        <p:txBody>
          <a:bodyPr/>
          <a:lstStyle>
            <a:lvl1pPr marL="0" indent="0" algn="l" defTabSz="914338" rtl="0" eaLnBrk="1" latinLnBrk="0" hangingPunct="1">
              <a:lnSpc>
                <a:spcPct val="80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  <a:defRPr lang="en-US" sz="6000" b="0" kern="1200" spc="-20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12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1" name="Picture Placeholder 30"/>
          <p:cNvSpPr>
            <a:spLocks noGrp="1"/>
          </p:cNvSpPr>
          <p:nvPr>
            <p:ph type="pic" sz="quarter" idx="10"/>
          </p:nvPr>
        </p:nvSpPr>
        <p:spPr>
          <a:xfrm>
            <a:off x="5540377" y="1598084"/>
            <a:ext cx="2676525" cy="2407708"/>
          </a:xfrm>
        </p:spPr>
        <p:txBody>
          <a:bodyPr rtlCol="0" anchor="ctr" anchorCtr="1">
            <a:normAutofit/>
          </a:bodyPr>
          <a:lstStyle>
            <a:lvl1pPr algn="ctr">
              <a:defRPr>
                <a:latin typeface="+mj-lt"/>
              </a:defRPr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86353286"/>
      </p:ext>
    </p:extLst>
  </p:cSld>
  <p:clrMapOvr>
    <a:masterClrMapping/>
  </p:clrMapOvr>
  <p:transition xmlns:p14="http://schemas.microsoft.com/office/powerpoint/2010/main">
    <p:wipe dir="r"/>
  </p:transition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12700" y="5118366"/>
            <a:ext cx="9156700" cy="59663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 dirty="0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5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ounded Rectangle 5"/>
          <p:cNvSpPr/>
          <p:nvPr/>
        </p:nvSpPr>
        <p:spPr>
          <a:xfrm>
            <a:off x="1824040" y="-2981854"/>
            <a:ext cx="1728787" cy="1167870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  <a:alpha val="18000"/>
                </a:scheme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2" y="-537104"/>
            <a:ext cx="1730375" cy="678920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  <a:alpha val="18000"/>
                </a:scheme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9" name="Rounded Rectangle 8"/>
          <p:cNvSpPr/>
          <p:nvPr/>
        </p:nvSpPr>
        <p:spPr>
          <a:xfrm rot="10800000">
            <a:off x="1014415" y="-537104"/>
            <a:ext cx="1728787" cy="678920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6375402" y="1426104"/>
            <a:ext cx="1730375" cy="679053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>
                  <a:lumMod val="75000"/>
                  <a:alpha val="28000"/>
                </a:schemeClr>
              </a:gs>
              <a:gs pos="100000">
                <a:schemeClr val="accent4">
                  <a:lumMod val="75000"/>
                  <a:alpha val="29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8105775" y="695854"/>
            <a:ext cx="1728788" cy="679053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>
                  <a:lumMod val="75000"/>
                  <a:alpha val="28000"/>
                </a:schemeClr>
              </a:gs>
              <a:gs pos="100000">
                <a:schemeClr val="accent4">
                  <a:lumMod val="75000"/>
                  <a:alpha val="29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" name="Rounded Rectangle 11"/>
          <p:cNvSpPr/>
          <p:nvPr/>
        </p:nvSpPr>
        <p:spPr>
          <a:xfrm rot="10800000">
            <a:off x="3035302" y="-2815167"/>
            <a:ext cx="1730375" cy="679053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ltGray">
          <a:xfrm>
            <a:off x="7762876" y="5382325"/>
            <a:ext cx="812800" cy="250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2119" tIns="41058" rIns="82119" bIns="41058" anchor="b">
            <a:spAutoFit/>
          </a:bodyPr>
          <a:lstStyle/>
          <a:p>
            <a:pPr algn="r" defTabSz="814333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1" dirty="0">
                <a:solidFill>
                  <a:srgbClr val="FFFFFF"/>
                </a:solidFill>
                <a:latin typeface="Arial"/>
                <a:ea typeface="ＭＳ Ｐゴシック" charset="-128"/>
                <a:cs typeface="ＭＳ Ｐゴシック" charset="-128"/>
              </a:rPr>
              <a:t>Cisco Confidential</a:t>
            </a:r>
          </a:p>
        </p:txBody>
      </p:sp>
      <p:sp>
        <p:nvSpPr>
          <p:cNvPr id="14" name="Rectangle 7"/>
          <p:cNvSpPr>
            <a:spLocks noChangeArrowheads="1"/>
          </p:cNvSpPr>
          <p:nvPr/>
        </p:nvSpPr>
        <p:spPr bwMode="ltGray">
          <a:xfrm>
            <a:off x="8648700" y="5462778"/>
            <a:ext cx="261938" cy="16755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82119" tIns="41058" rIns="82119" bIns="41058" anchor="b">
            <a:spAutoFit/>
          </a:bodyPr>
          <a:lstStyle/>
          <a:p>
            <a:pPr algn="r" defTabSz="814333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fld id="{F78D1E54-6860-9447-994C-4D9B1FE0C72E}" type="slidenum">
              <a:rPr lang="en-US" sz="600" b="1">
                <a:solidFill>
                  <a:srgbClr val="FFFFFF"/>
                </a:solidFill>
                <a:latin typeface="Arial"/>
                <a:ea typeface="ＭＳ Ｐゴシック" charset="-128"/>
                <a:cs typeface="ＭＳ Ｐゴシック" charset="-128"/>
              </a:rPr>
              <a:pPr algn="r" defTabSz="814333"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b="1" dirty="0">
              <a:solidFill>
                <a:srgbClr val="FFFFFF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5" name="Rectangle 5"/>
          <p:cNvSpPr>
            <a:spLocks noChangeArrowheads="1"/>
          </p:cNvSpPr>
          <p:nvPr/>
        </p:nvSpPr>
        <p:spPr bwMode="ltGray">
          <a:xfrm>
            <a:off x="7762876" y="5382325"/>
            <a:ext cx="812800" cy="250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2119" tIns="41058" rIns="82119" bIns="41058" anchor="b">
            <a:spAutoFit/>
          </a:bodyPr>
          <a:lstStyle/>
          <a:p>
            <a:pPr algn="r" defTabSz="814333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1" dirty="0">
                <a:solidFill>
                  <a:srgbClr val="FFFFFF"/>
                </a:solidFill>
                <a:latin typeface="Arial"/>
                <a:ea typeface="ＭＳ Ｐゴシック" charset="-128"/>
                <a:cs typeface="ＭＳ Ｐゴシック" charset="-128"/>
              </a:rPr>
              <a:t>Cisco Confidential</a:t>
            </a:r>
          </a:p>
        </p:txBody>
      </p:sp>
      <p:sp>
        <p:nvSpPr>
          <p:cNvPr id="16" name="Rectangle 7"/>
          <p:cNvSpPr>
            <a:spLocks noChangeArrowheads="1"/>
          </p:cNvSpPr>
          <p:nvPr/>
        </p:nvSpPr>
        <p:spPr bwMode="ltGray">
          <a:xfrm>
            <a:off x="8648700" y="5462778"/>
            <a:ext cx="261938" cy="16755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82119" tIns="41058" rIns="82119" bIns="41058" anchor="b">
            <a:spAutoFit/>
          </a:bodyPr>
          <a:lstStyle/>
          <a:p>
            <a:pPr algn="r" defTabSz="814333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fld id="{D11309A3-12CE-2F4E-9E2E-4FBCCE1DA370}" type="slidenum">
              <a:rPr lang="en-US" sz="600" b="1">
                <a:solidFill>
                  <a:srgbClr val="FFFFFF"/>
                </a:solidFill>
                <a:latin typeface="Arial"/>
                <a:ea typeface="ＭＳ Ｐゴシック" charset="-128"/>
                <a:cs typeface="ＭＳ Ｐゴシック" charset="-128"/>
              </a:rPr>
              <a:pPr algn="r" defTabSz="814333"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b="1" dirty="0">
              <a:solidFill>
                <a:srgbClr val="FFFFFF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7" name="Rectangle 4"/>
          <p:cNvSpPr>
            <a:spLocks noChangeArrowheads="1"/>
          </p:cNvSpPr>
          <p:nvPr/>
        </p:nvSpPr>
        <p:spPr bwMode="ltGray">
          <a:xfrm>
            <a:off x="250827" y="5466748"/>
            <a:ext cx="3421063" cy="1675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2119" tIns="41058" rIns="82119" bIns="41058" anchor="b">
            <a:spAutoFit/>
          </a:bodyPr>
          <a:lstStyle/>
          <a:p>
            <a:pPr defTabSz="814333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1" dirty="0">
                <a:solidFill>
                  <a:srgbClr val="FFFFFF"/>
                </a:solidFill>
                <a:latin typeface="Arial"/>
                <a:ea typeface="ＭＳ Ｐゴシック" charset="-128"/>
                <a:cs typeface="ＭＳ Ｐゴシック" charset="-128"/>
              </a:rPr>
              <a:t>©</a:t>
            </a:r>
            <a:r>
              <a:rPr lang="en-US" sz="600" b="1" dirty="0" smtClean="0">
                <a:solidFill>
                  <a:srgbClr val="FFFFFF"/>
                </a:solidFill>
                <a:latin typeface="Arial"/>
                <a:ea typeface="ＭＳ Ｐゴシック" charset="-128"/>
                <a:cs typeface="ＭＳ Ｐゴシック" charset="-128"/>
              </a:rPr>
              <a:t> 2011 </a:t>
            </a:r>
            <a:r>
              <a:rPr lang="en-US" sz="600" b="1" dirty="0">
                <a:solidFill>
                  <a:srgbClr val="FFFFFF"/>
                </a:solidFill>
                <a:latin typeface="Arial"/>
                <a:ea typeface="ＭＳ Ｐゴシック" charset="-128"/>
                <a:cs typeface="ＭＳ Ｐゴシック" charset="-128"/>
              </a:rPr>
              <a:t>Cisco and/or its affiliates. All rights reserved.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7744" y="403860"/>
            <a:ext cx="8755128" cy="3643443"/>
          </a:xfrm>
        </p:spPr>
        <p:txBody>
          <a:bodyPr/>
          <a:lstStyle>
            <a:lvl1pPr marL="174613" indent="-174613">
              <a:buFont typeface="Arial" pitchFamily="34" charset="0"/>
              <a:buChar char="“"/>
              <a:defRPr sz="5400" spc="-2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29770" y="4465753"/>
            <a:ext cx="8574685" cy="511968"/>
          </a:xfrm>
        </p:spPr>
        <p:txBody>
          <a:bodyPr rtlCol="0">
            <a:normAutofit/>
          </a:bodyPr>
          <a:lstStyle>
            <a:lvl1pPr marL="0" indent="0">
              <a:buNone/>
              <a:defRPr lang="en-US" sz="24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77339093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1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1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7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ingle photo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1892300" y="662782"/>
            <a:ext cx="5348288" cy="3337718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892301" y="3995208"/>
            <a:ext cx="5346700" cy="83079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143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/>
          </p:nvPr>
        </p:nvSpPr>
        <p:spPr>
          <a:xfrm>
            <a:off x="1900238" y="662940"/>
            <a:ext cx="5329238" cy="3337560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</p:spPr>
        <p:txBody>
          <a:bodyPr rtlCol="0" anchor="ctr">
            <a:normAutofit/>
          </a:bodyPr>
          <a:lstStyle>
            <a:lvl1pPr algn="ctr">
              <a:buFontTx/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2065871" y="4061198"/>
            <a:ext cx="5074070" cy="698500"/>
          </a:xfrm>
        </p:spPr>
        <p:txBody>
          <a:bodyPr anchor="ctr"/>
          <a:lstStyle>
            <a:lvl1pPr>
              <a:defRPr sz="2600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4816371"/>
      </p:ext>
    </p:extLst>
  </p:cSld>
  <p:clrMapOvr>
    <a:masterClrMapping/>
  </p:clrMapOvr>
  <p:transition xmlns:p14="http://schemas.microsoft.com/office/powerpoint/2010/main">
    <p:wipe dir="r"/>
  </p:transition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mall photo_top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338139" y="259292"/>
            <a:ext cx="3273425" cy="2049198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/>
          </p:nvPr>
        </p:nvSpPr>
        <p:spPr>
          <a:xfrm>
            <a:off x="338329" y="259080"/>
            <a:ext cx="3273552" cy="2049780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rtlCol="0" anchor="ctr">
            <a:normAutofit/>
          </a:bodyPr>
          <a:lstStyle>
            <a:lvl1pPr marL="0" indent="0" algn="ctr" defTabSz="91433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229703" y="2857500"/>
            <a:ext cx="7009298" cy="1449622"/>
          </a:xfrm>
        </p:spPr>
        <p:txBody>
          <a:bodyPr anchor="t">
            <a:spAutoFit/>
          </a:bodyPr>
          <a:lstStyle>
            <a:lvl1pPr marL="0" marR="0" indent="0" algn="l" defTabSz="914338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348521991"/>
      </p:ext>
    </p:extLst>
  </p:cSld>
  <p:clrMapOvr>
    <a:masterClrMapping/>
  </p:clrMapOvr>
  <p:transition xmlns:p14="http://schemas.microsoft.com/office/powerpoint/2010/main">
    <p:wipe dir="r"/>
  </p:transition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ortrait photo_right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4992688" y="715698"/>
            <a:ext cx="3630612" cy="419100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/>
          </p:nvPr>
        </p:nvSpPr>
        <p:spPr>
          <a:xfrm>
            <a:off x="4992624" y="716280"/>
            <a:ext cx="3630168" cy="4191000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rtlCol="0" anchor="ctr">
            <a:normAutofit/>
          </a:bodyPr>
          <a:lstStyle>
            <a:lvl1pPr algn="ctr">
              <a:buFontTx/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229703" y="607478"/>
            <a:ext cx="4349918" cy="997190"/>
          </a:xfrm>
        </p:spPr>
        <p:txBody>
          <a:bodyPr anchor="t">
            <a:spAutoFit/>
          </a:bodyPr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8719138"/>
      </p:ext>
    </p:extLst>
  </p:cSld>
  <p:clrMapOvr>
    <a:masterClrMapping/>
  </p:clrMapOvr>
  <p:transition xmlns:p14="http://schemas.microsoft.com/office/powerpoint/2010/main">
    <p:wipe dir="r"/>
  </p:transition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Multipl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ectangle 9"/>
          <p:cNvSpPr/>
          <p:nvPr/>
        </p:nvSpPr>
        <p:spPr>
          <a:xfrm>
            <a:off x="3668713" y="259292"/>
            <a:ext cx="3268662" cy="2217208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34964" y="259292"/>
            <a:ext cx="3259137" cy="2217208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011990" y="259293"/>
            <a:ext cx="1806575" cy="1090083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34963" y="2524125"/>
            <a:ext cx="2501900" cy="2882636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911476" y="2524125"/>
            <a:ext cx="4025900" cy="2882636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7011990" y="1403615"/>
            <a:ext cx="1806575" cy="2868083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011990" y="4319324"/>
            <a:ext cx="1806575" cy="1087438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49" name="Picture Placeholder 25"/>
          <p:cNvSpPr>
            <a:spLocks noGrp="1"/>
          </p:cNvSpPr>
          <p:nvPr>
            <p:ph type="pic" sz="quarter" idx="11"/>
          </p:nvPr>
        </p:nvSpPr>
        <p:spPr>
          <a:xfrm>
            <a:off x="3668991" y="259291"/>
            <a:ext cx="3267861" cy="2217210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rtlCol="0" anchor="ctr">
            <a:normAutofit/>
          </a:bodyPr>
          <a:lstStyle>
            <a:lvl1pPr marL="0" indent="0" algn="ctr" defTabSz="91433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/>
          </p:nvPr>
        </p:nvSpPr>
        <p:spPr>
          <a:xfrm>
            <a:off x="320826" y="259291"/>
            <a:ext cx="3272751" cy="2217210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rtlCol="0" anchor="ctr">
            <a:normAutofit/>
          </a:bodyPr>
          <a:lstStyle>
            <a:lvl1pPr marL="0" indent="0" algn="ctr" defTabSz="91433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51" name="Picture Placeholder 25"/>
          <p:cNvSpPr>
            <a:spLocks noGrp="1"/>
          </p:cNvSpPr>
          <p:nvPr>
            <p:ph type="pic" sz="quarter" idx="12"/>
          </p:nvPr>
        </p:nvSpPr>
        <p:spPr>
          <a:xfrm>
            <a:off x="7011990" y="259291"/>
            <a:ext cx="1806573" cy="1090084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rtlCol="0" anchor="ctr">
            <a:normAutofit/>
          </a:bodyPr>
          <a:lstStyle>
            <a:lvl1pPr marL="0" indent="0" algn="ctr" defTabSz="91433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53" name="Picture Placeholder 25"/>
          <p:cNvSpPr>
            <a:spLocks noGrp="1"/>
          </p:cNvSpPr>
          <p:nvPr>
            <p:ph type="pic" sz="quarter" idx="13"/>
          </p:nvPr>
        </p:nvSpPr>
        <p:spPr>
          <a:xfrm>
            <a:off x="320824" y="2524127"/>
            <a:ext cx="2516104" cy="2882445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rtlCol="0" anchor="ctr">
            <a:normAutofit/>
          </a:bodyPr>
          <a:lstStyle>
            <a:lvl1pPr marL="0" indent="0" algn="ctr" defTabSz="91433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55" name="Picture Placeholder 25"/>
          <p:cNvSpPr>
            <a:spLocks noGrp="1"/>
          </p:cNvSpPr>
          <p:nvPr>
            <p:ph type="pic" sz="quarter" idx="14"/>
          </p:nvPr>
        </p:nvSpPr>
        <p:spPr>
          <a:xfrm>
            <a:off x="2908334" y="2524127"/>
            <a:ext cx="4028516" cy="2882445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rtlCol="0" anchor="ctr">
            <a:normAutofit/>
          </a:bodyPr>
          <a:lstStyle>
            <a:lvl1pPr marL="0" indent="0" algn="ctr" defTabSz="91433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57" name="Picture Placeholder 25"/>
          <p:cNvSpPr>
            <a:spLocks noGrp="1"/>
          </p:cNvSpPr>
          <p:nvPr>
            <p:ph type="pic" sz="quarter" idx="15"/>
          </p:nvPr>
        </p:nvSpPr>
        <p:spPr>
          <a:xfrm>
            <a:off x="7011990" y="1397000"/>
            <a:ext cx="1806573" cy="2874508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rtlCol="0" anchor="ctr">
            <a:normAutofit/>
          </a:bodyPr>
          <a:lstStyle>
            <a:lvl1pPr marL="0" indent="0" algn="ctr" defTabSz="91433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59" name="Picture Placeholder 25"/>
          <p:cNvSpPr>
            <a:spLocks noGrp="1"/>
          </p:cNvSpPr>
          <p:nvPr>
            <p:ph type="pic" sz="quarter" idx="16"/>
          </p:nvPr>
        </p:nvSpPr>
        <p:spPr>
          <a:xfrm>
            <a:off x="7011990" y="4319134"/>
            <a:ext cx="1806573" cy="1087438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rtlCol="0" anchor="ctr">
            <a:normAutofit/>
          </a:bodyPr>
          <a:lstStyle>
            <a:lvl1pPr marL="0" indent="0" algn="ctr" defTabSz="91433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52276128"/>
      </p:ext>
    </p:extLst>
  </p:cSld>
  <p:clrMapOvr>
    <a:masterClrMapping/>
  </p:clrMapOvr>
  <p:transition xmlns:p14="http://schemas.microsoft.com/office/powerpoint/2010/main">
    <p:wipe dir="r"/>
  </p:transition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arge photo with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38138" y="259293"/>
            <a:ext cx="8477250" cy="5062803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4" name="Picture 11" descr="bottom bar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33375" y="5312833"/>
            <a:ext cx="8477250" cy="142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>
            <a:spLocks noChangeArrowheads="1"/>
          </p:cNvSpPr>
          <p:nvPr/>
        </p:nvSpPr>
        <p:spPr bwMode="ltGray">
          <a:xfrm>
            <a:off x="7730161" y="5465425"/>
            <a:ext cx="845515" cy="1675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1" dirty="0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t>Cisco Confidential</a:t>
            </a:r>
          </a:p>
        </p:txBody>
      </p:sp>
      <p:sp>
        <p:nvSpPr>
          <p:cNvPr id="7" name="Rectangle 7"/>
          <p:cNvSpPr>
            <a:spLocks noChangeArrowheads="1"/>
          </p:cNvSpPr>
          <p:nvPr/>
        </p:nvSpPr>
        <p:spPr bwMode="ltGray">
          <a:xfrm>
            <a:off x="8650757" y="5462778"/>
            <a:ext cx="259881" cy="16755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fld id="{25CA5F4A-FAF2-D442-9522-50517A953F5B}" type="slidenum">
              <a:rPr lang="en-US" sz="600" b="1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pPr algn="r" defTabSz="814333"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b="1" dirty="0">
              <a:solidFill>
                <a:srgbClr val="C0C0C0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ltGray">
          <a:xfrm>
            <a:off x="250827" y="5466748"/>
            <a:ext cx="3421063" cy="1675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2119" tIns="41058" rIns="82119" bIns="41058" anchor="b">
            <a:spAutoFit/>
          </a:bodyPr>
          <a:lstStyle/>
          <a:p>
            <a:pPr defTabSz="814333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1" dirty="0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t>©</a:t>
            </a:r>
            <a:r>
              <a:rPr lang="en-US" sz="600" b="1" dirty="0" smtClean="0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t> 2011 </a:t>
            </a:r>
            <a:r>
              <a:rPr lang="en-US" sz="600" b="1" dirty="0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t>Cisco and/or its affiliates. All rights reserved.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333377" y="259081"/>
            <a:ext cx="8474869" cy="5045154"/>
          </a:xfrm>
          <a:ln>
            <a:solidFill>
              <a:schemeClr val="bg2"/>
            </a:solidFill>
          </a:ln>
        </p:spPr>
        <p:txBody>
          <a:bodyPr rtlCol="0" anchor="ctr">
            <a:normAutofit/>
          </a:bodyPr>
          <a:lstStyle>
            <a:lvl1pPr marL="0" indent="0" algn="ctr" defTabSz="91433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baseline="0" dirty="0">
                <a:solidFill>
                  <a:srgbClr val="546568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75343916"/>
      </p:ext>
    </p:extLst>
  </p:cSld>
  <p:clrMapOvr>
    <a:masterClrMapping/>
  </p:clrMapOvr>
  <p:transition xmlns:p14="http://schemas.microsoft.com/office/powerpoint/2010/main">
    <p:wipe dir="r"/>
  </p:transition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ble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-91440" y="-76200"/>
            <a:ext cx="9326880" cy="5867400"/>
          </a:xfrm>
        </p:spPr>
        <p:txBody>
          <a:bodyPr rtlCol="0" anchor="ctr" anchorCtr="1">
            <a:noAutofit/>
          </a:bodyPr>
          <a:lstStyle>
            <a:lvl1pPr algn="ctr">
              <a:buNone/>
              <a:defRPr>
                <a:latin typeface="+mj-lt"/>
              </a:defRPr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2039033"/>
      </p:ext>
    </p:extLst>
  </p:cSld>
  <p:clrMapOvr>
    <a:masterClrMapping/>
  </p:clrMapOvr>
  <p:transition xmlns:p14="http://schemas.microsoft.com/office/powerpoint/2010/main">
    <p:wipe dir="r"/>
  </p:transition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Wide screen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3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blipFill dpi="0" rotWithShape="1">
            <a:blip r:embed="rId3" cstate="print">
              <a:alphaModFix amt="29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grpSp>
        <p:nvGrpSpPr>
          <p:cNvPr id="2" name="Group 3"/>
          <p:cNvGrpSpPr/>
          <p:nvPr/>
        </p:nvGrpSpPr>
        <p:grpSpPr>
          <a:xfrm>
            <a:off x="341316" y="5103813"/>
            <a:ext cx="787133" cy="346778"/>
            <a:chOff x="609600" y="528537"/>
            <a:chExt cx="1444734" cy="763789"/>
          </a:xfrm>
          <a:solidFill>
            <a:schemeClr val="bg1"/>
          </a:solidFill>
        </p:grpSpPr>
        <p:sp>
          <p:nvSpPr>
            <p:cNvPr id="6" name="Rectangle 5"/>
            <p:cNvSpPr>
              <a:spLocks noChangeArrowheads="1"/>
            </p:cNvSpPr>
            <p:nvPr/>
          </p:nvSpPr>
          <p:spPr bwMode="black">
            <a:xfrm>
              <a:off x="1016578" y="1035681"/>
              <a:ext cx="65914" cy="24973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7" name="Freeform 6"/>
            <p:cNvSpPr>
              <a:spLocks/>
            </p:cNvSpPr>
            <p:nvPr/>
          </p:nvSpPr>
          <p:spPr bwMode="black">
            <a:xfrm>
              <a:off x="1400563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black">
            <a:xfrm>
              <a:off x="740661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9" name="Freeform 8"/>
            <p:cNvSpPr>
              <a:spLocks noEditPoints="1"/>
            </p:cNvSpPr>
            <p:nvPr/>
          </p:nvSpPr>
          <p:spPr bwMode="black">
            <a:xfrm>
              <a:off x="1660385" y="1028765"/>
              <a:ext cx="262122" cy="263561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black">
            <a:xfrm>
              <a:off x="1167566" y="1028765"/>
              <a:ext cx="170916" cy="263561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black">
            <a:xfrm>
              <a:off x="609600" y="732931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2" name="Freeform 11"/>
            <p:cNvSpPr>
              <a:spLocks/>
            </p:cNvSpPr>
            <p:nvPr/>
          </p:nvSpPr>
          <p:spPr bwMode="black">
            <a:xfrm>
              <a:off x="783581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black">
            <a:xfrm>
              <a:off x="954497" y="528537"/>
              <a:ext cx="62081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4" name="Freeform 13"/>
            <p:cNvSpPr>
              <a:spLocks/>
            </p:cNvSpPr>
            <p:nvPr/>
          </p:nvSpPr>
          <p:spPr bwMode="black">
            <a:xfrm>
              <a:off x="1128478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5" name="Freeform 14"/>
            <p:cNvSpPr>
              <a:spLocks/>
            </p:cNvSpPr>
            <p:nvPr/>
          </p:nvSpPr>
          <p:spPr bwMode="black">
            <a:xfrm>
              <a:off x="1298627" y="732931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6" name="Freeform 15"/>
            <p:cNvSpPr>
              <a:spLocks/>
            </p:cNvSpPr>
            <p:nvPr/>
          </p:nvSpPr>
          <p:spPr bwMode="black">
            <a:xfrm>
              <a:off x="1472608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7" name="Freeform 16"/>
            <p:cNvSpPr>
              <a:spLocks/>
            </p:cNvSpPr>
            <p:nvPr/>
          </p:nvSpPr>
          <p:spPr bwMode="black">
            <a:xfrm>
              <a:off x="1646590" y="528537"/>
              <a:ext cx="62848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8" name="Freeform 17"/>
            <p:cNvSpPr>
              <a:spLocks/>
            </p:cNvSpPr>
            <p:nvPr/>
          </p:nvSpPr>
          <p:spPr bwMode="black">
            <a:xfrm>
              <a:off x="1817505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9" name="Freeform 18"/>
            <p:cNvSpPr>
              <a:spLocks/>
            </p:cNvSpPr>
            <p:nvPr/>
          </p:nvSpPr>
          <p:spPr bwMode="black">
            <a:xfrm>
              <a:off x="1991486" y="732931"/>
              <a:ext cx="62848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</p:grpSp>
      <p:sp>
        <p:nvSpPr>
          <p:cNvPr id="40" name="Media Placeholder 39"/>
          <p:cNvSpPr>
            <a:spLocks noGrp="1"/>
          </p:cNvSpPr>
          <p:nvPr>
            <p:ph type="media" sz="quarter" idx="11"/>
          </p:nvPr>
        </p:nvSpPr>
        <p:spPr>
          <a:xfrm>
            <a:off x="329184" y="647700"/>
            <a:ext cx="8485632" cy="3688080"/>
          </a:xfrm>
          <a:solidFill>
            <a:schemeClr val="tx1">
              <a:lumMod val="50000"/>
            </a:schemeClr>
          </a:solidFill>
          <a:ln>
            <a:noFill/>
          </a:ln>
          <a:effectLst>
            <a:innerShdw blurRad="419100">
              <a:prstClr val="black">
                <a:alpha val="47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91433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800" kern="1200" baseline="0" smtClean="0">
                <a:solidFill>
                  <a:schemeClr val="lt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 smtClean="0"/>
              <a:t>Click icon to add media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721631694"/>
      </p:ext>
    </p:extLst>
  </p:cSld>
  <p:clrMapOvr>
    <a:masterClrMapping/>
  </p:clrMapOvr>
  <p:transition xmlns:p14="http://schemas.microsoft.com/office/powerpoint/2010/main">
    <p:wipe dir="r"/>
  </p:transition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tandard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3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blipFill dpi="0" rotWithShape="1">
            <a:blip r:embed="rId3" cstate="print">
              <a:alphaModFix amt="29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grpSp>
        <p:nvGrpSpPr>
          <p:cNvPr id="2" name="Group 3"/>
          <p:cNvGrpSpPr/>
          <p:nvPr/>
        </p:nvGrpSpPr>
        <p:grpSpPr>
          <a:xfrm>
            <a:off x="341316" y="5103813"/>
            <a:ext cx="787133" cy="346778"/>
            <a:chOff x="609600" y="528537"/>
            <a:chExt cx="1444734" cy="763789"/>
          </a:xfrm>
          <a:solidFill>
            <a:schemeClr val="bg1"/>
          </a:solidFill>
        </p:grpSpPr>
        <p:sp>
          <p:nvSpPr>
            <p:cNvPr id="6" name="Rectangle 5"/>
            <p:cNvSpPr>
              <a:spLocks noChangeArrowheads="1"/>
            </p:cNvSpPr>
            <p:nvPr/>
          </p:nvSpPr>
          <p:spPr bwMode="black">
            <a:xfrm>
              <a:off x="1016578" y="1035681"/>
              <a:ext cx="65914" cy="24973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7" name="Freeform 6"/>
            <p:cNvSpPr>
              <a:spLocks/>
            </p:cNvSpPr>
            <p:nvPr/>
          </p:nvSpPr>
          <p:spPr bwMode="black">
            <a:xfrm>
              <a:off x="1400563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black">
            <a:xfrm>
              <a:off x="740661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9" name="Freeform 8"/>
            <p:cNvSpPr>
              <a:spLocks noEditPoints="1"/>
            </p:cNvSpPr>
            <p:nvPr/>
          </p:nvSpPr>
          <p:spPr bwMode="black">
            <a:xfrm>
              <a:off x="1660385" y="1028765"/>
              <a:ext cx="262122" cy="263561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black">
            <a:xfrm>
              <a:off x="1167566" y="1028765"/>
              <a:ext cx="170916" cy="263561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black">
            <a:xfrm>
              <a:off x="609600" y="732931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2" name="Freeform 11"/>
            <p:cNvSpPr>
              <a:spLocks/>
            </p:cNvSpPr>
            <p:nvPr/>
          </p:nvSpPr>
          <p:spPr bwMode="black">
            <a:xfrm>
              <a:off x="783581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black">
            <a:xfrm>
              <a:off x="954497" y="528537"/>
              <a:ext cx="62081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4" name="Freeform 13"/>
            <p:cNvSpPr>
              <a:spLocks/>
            </p:cNvSpPr>
            <p:nvPr/>
          </p:nvSpPr>
          <p:spPr bwMode="black">
            <a:xfrm>
              <a:off x="1128478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5" name="Freeform 14"/>
            <p:cNvSpPr>
              <a:spLocks/>
            </p:cNvSpPr>
            <p:nvPr/>
          </p:nvSpPr>
          <p:spPr bwMode="black">
            <a:xfrm>
              <a:off x="1298627" y="732931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6" name="Freeform 15"/>
            <p:cNvSpPr>
              <a:spLocks/>
            </p:cNvSpPr>
            <p:nvPr/>
          </p:nvSpPr>
          <p:spPr bwMode="black">
            <a:xfrm>
              <a:off x="1472608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7" name="Freeform 16"/>
            <p:cNvSpPr>
              <a:spLocks/>
            </p:cNvSpPr>
            <p:nvPr/>
          </p:nvSpPr>
          <p:spPr bwMode="black">
            <a:xfrm>
              <a:off x="1646590" y="528537"/>
              <a:ext cx="62848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8" name="Freeform 17"/>
            <p:cNvSpPr>
              <a:spLocks/>
            </p:cNvSpPr>
            <p:nvPr/>
          </p:nvSpPr>
          <p:spPr bwMode="black">
            <a:xfrm>
              <a:off x="1817505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9" name="Freeform 18"/>
            <p:cNvSpPr>
              <a:spLocks/>
            </p:cNvSpPr>
            <p:nvPr/>
          </p:nvSpPr>
          <p:spPr bwMode="black">
            <a:xfrm>
              <a:off x="1991486" y="732931"/>
              <a:ext cx="62848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</p:grpSp>
      <p:sp>
        <p:nvSpPr>
          <p:cNvPr id="21" name="Media Placeholder 20"/>
          <p:cNvSpPr>
            <a:spLocks noGrp="1"/>
          </p:cNvSpPr>
          <p:nvPr>
            <p:ph type="media" sz="quarter" idx="10"/>
          </p:nvPr>
        </p:nvSpPr>
        <p:spPr>
          <a:xfrm>
            <a:off x="2845150" y="648891"/>
            <a:ext cx="5971032" cy="3688080"/>
          </a:xfrm>
          <a:solidFill>
            <a:schemeClr val="tx1">
              <a:lumMod val="50000"/>
            </a:schemeClr>
          </a:solidFill>
          <a:ln>
            <a:noFill/>
          </a:ln>
          <a:effectLst>
            <a:innerShdw blurRad="419100">
              <a:prstClr val="black">
                <a:alpha val="47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91433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800" kern="1200">
                <a:solidFill>
                  <a:schemeClr val="lt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 smtClean="0"/>
              <a:t>Click icon to add media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54474111"/>
      </p:ext>
    </p:extLst>
  </p:cSld>
  <p:clrMapOvr>
    <a:masterClrMapping/>
  </p:clrMapOvr>
  <p:transition xmlns:p14="http://schemas.microsoft.com/office/powerpoint/2010/main">
    <p:wipe dir="r"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arge photo with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38138" y="259293"/>
            <a:ext cx="8477250" cy="5062803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4" name="Picture 11" descr="bottom bar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33375" y="5312833"/>
            <a:ext cx="8477250" cy="142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>
            <a:spLocks noChangeArrowheads="1"/>
          </p:cNvSpPr>
          <p:nvPr/>
        </p:nvSpPr>
        <p:spPr bwMode="ltGray">
          <a:xfrm>
            <a:off x="7986492" y="5457729"/>
            <a:ext cx="589185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dirty="0">
                <a:solidFill>
                  <a:srgbClr val="C0C0C0"/>
                </a:solidFill>
                <a:latin typeface="Arial"/>
                <a:ea typeface="+mn-ea"/>
                <a:cs typeface="+mn-cs"/>
              </a:rPr>
              <a:t>Cisco Public</a:t>
            </a:r>
          </a:p>
        </p:txBody>
      </p:sp>
      <p:sp>
        <p:nvSpPr>
          <p:cNvPr id="7" name="Rectangle 7"/>
          <p:cNvSpPr>
            <a:spLocks noChangeArrowheads="1"/>
          </p:cNvSpPr>
          <p:nvPr/>
        </p:nvSpPr>
        <p:spPr bwMode="ltGray">
          <a:xfrm>
            <a:off x="8650757" y="5455083"/>
            <a:ext cx="259881" cy="1752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  <a:defRPr/>
            </a:pPr>
            <a:fld id="{C15FE770-3487-914F-97DE-558DD45B7369}" type="slidenum">
              <a:rPr lang="en-US" sz="600">
                <a:solidFill>
                  <a:srgbClr val="C0C0C0"/>
                </a:solidFill>
                <a:latin typeface="Arial"/>
                <a:ea typeface="+mn-ea"/>
                <a:cs typeface="+mn-cs"/>
              </a:rPr>
              <a:pPr algn="r" defTabSz="814333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dirty="0">
              <a:solidFill>
                <a:srgbClr val="C0C0C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ltGray">
          <a:xfrm>
            <a:off x="250827" y="5459053"/>
            <a:ext cx="3421063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2119" tIns="41058" rIns="82119" bIns="41058" anchor="b">
            <a:spAutoFit/>
          </a:bodyPr>
          <a:lstStyle/>
          <a:p>
            <a:pPr algn="l" defTabSz="81433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dirty="0">
                <a:solidFill>
                  <a:srgbClr val="C0C0C0"/>
                </a:solidFill>
                <a:latin typeface="Arial"/>
                <a:ea typeface="+mn-ea"/>
                <a:cs typeface="+mn-cs"/>
              </a:rPr>
              <a:t>© 2011 Cisco and/or its affiliates. All rights reserved.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333377" y="259081"/>
            <a:ext cx="8474869" cy="5045154"/>
          </a:xfrm>
          <a:ln>
            <a:solidFill>
              <a:schemeClr val="bg2"/>
            </a:solidFill>
          </a:ln>
        </p:spPr>
        <p:txBody>
          <a:bodyPr rtlCol="0" anchor="ctr">
            <a:normAutofit/>
          </a:bodyPr>
          <a:lstStyle>
            <a:lvl1pPr marL="0" indent="0" algn="ctr" defTabSz="91433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baseline="0" dirty="0">
                <a:solidFill>
                  <a:srgbClr val="546568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 smtClean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46605879"/>
      </p:ext>
    </p:extLst>
  </p:cSld>
  <p:clrMapOvr>
    <a:masterClrMapping/>
  </p:clrMapOvr>
  <p:transition xmlns:p14="http://schemas.microsoft.com/office/powerpoint/2010/main">
    <p:wipe dir="r"/>
  </p:transition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_gradi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29696691"/>
      </p:ext>
    </p:extLst>
  </p:cSld>
  <p:clrMapOvr>
    <a:masterClrMapping/>
  </p:clrMapOvr>
  <p:transition xmlns:p14="http://schemas.microsoft.com/office/powerpoint/2010/main">
    <p:wipe dir="r"/>
  </p:transition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ChangeArrowheads="1"/>
          </p:cNvSpPr>
          <p:nvPr/>
        </p:nvSpPr>
        <p:spPr bwMode="ltGray">
          <a:xfrm>
            <a:off x="7730161" y="5465425"/>
            <a:ext cx="845515" cy="1675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1" dirty="0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t>Cisco Confidential</a:t>
            </a:r>
          </a:p>
        </p:txBody>
      </p:sp>
      <p:sp>
        <p:nvSpPr>
          <p:cNvPr id="3" name="Rectangle 7"/>
          <p:cNvSpPr>
            <a:spLocks noChangeArrowheads="1"/>
          </p:cNvSpPr>
          <p:nvPr/>
        </p:nvSpPr>
        <p:spPr bwMode="ltGray">
          <a:xfrm>
            <a:off x="8650757" y="5462778"/>
            <a:ext cx="259881" cy="16755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fld id="{77E49338-27CB-D44B-8EB8-932A6690FA5C}" type="slidenum">
              <a:rPr lang="en-US" sz="600" b="1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pPr algn="r" defTabSz="814333"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b="1" dirty="0">
              <a:solidFill>
                <a:srgbClr val="C0C0C0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ltGray">
          <a:xfrm>
            <a:off x="250827" y="5466748"/>
            <a:ext cx="3421063" cy="1675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2119" tIns="41058" rIns="82119" bIns="41058" anchor="b">
            <a:spAutoFit/>
          </a:bodyPr>
          <a:lstStyle/>
          <a:p>
            <a:pPr defTabSz="814333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1" dirty="0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t>©</a:t>
            </a:r>
            <a:r>
              <a:rPr lang="en-US" sz="600" b="1" dirty="0" smtClean="0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t> 2011 </a:t>
            </a:r>
            <a:r>
              <a:rPr lang="en-US" sz="600" b="1" dirty="0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t>Cisco and/or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189619905"/>
      </p:ext>
    </p:extLst>
  </p:cSld>
  <p:clrMapOvr>
    <a:masterClrMapping/>
  </p:clrMapOvr>
  <p:transition xmlns:p14="http://schemas.microsoft.com/office/powerpoint/2010/main">
    <p:wipe dir="r"/>
  </p:transition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/>
          <p:cNvSpPr>
            <a:spLocks noChangeArrowheads="1"/>
          </p:cNvSpPr>
          <p:nvPr/>
        </p:nvSpPr>
        <p:spPr bwMode="black">
          <a:xfrm>
            <a:off x="4373565" y="4870981"/>
            <a:ext cx="41275" cy="130969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91434" tIns="45717" rIns="91434" bIns="45717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" name="Freeform 3"/>
          <p:cNvSpPr>
            <a:spLocks/>
          </p:cNvSpPr>
          <p:nvPr/>
        </p:nvSpPr>
        <p:spPr bwMode="black">
          <a:xfrm>
            <a:off x="4614863" y="4867012"/>
            <a:ext cx="120650" cy="137583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1" y="80"/>
              </a:cxn>
              <a:cxn ang="0">
                <a:pos x="0" y="40"/>
              </a:cxn>
              <a:cxn ang="0">
                <a:pos x="41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8" y="23"/>
                  <a:pt x="51" y="20"/>
                  <a:pt x="42" y="20"/>
                </a:cubicBezTo>
                <a:cubicBezTo>
                  <a:pt x="30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1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1" y="0"/>
                </a:cubicBezTo>
                <a:cubicBezTo>
                  <a:pt x="50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" name="Freeform 4"/>
          <p:cNvSpPr>
            <a:spLocks/>
          </p:cNvSpPr>
          <p:nvPr/>
        </p:nvSpPr>
        <p:spPr bwMode="black">
          <a:xfrm>
            <a:off x="4200527" y="4867012"/>
            <a:ext cx="119063" cy="137583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7" y="23"/>
                  <a:pt x="51" y="20"/>
                  <a:pt x="42" y="20"/>
                </a:cubicBezTo>
                <a:cubicBezTo>
                  <a:pt x="29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0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0" y="0"/>
                </a:cubicBezTo>
                <a:cubicBezTo>
                  <a:pt x="49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6" name="Freeform 5"/>
          <p:cNvSpPr>
            <a:spLocks noEditPoints="1"/>
          </p:cNvSpPr>
          <p:nvPr/>
        </p:nvSpPr>
        <p:spPr bwMode="black">
          <a:xfrm>
            <a:off x="4778375" y="4867012"/>
            <a:ext cx="165100" cy="137583"/>
          </a:xfrm>
          <a:custGeom>
            <a:avLst/>
            <a:gdLst/>
            <a:ahLst/>
            <a:cxnLst>
              <a:cxn ang="0">
                <a:pos x="80" y="40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80" y="40"/>
              </a:cxn>
              <a:cxn ang="0">
                <a:pos x="40" y="20"/>
              </a:cxn>
              <a:cxn ang="0">
                <a:pos x="20" y="40"/>
              </a:cxn>
              <a:cxn ang="0">
                <a:pos x="40" y="60"/>
              </a:cxn>
              <a:cxn ang="0">
                <a:pos x="60" y="40"/>
              </a:cxn>
              <a:cxn ang="0">
                <a:pos x="40" y="20"/>
              </a:cxn>
            </a:cxnLst>
            <a:rect l="0" t="0" r="r" b="b"/>
            <a:pathLst>
              <a:path w="80" h="80">
                <a:moveTo>
                  <a:pt x="80" y="40"/>
                </a:moveTo>
                <a:cubicBezTo>
                  <a:pt x="80" y="62"/>
                  <a:pt x="64" y="80"/>
                  <a:pt x="40" y="80"/>
                </a:cubicBezTo>
                <a:cubicBezTo>
                  <a:pt x="16" y="80"/>
                  <a:pt x="0" y="62"/>
                  <a:pt x="0" y="40"/>
                </a:cubicBezTo>
                <a:cubicBezTo>
                  <a:pt x="0" y="18"/>
                  <a:pt x="16" y="0"/>
                  <a:pt x="40" y="0"/>
                </a:cubicBezTo>
                <a:cubicBezTo>
                  <a:pt x="64" y="0"/>
                  <a:pt x="80" y="18"/>
                  <a:pt x="80" y="40"/>
                </a:cubicBezTo>
                <a:moveTo>
                  <a:pt x="40" y="20"/>
                </a:moveTo>
                <a:cubicBezTo>
                  <a:pt x="29" y="20"/>
                  <a:pt x="20" y="29"/>
                  <a:pt x="20" y="40"/>
                </a:cubicBezTo>
                <a:cubicBezTo>
                  <a:pt x="20" y="51"/>
                  <a:pt x="29" y="60"/>
                  <a:pt x="40" y="60"/>
                </a:cubicBezTo>
                <a:cubicBezTo>
                  <a:pt x="51" y="60"/>
                  <a:pt x="60" y="51"/>
                  <a:pt x="60" y="40"/>
                </a:cubicBezTo>
                <a:cubicBezTo>
                  <a:pt x="60" y="29"/>
                  <a:pt x="51" y="20"/>
                  <a:pt x="40" y="20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7" name="Freeform 6"/>
          <p:cNvSpPr>
            <a:spLocks/>
          </p:cNvSpPr>
          <p:nvPr/>
        </p:nvSpPr>
        <p:spPr bwMode="black">
          <a:xfrm>
            <a:off x="4468813" y="4867012"/>
            <a:ext cx="107950" cy="137583"/>
          </a:xfrm>
          <a:custGeom>
            <a:avLst/>
            <a:gdLst/>
            <a:ahLst/>
            <a:cxnLst>
              <a:cxn ang="0">
                <a:pos x="47" y="19"/>
              </a:cxn>
              <a:cxn ang="0">
                <a:pos x="32" y="17"/>
              </a:cxn>
              <a:cxn ang="0">
                <a:pos x="20" y="23"/>
              </a:cxn>
              <a:cxn ang="0">
                <a:pos x="29" y="30"/>
              </a:cxn>
              <a:cxn ang="0">
                <a:pos x="34" y="32"/>
              </a:cxn>
              <a:cxn ang="0">
                <a:pos x="52" y="54"/>
              </a:cxn>
              <a:cxn ang="0">
                <a:pos x="21" y="80"/>
              </a:cxn>
              <a:cxn ang="0">
                <a:pos x="0" y="77"/>
              </a:cxn>
              <a:cxn ang="0">
                <a:pos x="0" y="60"/>
              </a:cxn>
              <a:cxn ang="0">
                <a:pos x="18" y="63"/>
              </a:cxn>
              <a:cxn ang="0">
                <a:pos x="32" y="56"/>
              </a:cxn>
              <a:cxn ang="0">
                <a:pos x="23" y="48"/>
              </a:cxn>
              <a:cxn ang="0">
                <a:pos x="19" y="47"/>
              </a:cxn>
              <a:cxn ang="0">
                <a:pos x="0" y="24"/>
              </a:cxn>
              <a:cxn ang="0">
                <a:pos x="28" y="0"/>
              </a:cxn>
              <a:cxn ang="0">
                <a:pos x="47" y="3"/>
              </a:cxn>
              <a:cxn ang="0">
                <a:pos x="47" y="19"/>
              </a:cxn>
            </a:cxnLst>
            <a:rect l="0" t="0" r="r" b="b"/>
            <a:pathLst>
              <a:path w="52" h="80">
                <a:moveTo>
                  <a:pt x="47" y="19"/>
                </a:moveTo>
                <a:cubicBezTo>
                  <a:pt x="47" y="19"/>
                  <a:pt x="38" y="17"/>
                  <a:pt x="32" y="17"/>
                </a:cubicBezTo>
                <a:cubicBezTo>
                  <a:pt x="24" y="17"/>
                  <a:pt x="20" y="19"/>
                  <a:pt x="20" y="23"/>
                </a:cubicBezTo>
                <a:cubicBezTo>
                  <a:pt x="20" y="28"/>
                  <a:pt x="26" y="29"/>
                  <a:pt x="29" y="30"/>
                </a:cubicBezTo>
                <a:cubicBezTo>
                  <a:pt x="34" y="32"/>
                  <a:pt x="34" y="32"/>
                  <a:pt x="34" y="32"/>
                </a:cubicBezTo>
                <a:cubicBezTo>
                  <a:pt x="47" y="36"/>
                  <a:pt x="52" y="45"/>
                  <a:pt x="52" y="54"/>
                </a:cubicBezTo>
                <a:cubicBezTo>
                  <a:pt x="52" y="73"/>
                  <a:pt x="35" y="80"/>
                  <a:pt x="21" y="80"/>
                </a:cubicBezTo>
                <a:cubicBezTo>
                  <a:pt x="10" y="80"/>
                  <a:pt x="1" y="78"/>
                  <a:pt x="0" y="77"/>
                </a:cubicBezTo>
                <a:cubicBezTo>
                  <a:pt x="0" y="60"/>
                  <a:pt x="0" y="60"/>
                  <a:pt x="0" y="60"/>
                </a:cubicBezTo>
                <a:cubicBezTo>
                  <a:pt x="2" y="60"/>
                  <a:pt x="10" y="63"/>
                  <a:pt x="18" y="63"/>
                </a:cubicBezTo>
                <a:cubicBezTo>
                  <a:pt x="28" y="63"/>
                  <a:pt x="32" y="60"/>
                  <a:pt x="32" y="56"/>
                </a:cubicBezTo>
                <a:cubicBezTo>
                  <a:pt x="32" y="52"/>
                  <a:pt x="28" y="49"/>
                  <a:pt x="23" y="48"/>
                </a:cubicBezTo>
                <a:cubicBezTo>
                  <a:pt x="22" y="48"/>
                  <a:pt x="21" y="47"/>
                  <a:pt x="19" y="47"/>
                </a:cubicBezTo>
                <a:cubicBezTo>
                  <a:pt x="9" y="43"/>
                  <a:pt x="0" y="37"/>
                  <a:pt x="0" y="24"/>
                </a:cubicBezTo>
                <a:cubicBezTo>
                  <a:pt x="0" y="10"/>
                  <a:pt x="10" y="0"/>
                  <a:pt x="28" y="0"/>
                </a:cubicBezTo>
                <a:cubicBezTo>
                  <a:pt x="37" y="0"/>
                  <a:pt x="46" y="3"/>
                  <a:pt x="47" y="3"/>
                </a:cubicBezTo>
                <a:lnTo>
                  <a:pt x="47" y="1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black">
          <a:xfrm>
            <a:off x="4117975" y="4712231"/>
            <a:ext cx="38100" cy="67469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10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9" name="Freeform 8"/>
          <p:cNvSpPr>
            <a:spLocks/>
          </p:cNvSpPr>
          <p:nvPr/>
        </p:nvSpPr>
        <p:spPr bwMode="black">
          <a:xfrm>
            <a:off x="4227513" y="4667250"/>
            <a:ext cx="38100" cy="112448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4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4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0" name="Freeform 9"/>
          <p:cNvSpPr>
            <a:spLocks/>
          </p:cNvSpPr>
          <p:nvPr/>
        </p:nvSpPr>
        <p:spPr bwMode="black">
          <a:xfrm>
            <a:off x="4335463" y="4605073"/>
            <a:ext cx="38100" cy="206375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111"/>
              </a:cxn>
              <a:cxn ang="0">
                <a:pos x="10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5" y="120"/>
                  <a:pt x="10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black">
          <a:xfrm>
            <a:off x="4443415" y="4667250"/>
            <a:ext cx="39687" cy="112448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2" name="Freeform 11"/>
          <p:cNvSpPr>
            <a:spLocks/>
          </p:cNvSpPr>
          <p:nvPr/>
        </p:nvSpPr>
        <p:spPr bwMode="black">
          <a:xfrm>
            <a:off x="4551365" y="4712231"/>
            <a:ext cx="41275" cy="67469"/>
          </a:xfrm>
          <a:custGeom>
            <a:avLst/>
            <a:gdLst/>
            <a:ahLst/>
            <a:cxnLst>
              <a:cxn ang="0">
                <a:pos x="20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20" y="30"/>
              </a:cxn>
              <a:cxn ang="0">
                <a:pos x="20" y="10"/>
              </a:cxn>
            </a:cxnLst>
            <a:rect l="0" t="0" r="r" b="b"/>
            <a:pathLst>
              <a:path w="20" h="39">
                <a:moveTo>
                  <a:pt x="20" y="10"/>
                </a:moveTo>
                <a:cubicBezTo>
                  <a:pt x="20" y="4"/>
                  <a:pt x="15" y="0"/>
                  <a:pt x="10" y="0"/>
                </a:cubicBezTo>
                <a:cubicBezTo>
                  <a:pt x="5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5" y="39"/>
                  <a:pt x="10" y="39"/>
                </a:cubicBezTo>
                <a:cubicBezTo>
                  <a:pt x="15" y="39"/>
                  <a:pt x="20" y="35"/>
                  <a:pt x="20" y="30"/>
                </a:cubicBezTo>
                <a:lnTo>
                  <a:pt x="20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3" name="Freeform 12"/>
          <p:cNvSpPr>
            <a:spLocks/>
          </p:cNvSpPr>
          <p:nvPr/>
        </p:nvSpPr>
        <p:spPr bwMode="black">
          <a:xfrm>
            <a:off x="4660900" y="4667250"/>
            <a:ext cx="39688" cy="112448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4" name="Freeform 13"/>
          <p:cNvSpPr>
            <a:spLocks/>
          </p:cNvSpPr>
          <p:nvPr/>
        </p:nvSpPr>
        <p:spPr bwMode="black">
          <a:xfrm>
            <a:off x="4770440" y="4605073"/>
            <a:ext cx="39687" cy="206375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111"/>
              </a:cxn>
              <a:cxn ang="0">
                <a:pos x="9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4" y="120"/>
                  <a:pt x="9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5" name="Freeform 14"/>
          <p:cNvSpPr>
            <a:spLocks/>
          </p:cNvSpPr>
          <p:nvPr/>
        </p:nvSpPr>
        <p:spPr bwMode="black">
          <a:xfrm>
            <a:off x="4876800" y="4667250"/>
            <a:ext cx="39688" cy="112448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5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6" name="Freeform 15"/>
          <p:cNvSpPr>
            <a:spLocks/>
          </p:cNvSpPr>
          <p:nvPr/>
        </p:nvSpPr>
        <p:spPr bwMode="black">
          <a:xfrm>
            <a:off x="4986339" y="4712231"/>
            <a:ext cx="39687" cy="67469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9" y="0"/>
              </a:cxn>
              <a:cxn ang="0">
                <a:pos x="0" y="10"/>
              </a:cxn>
              <a:cxn ang="0">
                <a:pos x="0" y="30"/>
              </a:cxn>
              <a:cxn ang="0">
                <a:pos x="9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9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70869571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00"/>
                            </p:stCondLst>
                            <p:childTnLst>
                              <p:par>
                                <p:cTn id="9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7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7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1.91391E-6 L -5.55556E-7 0.02314 " pathEditMode="relative" rAng="0" ptsTypes="AA">
                                      <p:cBhvr>
                                        <p:cTn id="37" dur="7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-1.93242E-6 L 4.72222E-6 0.02962 " pathEditMode="relative" rAng="0" ptsTypes="AA">
                                      <p:cBhvr>
                                        <p:cTn id="39" dur="7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91391E-6 L 0 0.02314 " pathEditMode="relative" rAng="0" ptsTypes="AA">
                                      <p:cBhvr>
                                        <p:cTn id="41" dur="70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1.93242E-6 L -4.72222E-6 0.02962 " pathEditMode="relative" rAng="0" ptsTypes="AA">
                                      <p:cBhvr>
                                        <p:cTn id="43" dur="700" spd="-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1.91391E-6 L 4.16667E-6 0.02314 " pathEditMode="relative" rAng="0" ptsTypes="AA">
                                      <p:cBhvr>
                                        <p:cTn id="45" dur="700" spd="-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2.36056E-6 L 2.77778E-7 -0.02338 " pathEditMode="relative" rAng="0" ptsTypes="AA">
                                      <p:cBhvr>
                                        <p:cTn id="47" dur="7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2.36056E-6 L -8.33333E-7 -0.02338 " pathEditMode="relative" rAng="0" ptsTypes="AA">
                                      <p:cBhvr>
                                        <p:cTn id="49" dur="7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2.36056E-6 L 4.44444E-6 -0.02338 " pathEditMode="relative" rAng="0" ptsTypes="AA">
                                      <p:cBhvr>
                                        <p:cTn id="51" dur="7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2.36056E-6 L 3.33333E-6 -0.02338 " pathEditMode="relative" rAng="0" ptsTypes="AA">
                                      <p:cBhvr>
                                        <p:cTn id="53" dur="70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4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7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7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7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</p:bldLst>
  </p:timing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-green 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/>
          <p:cNvSpPr>
            <a:spLocks noChangeArrowheads="1"/>
          </p:cNvSpPr>
          <p:nvPr/>
        </p:nvSpPr>
        <p:spPr bwMode="black">
          <a:xfrm>
            <a:off x="6313490" y="3090334"/>
            <a:ext cx="115887" cy="367771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91434" tIns="45717" rIns="91434" bIns="45717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" name="Freeform 3"/>
          <p:cNvSpPr>
            <a:spLocks/>
          </p:cNvSpPr>
          <p:nvPr/>
        </p:nvSpPr>
        <p:spPr bwMode="black">
          <a:xfrm>
            <a:off x="6992938" y="3081074"/>
            <a:ext cx="336550" cy="388938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1" y="80"/>
              </a:cxn>
              <a:cxn ang="0">
                <a:pos x="0" y="40"/>
              </a:cxn>
              <a:cxn ang="0">
                <a:pos x="41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8" y="23"/>
                  <a:pt x="51" y="20"/>
                  <a:pt x="42" y="20"/>
                </a:cubicBezTo>
                <a:cubicBezTo>
                  <a:pt x="30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1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1" y="0"/>
                </a:cubicBezTo>
                <a:cubicBezTo>
                  <a:pt x="50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" name="Freeform 4"/>
          <p:cNvSpPr>
            <a:spLocks/>
          </p:cNvSpPr>
          <p:nvPr/>
        </p:nvSpPr>
        <p:spPr bwMode="black">
          <a:xfrm>
            <a:off x="5824539" y="3081074"/>
            <a:ext cx="338137" cy="388938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7" y="23"/>
                  <a:pt x="51" y="20"/>
                  <a:pt x="42" y="20"/>
                </a:cubicBezTo>
                <a:cubicBezTo>
                  <a:pt x="29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0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0" y="0"/>
                </a:cubicBezTo>
                <a:cubicBezTo>
                  <a:pt x="49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6" name="Freeform 5"/>
          <p:cNvSpPr>
            <a:spLocks noEditPoints="1"/>
          </p:cNvSpPr>
          <p:nvPr/>
        </p:nvSpPr>
        <p:spPr bwMode="black">
          <a:xfrm>
            <a:off x="7451725" y="3081074"/>
            <a:ext cx="463550" cy="388938"/>
          </a:xfrm>
          <a:custGeom>
            <a:avLst/>
            <a:gdLst/>
            <a:ahLst/>
            <a:cxnLst>
              <a:cxn ang="0">
                <a:pos x="80" y="40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80" y="40"/>
              </a:cxn>
              <a:cxn ang="0">
                <a:pos x="40" y="20"/>
              </a:cxn>
              <a:cxn ang="0">
                <a:pos x="20" y="40"/>
              </a:cxn>
              <a:cxn ang="0">
                <a:pos x="40" y="60"/>
              </a:cxn>
              <a:cxn ang="0">
                <a:pos x="60" y="40"/>
              </a:cxn>
              <a:cxn ang="0">
                <a:pos x="40" y="20"/>
              </a:cxn>
            </a:cxnLst>
            <a:rect l="0" t="0" r="r" b="b"/>
            <a:pathLst>
              <a:path w="80" h="80">
                <a:moveTo>
                  <a:pt x="80" y="40"/>
                </a:moveTo>
                <a:cubicBezTo>
                  <a:pt x="80" y="62"/>
                  <a:pt x="64" y="80"/>
                  <a:pt x="40" y="80"/>
                </a:cubicBezTo>
                <a:cubicBezTo>
                  <a:pt x="16" y="80"/>
                  <a:pt x="0" y="62"/>
                  <a:pt x="0" y="40"/>
                </a:cubicBezTo>
                <a:cubicBezTo>
                  <a:pt x="0" y="18"/>
                  <a:pt x="16" y="0"/>
                  <a:pt x="40" y="0"/>
                </a:cubicBezTo>
                <a:cubicBezTo>
                  <a:pt x="64" y="0"/>
                  <a:pt x="80" y="18"/>
                  <a:pt x="80" y="40"/>
                </a:cubicBezTo>
                <a:moveTo>
                  <a:pt x="40" y="20"/>
                </a:moveTo>
                <a:cubicBezTo>
                  <a:pt x="29" y="20"/>
                  <a:pt x="20" y="29"/>
                  <a:pt x="20" y="40"/>
                </a:cubicBezTo>
                <a:cubicBezTo>
                  <a:pt x="20" y="51"/>
                  <a:pt x="29" y="60"/>
                  <a:pt x="40" y="60"/>
                </a:cubicBezTo>
                <a:cubicBezTo>
                  <a:pt x="51" y="60"/>
                  <a:pt x="60" y="51"/>
                  <a:pt x="60" y="40"/>
                </a:cubicBezTo>
                <a:cubicBezTo>
                  <a:pt x="60" y="29"/>
                  <a:pt x="51" y="20"/>
                  <a:pt x="40" y="20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7" name="Freeform 6"/>
          <p:cNvSpPr>
            <a:spLocks/>
          </p:cNvSpPr>
          <p:nvPr/>
        </p:nvSpPr>
        <p:spPr bwMode="black">
          <a:xfrm>
            <a:off x="6580189" y="3081074"/>
            <a:ext cx="301625" cy="388938"/>
          </a:xfrm>
          <a:custGeom>
            <a:avLst/>
            <a:gdLst/>
            <a:ahLst/>
            <a:cxnLst>
              <a:cxn ang="0">
                <a:pos x="47" y="19"/>
              </a:cxn>
              <a:cxn ang="0">
                <a:pos x="32" y="17"/>
              </a:cxn>
              <a:cxn ang="0">
                <a:pos x="20" y="23"/>
              </a:cxn>
              <a:cxn ang="0">
                <a:pos x="29" y="30"/>
              </a:cxn>
              <a:cxn ang="0">
                <a:pos x="34" y="32"/>
              </a:cxn>
              <a:cxn ang="0">
                <a:pos x="52" y="54"/>
              </a:cxn>
              <a:cxn ang="0">
                <a:pos x="21" y="80"/>
              </a:cxn>
              <a:cxn ang="0">
                <a:pos x="0" y="77"/>
              </a:cxn>
              <a:cxn ang="0">
                <a:pos x="0" y="60"/>
              </a:cxn>
              <a:cxn ang="0">
                <a:pos x="18" y="63"/>
              </a:cxn>
              <a:cxn ang="0">
                <a:pos x="32" y="56"/>
              </a:cxn>
              <a:cxn ang="0">
                <a:pos x="23" y="48"/>
              </a:cxn>
              <a:cxn ang="0">
                <a:pos x="19" y="47"/>
              </a:cxn>
              <a:cxn ang="0">
                <a:pos x="0" y="24"/>
              </a:cxn>
              <a:cxn ang="0">
                <a:pos x="28" y="0"/>
              </a:cxn>
              <a:cxn ang="0">
                <a:pos x="47" y="3"/>
              </a:cxn>
              <a:cxn ang="0">
                <a:pos x="47" y="19"/>
              </a:cxn>
            </a:cxnLst>
            <a:rect l="0" t="0" r="r" b="b"/>
            <a:pathLst>
              <a:path w="52" h="80">
                <a:moveTo>
                  <a:pt x="47" y="19"/>
                </a:moveTo>
                <a:cubicBezTo>
                  <a:pt x="47" y="19"/>
                  <a:pt x="38" y="17"/>
                  <a:pt x="32" y="17"/>
                </a:cubicBezTo>
                <a:cubicBezTo>
                  <a:pt x="24" y="17"/>
                  <a:pt x="20" y="19"/>
                  <a:pt x="20" y="23"/>
                </a:cubicBezTo>
                <a:cubicBezTo>
                  <a:pt x="20" y="28"/>
                  <a:pt x="26" y="29"/>
                  <a:pt x="29" y="30"/>
                </a:cubicBezTo>
                <a:cubicBezTo>
                  <a:pt x="34" y="32"/>
                  <a:pt x="34" y="32"/>
                  <a:pt x="34" y="32"/>
                </a:cubicBezTo>
                <a:cubicBezTo>
                  <a:pt x="47" y="36"/>
                  <a:pt x="52" y="45"/>
                  <a:pt x="52" y="54"/>
                </a:cubicBezTo>
                <a:cubicBezTo>
                  <a:pt x="52" y="73"/>
                  <a:pt x="35" y="80"/>
                  <a:pt x="21" y="80"/>
                </a:cubicBezTo>
                <a:cubicBezTo>
                  <a:pt x="10" y="80"/>
                  <a:pt x="1" y="78"/>
                  <a:pt x="0" y="77"/>
                </a:cubicBezTo>
                <a:cubicBezTo>
                  <a:pt x="0" y="60"/>
                  <a:pt x="0" y="60"/>
                  <a:pt x="0" y="60"/>
                </a:cubicBezTo>
                <a:cubicBezTo>
                  <a:pt x="2" y="60"/>
                  <a:pt x="10" y="63"/>
                  <a:pt x="18" y="63"/>
                </a:cubicBezTo>
                <a:cubicBezTo>
                  <a:pt x="28" y="63"/>
                  <a:pt x="32" y="60"/>
                  <a:pt x="32" y="56"/>
                </a:cubicBezTo>
                <a:cubicBezTo>
                  <a:pt x="32" y="52"/>
                  <a:pt x="28" y="49"/>
                  <a:pt x="23" y="48"/>
                </a:cubicBezTo>
                <a:cubicBezTo>
                  <a:pt x="22" y="48"/>
                  <a:pt x="21" y="47"/>
                  <a:pt x="19" y="47"/>
                </a:cubicBezTo>
                <a:cubicBezTo>
                  <a:pt x="9" y="43"/>
                  <a:pt x="0" y="37"/>
                  <a:pt x="0" y="24"/>
                </a:cubicBezTo>
                <a:cubicBezTo>
                  <a:pt x="0" y="10"/>
                  <a:pt x="10" y="0"/>
                  <a:pt x="28" y="0"/>
                </a:cubicBezTo>
                <a:cubicBezTo>
                  <a:pt x="37" y="0"/>
                  <a:pt x="46" y="3"/>
                  <a:pt x="47" y="3"/>
                </a:cubicBezTo>
                <a:lnTo>
                  <a:pt x="47" y="1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black">
          <a:xfrm>
            <a:off x="5592765" y="2569104"/>
            <a:ext cx="109537" cy="189178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10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9" name="Freeform 8"/>
          <p:cNvSpPr>
            <a:spLocks/>
          </p:cNvSpPr>
          <p:nvPr/>
        </p:nvSpPr>
        <p:spPr bwMode="black">
          <a:xfrm>
            <a:off x="5900740" y="2442104"/>
            <a:ext cx="109537" cy="316178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4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4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0" name="Freeform 9"/>
          <p:cNvSpPr>
            <a:spLocks/>
          </p:cNvSpPr>
          <p:nvPr/>
        </p:nvSpPr>
        <p:spPr bwMode="black">
          <a:xfrm>
            <a:off x="6202365" y="2267479"/>
            <a:ext cx="111125" cy="582083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111"/>
              </a:cxn>
              <a:cxn ang="0">
                <a:pos x="10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5" y="120"/>
                  <a:pt x="10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black">
          <a:xfrm>
            <a:off x="6510339" y="2442104"/>
            <a:ext cx="111125" cy="316178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2" name="Freeform 11"/>
          <p:cNvSpPr>
            <a:spLocks/>
          </p:cNvSpPr>
          <p:nvPr/>
        </p:nvSpPr>
        <p:spPr bwMode="black">
          <a:xfrm>
            <a:off x="6811965" y="2569104"/>
            <a:ext cx="115887" cy="189178"/>
          </a:xfrm>
          <a:custGeom>
            <a:avLst/>
            <a:gdLst/>
            <a:ahLst/>
            <a:cxnLst>
              <a:cxn ang="0">
                <a:pos x="20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20" y="30"/>
              </a:cxn>
              <a:cxn ang="0">
                <a:pos x="20" y="10"/>
              </a:cxn>
            </a:cxnLst>
            <a:rect l="0" t="0" r="r" b="b"/>
            <a:pathLst>
              <a:path w="20" h="39">
                <a:moveTo>
                  <a:pt x="20" y="10"/>
                </a:moveTo>
                <a:cubicBezTo>
                  <a:pt x="20" y="4"/>
                  <a:pt x="15" y="0"/>
                  <a:pt x="10" y="0"/>
                </a:cubicBezTo>
                <a:cubicBezTo>
                  <a:pt x="5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5" y="39"/>
                  <a:pt x="10" y="39"/>
                </a:cubicBezTo>
                <a:cubicBezTo>
                  <a:pt x="15" y="39"/>
                  <a:pt x="20" y="35"/>
                  <a:pt x="20" y="30"/>
                </a:cubicBezTo>
                <a:lnTo>
                  <a:pt x="20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3" name="Freeform 12"/>
          <p:cNvSpPr>
            <a:spLocks/>
          </p:cNvSpPr>
          <p:nvPr/>
        </p:nvSpPr>
        <p:spPr bwMode="black">
          <a:xfrm>
            <a:off x="7119940" y="2442104"/>
            <a:ext cx="111125" cy="316178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4" name="Freeform 13"/>
          <p:cNvSpPr>
            <a:spLocks/>
          </p:cNvSpPr>
          <p:nvPr/>
        </p:nvSpPr>
        <p:spPr bwMode="black">
          <a:xfrm>
            <a:off x="7427915" y="2267479"/>
            <a:ext cx="111125" cy="582083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111"/>
              </a:cxn>
              <a:cxn ang="0">
                <a:pos x="9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4" y="120"/>
                  <a:pt x="9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5" name="Freeform 14"/>
          <p:cNvSpPr>
            <a:spLocks/>
          </p:cNvSpPr>
          <p:nvPr/>
        </p:nvSpPr>
        <p:spPr bwMode="black">
          <a:xfrm>
            <a:off x="7729540" y="2442104"/>
            <a:ext cx="111125" cy="316178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5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6" name="Freeform 15"/>
          <p:cNvSpPr>
            <a:spLocks/>
          </p:cNvSpPr>
          <p:nvPr/>
        </p:nvSpPr>
        <p:spPr bwMode="black">
          <a:xfrm>
            <a:off x="8037514" y="2569104"/>
            <a:ext cx="111125" cy="189178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9" y="0"/>
              </a:cxn>
              <a:cxn ang="0">
                <a:pos x="0" y="10"/>
              </a:cxn>
              <a:cxn ang="0">
                <a:pos x="0" y="30"/>
              </a:cxn>
              <a:cxn ang="0">
                <a:pos x="9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9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52199" y="2550584"/>
            <a:ext cx="2621469" cy="600158"/>
          </a:xfrm>
          <a:prstGeom prst="rect">
            <a:avLst/>
          </a:prstGeom>
          <a:noFill/>
        </p:spPr>
        <p:txBody>
          <a:bodyPr wrap="none" lIns="91434" tIns="45717" rIns="91434" bIns="45717">
            <a:spAutoFit/>
          </a:bodyPr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b="1" dirty="0">
                <a:solidFill>
                  <a:srgbClr val="FFFFFF"/>
                </a:solidFill>
                <a:latin typeface="Arial"/>
                <a:ea typeface="ＭＳ Ｐゴシック" charset="-128"/>
                <a:cs typeface="ＭＳ Ｐゴシック" charset="-128"/>
              </a:rPr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2440570355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625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200"/>
                            </p:stCondLst>
                            <p:childTnLst>
                              <p:par>
                                <p:cTn id="13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7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7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7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7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3.7037E-7 L -4.72222E-6 0.09143 " pathEditMode="relative" rAng="0" ptsTypes="AA">
                                      <p:cBhvr>
                                        <p:cTn id="41" dur="7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3.7037E-6 L 5E-6 0.11157 " pathEditMode="relative" rAng="0" ptsTypes="AA">
                                      <p:cBhvr>
                                        <p:cTn id="43" dur="7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4.81481E-6 L 4.72222E-6 0.09143 " pathEditMode="relative" rAng="0" ptsTypes="AA">
                                      <p:cBhvr>
                                        <p:cTn id="45" dur="70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3.7037E-6 L -2.77778E-6 0.11157 " pathEditMode="relative" rAng="0" ptsTypes="AA">
                                      <p:cBhvr>
                                        <p:cTn id="47" dur="700" spd="-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4.81481E-6 L 5.55556E-7 0.09143 " pathEditMode="relative" rAng="0" ptsTypes="AA">
                                      <p:cBhvr>
                                        <p:cTn id="49" dur="700" spd="-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3.33333E-6 L 4.72222E-6 -0.10764 " pathEditMode="relative" rAng="0" ptsTypes="AA">
                                      <p:cBhvr>
                                        <p:cTn id="51" dur="7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3.33333E-6 L 4.44444E-6 -0.10764 " pathEditMode="relative" rAng="0" ptsTypes="AA">
                                      <p:cBhvr>
                                        <p:cTn id="53" dur="7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3.33333E-6 L -2.22222E-6 -0.10764 " pathEditMode="relative" rAng="0" ptsTypes="AA">
                                      <p:cBhvr>
                                        <p:cTn id="55" dur="7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56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3.33333E-6 L 1.11111E-6 -0.10764 " pathEditMode="relative" rAng="0" ptsTypes="AA">
                                      <p:cBhvr>
                                        <p:cTn id="57" dur="70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9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7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7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7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/>
    </p:bldLst>
  </p:timing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-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omplex_Gradient7.jpg"/>
          <p:cNvPicPr>
            <a:picLocks noChangeAspect="1"/>
          </p:cNvPicPr>
          <p:nvPr/>
        </p:nvPicPr>
        <p:blipFill>
          <a:blip r:embed="rId2"/>
          <a:srcRect l="1695" r="14438"/>
          <a:stretch>
            <a:fillRect/>
          </a:stretch>
        </p:blipFill>
        <p:spPr bwMode="auto">
          <a:xfrm>
            <a:off x="0" y="0"/>
            <a:ext cx="9144000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/>
          <p:cNvSpPr>
            <a:spLocks noChangeArrowheads="1"/>
          </p:cNvSpPr>
          <p:nvPr/>
        </p:nvSpPr>
        <p:spPr bwMode="black">
          <a:xfrm>
            <a:off x="4373565" y="4870981"/>
            <a:ext cx="41275" cy="130969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91434" tIns="45717" rIns="91434" bIns="45717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" name="Freeform 3"/>
          <p:cNvSpPr>
            <a:spLocks/>
          </p:cNvSpPr>
          <p:nvPr/>
        </p:nvSpPr>
        <p:spPr bwMode="black">
          <a:xfrm>
            <a:off x="4614863" y="4867012"/>
            <a:ext cx="120650" cy="137583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1" y="80"/>
              </a:cxn>
              <a:cxn ang="0">
                <a:pos x="0" y="40"/>
              </a:cxn>
              <a:cxn ang="0">
                <a:pos x="41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8" y="23"/>
                  <a:pt x="51" y="20"/>
                  <a:pt x="42" y="20"/>
                </a:cubicBezTo>
                <a:cubicBezTo>
                  <a:pt x="30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1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1" y="0"/>
                </a:cubicBezTo>
                <a:cubicBezTo>
                  <a:pt x="50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" name="Freeform 4"/>
          <p:cNvSpPr>
            <a:spLocks/>
          </p:cNvSpPr>
          <p:nvPr/>
        </p:nvSpPr>
        <p:spPr bwMode="black">
          <a:xfrm>
            <a:off x="4200527" y="4867012"/>
            <a:ext cx="119063" cy="137583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7" y="23"/>
                  <a:pt x="51" y="20"/>
                  <a:pt x="42" y="20"/>
                </a:cubicBezTo>
                <a:cubicBezTo>
                  <a:pt x="29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0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0" y="0"/>
                </a:cubicBezTo>
                <a:cubicBezTo>
                  <a:pt x="49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6" name="Freeform 5"/>
          <p:cNvSpPr>
            <a:spLocks noEditPoints="1"/>
          </p:cNvSpPr>
          <p:nvPr/>
        </p:nvSpPr>
        <p:spPr bwMode="black">
          <a:xfrm>
            <a:off x="4778375" y="4867012"/>
            <a:ext cx="165100" cy="137583"/>
          </a:xfrm>
          <a:custGeom>
            <a:avLst/>
            <a:gdLst/>
            <a:ahLst/>
            <a:cxnLst>
              <a:cxn ang="0">
                <a:pos x="80" y="40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80" y="40"/>
              </a:cxn>
              <a:cxn ang="0">
                <a:pos x="40" y="20"/>
              </a:cxn>
              <a:cxn ang="0">
                <a:pos x="20" y="40"/>
              </a:cxn>
              <a:cxn ang="0">
                <a:pos x="40" y="60"/>
              </a:cxn>
              <a:cxn ang="0">
                <a:pos x="60" y="40"/>
              </a:cxn>
              <a:cxn ang="0">
                <a:pos x="40" y="20"/>
              </a:cxn>
            </a:cxnLst>
            <a:rect l="0" t="0" r="r" b="b"/>
            <a:pathLst>
              <a:path w="80" h="80">
                <a:moveTo>
                  <a:pt x="80" y="40"/>
                </a:moveTo>
                <a:cubicBezTo>
                  <a:pt x="80" y="62"/>
                  <a:pt x="64" y="80"/>
                  <a:pt x="40" y="80"/>
                </a:cubicBezTo>
                <a:cubicBezTo>
                  <a:pt x="16" y="80"/>
                  <a:pt x="0" y="62"/>
                  <a:pt x="0" y="40"/>
                </a:cubicBezTo>
                <a:cubicBezTo>
                  <a:pt x="0" y="18"/>
                  <a:pt x="16" y="0"/>
                  <a:pt x="40" y="0"/>
                </a:cubicBezTo>
                <a:cubicBezTo>
                  <a:pt x="64" y="0"/>
                  <a:pt x="80" y="18"/>
                  <a:pt x="80" y="40"/>
                </a:cubicBezTo>
                <a:moveTo>
                  <a:pt x="40" y="20"/>
                </a:moveTo>
                <a:cubicBezTo>
                  <a:pt x="29" y="20"/>
                  <a:pt x="20" y="29"/>
                  <a:pt x="20" y="40"/>
                </a:cubicBezTo>
                <a:cubicBezTo>
                  <a:pt x="20" y="51"/>
                  <a:pt x="29" y="60"/>
                  <a:pt x="40" y="60"/>
                </a:cubicBezTo>
                <a:cubicBezTo>
                  <a:pt x="51" y="60"/>
                  <a:pt x="60" y="51"/>
                  <a:pt x="60" y="40"/>
                </a:cubicBezTo>
                <a:cubicBezTo>
                  <a:pt x="60" y="29"/>
                  <a:pt x="51" y="20"/>
                  <a:pt x="40" y="20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7" name="Freeform 6"/>
          <p:cNvSpPr>
            <a:spLocks/>
          </p:cNvSpPr>
          <p:nvPr/>
        </p:nvSpPr>
        <p:spPr bwMode="black">
          <a:xfrm>
            <a:off x="4468813" y="4867012"/>
            <a:ext cx="107950" cy="137583"/>
          </a:xfrm>
          <a:custGeom>
            <a:avLst/>
            <a:gdLst/>
            <a:ahLst/>
            <a:cxnLst>
              <a:cxn ang="0">
                <a:pos x="47" y="19"/>
              </a:cxn>
              <a:cxn ang="0">
                <a:pos x="32" y="17"/>
              </a:cxn>
              <a:cxn ang="0">
                <a:pos x="20" y="23"/>
              </a:cxn>
              <a:cxn ang="0">
                <a:pos x="29" y="30"/>
              </a:cxn>
              <a:cxn ang="0">
                <a:pos x="34" y="32"/>
              </a:cxn>
              <a:cxn ang="0">
                <a:pos x="52" y="54"/>
              </a:cxn>
              <a:cxn ang="0">
                <a:pos x="21" y="80"/>
              </a:cxn>
              <a:cxn ang="0">
                <a:pos x="0" y="77"/>
              </a:cxn>
              <a:cxn ang="0">
                <a:pos x="0" y="60"/>
              </a:cxn>
              <a:cxn ang="0">
                <a:pos x="18" y="63"/>
              </a:cxn>
              <a:cxn ang="0">
                <a:pos x="32" y="56"/>
              </a:cxn>
              <a:cxn ang="0">
                <a:pos x="23" y="48"/>
              </a:cxn>
              <a:cxn ang="0">
                <a:pos x="19" y="47"/>
              </a:cxn>
              <a:cxn ang="0">
                <a:pos x="0" y="24"/>
              </a:cxn>
              <a:cxn ang="0">
                <a:pos x="28" y="0"/>
              </a:cxn>
              <a:cxn ang="0">
                <a:pos x="47" y="3"/>
              </a:cxn>
              <a:cxn ang="0">
                <a:pos x="47" y="19"/>
              </a:cxn>
            </a:cxnLst>
            <a:rect l="0" t="0" r="r" b="b"/>
            <a:pathLst>
              <a:path w="52" h="80">
                <a:moveTo>
                  <a:pt x="47" y="19"/>
                </a:moveTo>
                <a:cubicBezTo>
                  <a:pt x="47" y="19"/>
                  <a:pt x="38" y="17"/>
                  <a:pt x="32" y="17"/>
                </a:cubicBezTo>
                <a:cubicBezTo>
                  <a:pt x="24" y="17"/>
                  <a:pt x="20" y="19"/>
                  <a:pt x="20" y="23"/>
                </a:cubicBezTo>
                <a:cubicBezTo>
                  <a:pt x="20" y="28"/>
                  <a:pt x="26" y="29"/>
                  <a:pt x="29" y="30"/>
                </a:cubicBezTo>
                <a:cubicBezTo>
                  <a:pt x="34" y="32"/>
                  <a:pt x="34" y="32"/>
                  <a:pt x="34" y="32"/>
                </a:cubicBezTo>
                <a:cubicBezTo>
                  <a:pt x="47" y="36"/>
                  <a:pt x="52" y="45"/>
                  <a:pt x="52" y="54"/>
                </a:cubicBezTo>
                <a:cubicBezTo>
                  <a:pt x="52" y="73"/>
                  <a:pt x="35" y="80"/>
                  <a:pt x="21" y="80"/>
                </a:cubicBezTo>
                <a:cubicBezTo>
                  <a:pt x="10" y="80"/>
                  <a:pt x="1" y="78"/>
                  <a:pt x="0" y="77"/>
                </a:cubicBezTo>
                <a:cubicBezTo>
                  <a:pt x="0" y="60"/>
                  <a:pt x="0" y="60"/>
                  <a:pt x="0" y="60"/>
                </a:cubicBezTo>
                <a:cubicBezTo>
                  <a:pt x="2" y="60"/>
                  <a:pt x="10" y="63"/>
                  <a:pt x="18" y="63"/>
                </a:cubicBezTo>
                <a:cubicBezTo>
                  <a:pt x="28" y="63"/>
                  <a:pt x="32" y="60"/>
                  <a:pt x="32" y="56"/>
                </a:cubicBezTo>
                <a:cubicBezTo>
                  <a:pt x="32" y="52"/>
                  <a:pt x="28" y="49"/>
                  <a:pt x="23" y="48"/>
                </a:cubicBezTo>
                <a:cubicBezTo>
                  <a:pt x="22" y="48"/>
                  <a:pt x="21" y="47"/>
                  <a:pt x="19" y="47"/>
                </a:cubicBezTo>
                <a:cubicBezTo>
                  <a:pt x="9" y="43"/>
                  <a:pt x="0" y="37"/>
                  <a:pt x="0" y="24"/>
                </a:cubicBezTo>
                <a:cubicBezTo>
                  <a:pt x="0" y="10"/>
                  <a:pt x="10" y="0"/>
                  <a:pt x="28" y="0"/>
                </a:cubicBezTo>
                <a:cubicBezTo>
                  <a:pt x="37" y="0"/>
                  <a:pt x="46" y="3"/>
                  <a:pt x="47" y="3"/>
                </a:cubicBezTo>
                <a:lnTo>
                  <a:pt x="47" y="1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black">
          <a:xfrm>
            <a:off x="4117975" y="4712231"/>
            <a:ext cx="38100" cy="67469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10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9" name="Freeform 8"/>
          <p:cNvSpPr>
            <a:spLocks/>
          </p:cNvSpPr>
          <p:nvPr/>
        </p:nvSpPr>
        <p:spPr bwMode="black">
          <a:xfrm>
            <a:off x="4227513" y="4667250"/>
            <a:ext cx="38100" cy="112448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4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4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0" name="Freeform 9"/>
          <p:cNvSpPr>
            <a:spLocks/>
          </p:cNvSpPr>
          <p:nvPr/>
        </p:nvSpPr>
        <p:spPr bwMode="black">
          <a:xfrm>
            <a:off x="4335463" y="4605073"/>
            <a:ext cx="38100" cy="206375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111"/>
              </a:cxn>
              <a:cxn ang="0">
                <a:pos x="10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5" y="120"/>
                  <a:pt x="10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black">
          <a:xfrm>
            <a:off x="4443415" y="4667250"/>
            <a:ext cx="39687" cy="112448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2" name="Freeform 11"/>
          <p:cNvSpPr>
            <a:spLocks/>
          </p:cNvSpPr>
          <p:nvPr/>
        </p:nvSpPr>
        <p:spPr bwMode="black">
          <a:xfrm>
            <a:off x="4551365" y="4712231"/>
            <a:ext cx="41275" cy="67469"/>
          </a:xfrm>
          <a:custGeom>
            <a:avLst/>
            <a:gdLst/>
            <a:ahLst/>
            <a:cxnLst>
              <a:cxn ang="0">
                <a:pos x="20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20" y="30"/>
              </a:cxn>
              <a:cxn ang="0">
                <a:pos x="20" y="10"/>
              </a:cxn>
            </a:cxnLst>
            <a:rect l="0" t="0" r="r" b="b"/>
            <a:pathLst>
              <a:path w="20" h="39">
                <a:moveTo>
                  <a:pt x="20" y="10"/>
                </a:moveTo>
                <a:cubicBezTo>
                  <a:pt x="20" y="4"/>
                  <a:pt x="15" y="0"/>
                  <a:pt x="10" y="0"/>
                </a:cubicBezTo>
                <a:cubicBezTo>
                  <a:pt x="5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5" y="39"/>
                  <a:pt x="10" y="39"/>
                </a:cubicBezTo>
                <a:cubicBezTo>
                  <a:pt x="15" y="39"/>
                  <a:pt x="20" y="35"/>
                  <a:pt x="20" y="30"/>
                </a:cubicBezTo>
                <a:lnTo>
                  <a:pt x="20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3" name="Freeform 12"/>
          <p:cNvSpPr>
            <a:spLocks/>
          </p:cNvSpPr>
          <p:nvPr/>
        </p:nvSpPr>
        <p:spPr bwMode="black">
          <a:xfrm>
            <a:off x="4660900" y="4667250"/>
            <a:ext cx="39688" cy="112448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4" name="Freeform 13"/>
          <p:cNvSpPr>
            <a:spLocks/>
          </p:cNvSpPr>
          <p:nvPr/>
        </p:nvSpPr>
        <p:spPr bwMode="black">
          <a:xfrm>
            <a:off x="4770440" y="4605073"/>
            <a:ext cx="39687" cy="206375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111"/>
              </a:cxn>
              <a:cxn ang="0">
                <a:pos x="9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4" y="120"/>
                  <a:pt x="9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5" name="Freeform 14"/>
          <p:cNvSpPr>
            <a:spLocks/>
          </p:cNvSpPr>
          <p:nvPr/>
        </p:nvSpPr>
        <p:spPr bwMode="black">
          <a:xfrm>
            <a:off x="4876800" y="4667250"/>
            <a:ext cx="39688" cy="112448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5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6" name="Freeform 15"/>
          <p:cNvSpPr>
            <a:spLocks/>
          </p:cNvSpPr>
          <p:nvPr/>
        </p:nvSpPr>
        <p:spPr bwMode="black">
          <a:xfrm>
            <a:off x="4986339" y="4712231"/>
            <a:ext cx="39687" cy="67469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9" y="0"/>
              </a:cxn>
              <a:cxn ang="0">
                <a:pos x="0" y="10"/>
              </a:cxn>
              <a:cxn ang="0">
                <a:pos x="0" y="30"/>
              </a:cxn>
              <a:cxn ang="0">
                <a:pos x="9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9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43686734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00"/>
                            </p:stCondLst>
                            <p:childTnLst>
                              <p:par>
                                <p:cTn id="9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7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7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1.91391E-6 L -5.55556E-7 0.02314 " pathEditMode="relative" rAng="0" ptsTypes="AA">
                                      <p:cBhvr>
                                        <p:cTn id="37" dur="7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-1.93242E-6 L 4.72222E-6 0.02962 " pathEditMode="relative" rAng="0" ptsTypes="AA">
                                      <p:cBhvr>
                                        <p:cTn id="39" dur="7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91391E-6 L 0 0.02314 " pathEditMode="relative" rAng="0" ptsTypes="AA">
                                      <p:cBhvr>
                                        <p:cTn id="41" dur="70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1.93242E-6 L -4.72222E-6 0.02962 " pathEditMode="relative" rAng="0" ptsTypes="AA">
                                      <p:cBhvr>
                                        <p:cTn id="43" dur="700" spd="-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1.91391E-6 L 4.16667E-6 0.02314 " pathEditMode="relative" rAng="0" ptsTypes="AA">
                                      <p:cBhvr>
                                        <p:cTn id="45" dur="700" spd="-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2.36056E-6 L 2.77778E-7 -0.02338 " pathEditMode="relative" rAng="0" ptsTypes="AA">
                                      <p:cBhvr>
                                        <p:cTn id="47" dur="7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2.36056E-6 L -8.33333E-7 -0.02338 " pathEditMode="relative" rAng="0" ptsTypes="AA">
                                      <p:cBhvr>
                                        <p:cTn id="49" dur="7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2.36056E-6 L 4.44444E-6 -0.02338 " pathEditMode="relative" rAng="0" ptsTypes="AA">
                                      <p:cBhvr>
                                        <p:cTn id="51" dur="7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2.36056E-6 L 3.33333E-6 -0.02338 " pathEditMode="relative" rAng="0" ptsTypes="AA">
                                      <p:cBhvr>
                                        <p:cTn id="53" dur="70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4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7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7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7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</p:bldLst>
  </p:timing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-red 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omplex_Gradient7.jpg"/>
          <p:cNvPicPr>
            <a:picLocks noChangeAspect="1"/>
          </p:cNvPicPr>
          <p:nvPr/>
        </p:nvPicPr>
        <p:blipFill>
          <a:blip r:embed="rId2"/>
          <a:srcRect l="1695" r="14438"/>
          <a:stretch>
            <a:fillRect/>
          </a:stretch>
        </p:blipFill>
        <p:spPr bwMode="auto">
          <a:xfrm>
            <a:off x="0" y="0"/>
            <a:ext cx="9144000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552199" y="2550584"/>
            <a:ext cx="2621469" cy="600158"/>
          </a:xfrm>
          <a:prstGeom prst="rect">
            <a:avLst/>
          </a:prstGeom>
          <a:noFill/>
        </p:spPr>
        <p:txBody>
          <a:bodyPr wrap="none" lIns="91434" tIns="45717" rIns="91434" bIns="45717">
            <a:spAutoFit/>
          </a:bodyPr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b="1" dirty="0">
                <a:solidFill>
                  <a:srgbClr val="FFFFFF"/>
                </a:solidFill>
                <a:latin typeface="Arial"/>
                <a:ea typeface="ＭＳ Ｐゴシック" charset="-128"/>
                <a:cs typeface="ＭＳ Ｐゴシック" charset="-128"/>
              </a:rPr>
              <a:t>Thank you.</a:t>
            </a: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black">
          <a:xfrm>
            <a:off x="6313490" y="3090334"/>
            <a:ext cx="115887" cy="367771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91434" tIns="45717" rIns="91434" bIns="45717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" name="Freeform 4"/>
          <p:cNvSpPr>
            <a:spLocks/>
          </p:cNvSpPr>
          <p:nvPr/>
        </p:nvSpPr>
        <p:spPr bwMode="black">
          <a:xfrm>
            <a:off x="6992938" y="3081074"/>
            <a:ext cx="336550" cy="388938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1" y="80"/>
              </a:cxn>
              <a:cxn ang="0">
                <a:pos x="0" y="40"/>
              </a:cxn>
              <a:cxn ang="0">
                <a:pos x="41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8" y="23"/>
                  <a:pt x="51" y="20"/>
                  <a:pt x="42" y="20"/>
                </a:cubicBezTo>
                <a:cubicBezTo>
                  <a:pt x="30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1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1" y="0"/>
                </a:cubicBezTo>
                <a:cubicBezTo>
                  <a:pt x="50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6" name="Freeform 5"/>
          <p:cNvSpPr>
            <a:spLocks/>
          </p:cNvSpPr>
          <p:nvPr/>
        </p:nvSpPr>
        <p:spPr bwMode="black">
          <a:xfrm>
            <a:off x="5824539" y="3081074"/>
            <a:ext cx="338137" cy="388938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7" y="23"/>
                  <a:pt x="51" y="20"/>
                  <a:pt x="42" y="20"/>
                </a:cubicBezTo>
                <a:cubicBezTo>
                  <a:pt x="29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0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0" y="0"/>
                </a:cubicBezTo>
                <a:cubicBezTo>
                  <a:pt x="49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7" name="Freeform 6"/>
          <p:cNvSpPr>
            <a:spLocks noEditPoints="1"/>
          </p:cNvSpPr>
          <p:nvPr/>
        </p:nvSpPr>
        <p:spPr bwMode="black">
          <a:xfrm>
            <a:off x="7451725" y="3081074"/>
            <a:ext cx="463550" cy="388938"/>
          </a:xfrm>
          <a:custGeom>
            <a:avLst/>
            <a:gdLst/>
            <a:ahLst/>
            <a:cxnLst>
              <a:cxn ang="0">
                <a:pos x="80" y="40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80" y="40"/>
              </a:cxn>
              <a:cxn ang="0">
                <a:pos x="40" y="20"/>
              </a:cxn>
              <a:cxn ang="0">
                <a:pos x="20" y="40"/>
              </a:cxn>
              <a:cxn ang="0">
                <a:pos x="40" y="60"/>
              </a:cxn>
              <a:cxn ang="0">
                <a:pos x="60" y="40"/>
              </a:cxn>
              <a:cxn ang="0">
                <a:pos x="40" y="20"/>
              </a:cxn>
            </a:cxnLst>
            <a:rect l="0" t="0" r="r" b="b"/>
            <a:pathLst>
              <a:path w="80" h="80">
                <a:moveTo>
                  <a:pt x="80" y="40"/>
                </a:moveTo>
                <a:cubicBezTo>
                  <a:pt x="80" y="62"/>
                  <a:pt x="64" y="80"/>
                  <a:pt x="40" y="80"/>
                </a:cubicBezTo>
                <a:cubicBezTo>
                  <a:pt x="16" y="80"/>
                  <a:pt x="0" y="62"/>
                  <a:pt x="0" y="40"/>
                </a:cubicBezTo>
                <a:cubicBezTo>
                  <a:pt x="0" y="18"/>
                  <a:pt x="16" y="0"/>
                  <a:pt x="40" y="0"/>
                </a:cubicBezTo>
                <a:cubicBezTo>
                  <a:pt x="64" y="0"/>
                  <a:pt x="80" y="18"/>
                  <a:pt x="80" y="40"/>
                </a:cubicBezTo>
                <a:moveTo>
                  <a:pt x="40" y="20"/>
                </a:moveTo>
                <a:cubicBezTo>
                  <a:pt x="29" y="20"/>
                  <a:pt x="20" y="29"/>
                  <a:pt x="20" y="40"/>
                </a:cubicBezTo>
                <a:cubicBezTo>
                  <a:pt x="20" y="51"/>
                  <a:pt x="29" y="60"/>
                  <a:pt x="40" y="60"/>
                </a:cubicBezTo>
                <a:cubicBezTo>
                  <a:pt x="51" y="60"/>
                  <a:pt x="60" y="51"/>
                  <a:pt x="60" y="40"/>
                </a:cubicBezTo>
                <a:cubicBezTo>
                  <a:pt x="60" y="29"/>
                  <a:pt x="51" y="20"/>
                  <a:pt x="40" y="20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black">
          <a:xfrm>
            <a:off x="6580189" y="3081074"/>
            <a:ext cx="301625" cy="388938"/>
          </a:xfrm>
          <a:custGeom>
            <a:avLst/>
            <a:gdLst/>
            <a:ahLst/>
            <a:cxnLst>
              <a:cxn ang="0">
                <a:pos x="47" y="19"/>
              </a:cxn>
              <a:cxn ang="0">
                <a:pos x="32" y="17"/>
              </a:cxn>
              <a:cxn ang="0">
                <a:pos x="20" y="23"/>
              </a:cxn>
              <a:cxn ang="0">
                <a:pos x="29" y="30"/>
              </a:cxn>
              <a:cxn ang="0">
                <a:pos x="34" y="32"/>
              </a:cxn>
              <a:cxn ang="0">
                <a:pos x="52" y="54"/>
              </a:cxn>
              <a:cxn ang="0">
                <a:pos x="21" y="80"/>
              </a:cxn>
              <a:cxn ang="0">
                <a:pos x="0" y="77"/>
              </a:cxn>
              <a:cxn ang="0">
                <a:pos x="0" y="60"/>
              </a:cxn>
              <a:cxn ang="0">
                <a:pos x="18" y="63"/>
              </a:cxn>
              <a:cxn ang="0">
                <a:pos x="32" y="56"/>
              </a:cxn>
              <a:cxn ang="0">
                <a:pos x="23" y="48"/>
              </a:cxn>
              <a:cxn ang="0">
                <a:pos x="19" y="47"/>
              </a:cxn>
              <a:cxn ang="0">
                <a:pos x="0" y="24"/>
              </a:cxn>
              <a:cxn ang="0">
                <a:pos x="28" y="0"/>
              </a:cxn>
              <a:cxn ang="0">
                <a:pos x="47" y="3"/>
              </a:cxn>
              <a:cxn ang="0">
                <a:pos x="47" y="19"/>
              </a:cxn>
            </a:cxnLst>
            <a:rect l="0" t="0" r="r" b="b"/>
            <a:pathLst>
              <a:path w="52" h="80">
                <a:moveTo>
                  <a:pt x="47" y="19"/>
                </a:moveTo>
                <a:cubicBezTo>
                  <a:pt x="47" y="19"/>
                  <a:pt x="38" y="17"/>
                  <a:pt x="32" y="17"/>
                </a:cubicBezTo>
                <a:cubicBezTo>
                  <a:pt x="24" y="17"/>
                  <a:pt x="20" y="19"/>
                  <a:pt x="20" y="23"/>
                </a:cubicBezTo>
                <a:cubicBezTo>
                  <a:pt x="20" y="28"/>
                  <a:pt x="26" y="29"/>
                  <a:pt x="29" y="30"/>
                </a:cubicBezTo>
                <a:cubicBezTo>
                  <a:pt x="34" y="32"/>
                  <a:pt x="34" y="32"/>
                  <a:pt x="34" y="32"/>
                </a:cubicBezTo>
                <a:cubicBezTo>
                  <a:pt x="47" y="36"/>
                  <a:pt x="52" y="45"/>
                  <a:pt x="52" y="54"/>
                </a:cubicBezTo>
                <a:cubicBezTo>
                  <a:pt x="52" y="73"/>
                  <a:pt x="35" y="80"/>
                  <a:pt x="21" y="80"/>
                </a:cubicBezTo>
                <a:cubicBezTo>
                  <a:pt x="10" y="80"/>
                  <a:pt x="1" y="78"/>
                  <a:pt x="0" y="77"/>
                </a:cubicBezTo>
                <a:cubicBezTo>
                  <a:pt x="0" y="60"/>
                  <a:pt x="0" y="60"/>
                  <a:pt x="0" y="60"/>
                </a:cubicBezTo>
                <a:cubicBezTo>
                  <a:pt x="2" y="60"/>
                  <a:pt x="10" y="63"/>
                  <a:pt x="18" y="63"/>
                </a:cubicBezTo>
                <a:cubicBezTo>
                  <a:pt x="28" y="63"/>
                  <a:pt x="32" y="60"/>
                  <a:pt x="32" y="56"/>
                </a:cubicBezTo>
                <a:cubicBezTo>
                  <a:pt x="32" y="52"/>
                  <a:pt x="28" y="49"/>
                  <a:pt x="23" y="48"/>
                </a:cubicBezTo>
                <a:cubicBezTo>
                  <a:pt x="22" y="48"/>
                  <a:pt x="21" y="47"/>
                  <a:pt x="19" y="47"/>
                </a:cubicBezTo>
                <a:cubicBezTo>
                  <a:pt x="9" y="43"/>
                  <a:pt x="0" y="37"/>
                  <a:pt x="0" y="24"/>
                </a:cubicBezTo>
                <a:cubicBezTo>
                  <a:pt x="0" y="10"/>
                  <a:pt x="10" y="0"/>
                  <a:pt x="28" y="0"/>
                </a:cubicBezTo>
                <a:cubicBezTo>
                  <a:pt x="37" y="0"/>
                  <a:pt x="46" y="3"/>
                  <a:pt x="47" y="3"/>
                </a:cubicBezTo>
                <a:lnTo>
                  <a:pt x="47" y="1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9" name="Freeform 8"/>
          <p:cNvSpPr>
            <a:spLocks/>
          </p:cNvSpPr>
          <p:nvPr/>
        </p:nvSpPr>
        <p:spPr bwMode="black">
          <a:xfrm>
            <a:off x="5592765" y="2569104"/>
            <a:ext cx="109537" cy="189178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10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0" name="Freeform 9"/>
          <p:cNvSpPr>
            <a:spLocks/>
          </p:cNvSpPr>
          <p:nvPr/>
        </p:nvSpPr>
        <p:spPr bwMode="black">
          <a:xfrm>
            <a:off x="5900740" y="2442104"/>
            <a:ext cx="109537" cy="316178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4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4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black">
          <a:xfrm>
            <a:off x="6202365" y="2267479"/>
            <a:ext cx="111125" cy="582083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111"/>
              </a:cxn>
              <a:cxn ang="0">
                <a:pos x="10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5" y="120"/>
                  <a:pt x="10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2" name="Freeform 11"/>
          <p:cNvSpPr>
            <a:spLocks/>
          </p:cNvSpPr>
          <p:nvPr/>
        </p:nvSpPr>
        <p:spPr bwMode="black">
          <a:xfrm>
            <a:off x="6510339" y="2442104"/>
            <a:ext cx="111125" cy="316178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3" name="Freeform 12"/>
          <p:cNvSpPr>
            <a:spLocks/>
          </p:cNvSpPr>
          <p:nvPr/>
        </p:nvSpPr>
        <p:spPr bwMode="black">
          <a:xfrm>
            <a:off x="6811965" y="2569104"/>
            <a:ext cx="115887" cy="189178"/>
          </a:xfrm>
          <a:custGeom>
            <a:avLst/>
            <a:gdLst/>
            <a:ahLst/>
            <a:cxnLst>
              <a:cxn ang="0">
                <a:pos x="20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20" y="30"/>
              </a:cxn>
              <a:cxn ang="0">
                <a:pos x="20" y="10"/>
              </a:cxn>
            </a:cxnLst>
            <a:rect l="0" t="0" r="r" b="b"/>
            <a:pathLst>
              <a:path w="20" h="39">
                <a:moveTo>
                  <a:pt x="20" y="10"/>
                </a:moveTo>
                <a:cubicBezTo>
                  <a:pt x="20" y="4"/>
                  <a:pt x="15" y="0"/>
                  <a:pt x="10" y="0"/>
                </a:cubicBezTo>
                <a:cubicBezTo>
                  <a:pt x="5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5" y="39"/>
                  <a:pt x="10" y="39"/>
                </a:cubicBezTo>
                <a:cubicBezTo>
                  <a:pt x="15" y="39"/>
                  <a:pt x="20" y="35"/>
                  <a:pt x="20" y="30"/>
                </a:cubicBezTo>
                <a:lnTo>
                  <a:pt x="20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4" name="Freeform 13"/>
          <p:cNvSpPr>
            <a:spLocks/>
          </p:cNvSpPr>
          <p:nvPr/>
        </p:nvSpPr>
        <p:spPr bwMode="black">
          <a:xfrm>
            <a:off x="7119940" y="2442104"/>
            <a:ext cx="111125" cy="316178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5" name="Freeform 14"/>
          <p:cNvSpPr>
            <a:spLocks/>
          </p:cNvSpPr>
          <p:nvPr/>
        </p:nvSpPr>
        <p:spPr bwMode="black">
          <a:xfrm>
            <a:off x="7427915" y="2267479"/>
            <a:ext cx="111125" cy="582083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111"/>
              </a:cxn>
              <a:cxn ang="0">
                <a:pos x="9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4" y="120"/>
                  <a:pt x="9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6" name="Freeform 15"/>
          <p:cNvSpPr>
            <a:spLocks/>
          </p:cNvSpPr>
          <p:nvPr/>
        </p:nvSpPr>
        <p:spPr bwMode="black">
          <a:xfrm>
            <a:off x="7729540" y="2442104"/>
            <a:ext cx="111125" cy="316178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5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7" name="Freeform 16"/>
          <p:cNvSpPr>
            <a:spLocks/>
          </p:cNvSpPr>
          <p:nvPr/>
        </p:nvSpPr>
        <p:spPr bwMode="black">
          <a:xfrm>
            <a:off x="8037514" y="2569104"/>
            <a:ext cx="111125" cy="189178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9" y="0"/>
              </a:cxn>
              <a:cxn ang="0">
                <a:pos x="0" y="10"/>
              </a:cxn>
              <a:cxn ang="0">
                <a:pos x="0" y="30"/>
              </a:cxn>
              <a:cxn ang="0">
                <a:pos x="9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9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80594602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625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200"/>
                            </p:stCondLst>
                            <p:childTnLst>
                              <p:par>
                                <p:cTn id="13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7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7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7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7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3.7037E-7 L -4.72222E-6 0.09143 " pathEditMode="relative" rAng="0" ptsTypes="AA">
                                      <p:cBhvr>
                                        <p:cTn id="41" dur="7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3.7037E-6 L 5E-6 0.11157 " pathEditMode="relative" rAng="0" ptsTypes="AA">
                                      <p:cBhvr>
                                        <p:cTn id="43" dur="7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4.81481E-6 L 4.72222E-6 0.09143 " pathEditMode="relative" rAng="0" ptsTypes="AA">
                                      <p:cBhvr>
                                        <p:cTn id="45" dur="7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3.7037E-6 L -2.77778E-6 0.11157 " pathEditMode="relative" rAng="0" ptsTypes="AA">
                                      <p:cBhvr>
                                        <p:cTn id="47" dur="70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4.81481E-6 L 5.55556E-7 0.09143 " pathEditMode="relative" rAng="0" ptsTypes="AA">
                                      <p:cBhvr>
                                        <p:cTn id="49" dur="700" spd="-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3.33333E-6 L 4.72222E-6 -0.10764 " pathEditMode="relative" rAng="0" ptsTypes="AA">
                                      <p:cBhvr>
                                        <p:cTn id="51" dur="7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3.33333E-6 L 4.44444E-6 -0.10764 " pathEditMode="relative" rAng="0" ptsTypes="AA">
                                      <p:cBhvr>
                                        <p:cTn id="53" dur="70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3.33333E-6 L -2.22222E-6 -0.10764 " pathEditMode="relative" rAng="0" ptsTypes="AA">
                                      <p:cBhvr>
                                        <p:cTn id="55" dur="700" spd="-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56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3.33333E-6 L 1.11111E-6 -0.10764 " pathEditMode="relative" rAng="0" ptsTypes="AA">
                                      <p:cBhvr>
                                        <p:cTn id="57" dur="700" spd="-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9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7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7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7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</p:bldLst>
  </p:timing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auto">
          <a:xfrm>
            <a:off x="2317379" y="2392764"/>
            <a:ext cx="165842" cy="421472"/>
          </a:xfrm>
          <a:prstGeom prst="rect">
            <a:avLst/>
          </a:prstGeom>
          <a:gradFill flip="none" rotWithShape="1">
            <a:gsLst>
              <a:gs pos="20000">
                <a:srgbClr val="27508B"/>
              </a:gs>
              <a:gs pos="100000">
                <a:srgbClr val="47B0D5"/>
              </a:gs>
              <a:gs pos="68000">
                <a:srgbClr val="0183B7"/>
              </a:gs>
            </a:gsLst>
            <a:lin ang="5400000" scaled="0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82119" tIns="41058" rIns="82119" bIns="41058" anchor="ctr">
            <a:prstTxWarp prst="textNoShape">
              <a:avLst/>
            </a:prstTxWarp>
            <a:spAutoFit/>
          </a:bodyPr>
          <a:lstStyle/>
          <a:p>
            <a:pPr defTabSz="814333" eaLnBrk="0" hangingPunct="0">
              <a:lnSpc>
                <a:spcPct val="90000"/>
              </a:lnSpc>
              <a:defRPr/>
            </a:pPr>
            <a:endParaRPr lang="en-US" sz="2400" b="1">
              <a:solidFill>
                <a:srgbClr val="0096D6"/>
              </a:solidFill>
              <a:latin typeface="Arial" charset="0"/>
              <a:ea typeface="ＭＳ Ｐゴシック" pitchFamily="-111" charset="-128"/>
              <a:cs typeface="ＭＳ Ｐゴシック" pitchFamily="-111" charset="-128"/>
            </a:endParaRPr>
          </a:p>
        </p:txBody>
      </p:sp>
      <p:sp>
        <p:nvSpPr>
          <p:cNvPr id="369873" name="Rectangle 209"/>
          <p:cNvSpPr>
            <a:spLocks noGrp="1" noChangeArrowheads="1"/>
          </p:cNvSpPr>
          <p:nvPr>
            <p:ph type="ctrTitle"/>
          </p:nvPr>
        </p:nvSpPr>
        <p:spPr bwMode="white">
          <a:xfrm>
            <a:off x="650877" y="2131220"/>
            <a:ext cx="3311525" cy="1107281"/>
          </a:xfrm>
        </p:spPr>
        <p:txBody>
          <a:bodyPr/>
          <a:lstStyle>
            <a:lvl1pPr>
              <a:defRPr sz="2800" b="0" i="0">
                <a:solidFill>
                  <a:srgbClr val="FFFFFF"/>
                </a:solidFill>
                <a:latin typeface="Cisco-Light"/>
                <a:cs typeface="Cisco-Ligh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69874" name="Rectangle 210"/>
          <p:cNvSpPr>
            <a:spLocks noGrp="1" noChangeArrowheads="1"/>
          </p:cNvSpPr>
          <p:nvPr>
            <p:ph type="subTitle" idx="1"/>
          </p:nvPr>
        </p:nvSpPr>
        <p:spPr>
          <a:xfrm>
            <a:off x="650875" y="3944938"/>
            <a:ext cx="6940550" cy="349250"/>
          </a:xfrm>
        </p:spPr>
        <p:txBody>
          <a:bodyPr/>
          <a:lstStyle>
            <a:lvl1pPr marL="0" indent="0">
              <a:lnSpc>
                <a:spcPct val="90000"/>
              </a:lnSpc>
              <a:buFont typeface="Wingdings" charset="2"/>
              <a:buNone/>
              <a:defRPr sz="2000" b="1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726524995"/>
      </p:ext>
    </p:extLst>
  </p:cSld>
  <p:clrMapOvr>
    <a:masterClrMapping/>
  </p:clrMapOvr>
  <p:transition xmlns:p14="http://schemas.microsoft.com/office/powerpoint/2010/main">
    <p:wipe dir="r"/>
  </p:transition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69337"/>
      </p:ext>
    </p:extLst>
  </p:cSld>
  <p:clrMapOvr>
    <a:masterClrMapping/>
  </p:clrMapOvr>
  <p:transition xmlns:p14="http://schemas.microsoft.com/office/powerpoint/2010/main">
    <p:wipe dir="r"/>
  </p:transition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93753" y="254000"/>
            <a:ext cx="7435849" cy="698500"/>
          </a:xfrm>
        </p:spPr>
        <p:txBody>
          <a:bodyPr/>
          <a:lstStyle/>
          <a:p>
            <a:r>
              <a:rPr lang="en-US" dirty="0" smtClean="0"/>
              <a:t>Slide Title Goes Here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793753" y="1333500"/>
            <a:ext cx="7435849" cy="3771636"/>
          </a:xfrm>
        </p:spPr>
        <p:txBody>
          <a:bodyPr/>
          <a:lstStyle/>
          <a:p>
            <a:pPr lvl="0"/>
            <a:r>
              <a:rPr lang="en-US" dirty="0" smtClean="0"/>
              <a:t>Body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793753" y="988785"/>
            <a:ext cx="7435849" cy="317500"/>
          </a:xfrm>
        </p:spPr>
        <p:txBody>
          <a:bodyPr anchor="ctr" anchorCtr="0">
            <a:noAutofit/>
          </a:bodyPr>
          <a:lstStyle>
            <a:lvl1pPr>
              <a:buFontTx/>
              <a:buNone/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dirty="0" smtClean="0"/>
              <a:t>Subtitle Goes Here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793751" y="5259064"/>
            <a:ext cx="7461250" cy="307770"/>
          </a:xfrm>
        </p:spPr>
        <p:txBody>
          <a:bodyPr wrap="square" anchor="b" anchorCtr="0">
            <a:spAutoFit/>
          </a:bodyPr>
          <a:lstStyle>
            <a:lvl1pPr algn="l" defTabSz="804808">
              <a:lnSpc>
                <a:spcPct val="100000"/>
              </a:lnSpc>
              <a:spcBef>
                <a:spcPct val="50000"/>
              </a:spcBef>
              <a:buNone/>
              <a:defRPr sz="1400"/>
            </a:lvl1pPr>
            <a:lvl2pPr>
              <a:buFont typeface="Arial" pitchFamily="34" charset="0"/>
              <a:buNone/>
              <a:defRPr sz="1400"/>
            </a:lvl2pPr>
            <a:lvl3pPr>
              <a:buFont typeface="Arial" pitchFamily="34" charset="0"/>
              <a:buNone/>
              <a:defRPr sz="1400"/>
            </a:lvl3pPr>
            <a:lvl4pPr>
              <a:buFont typeface="Arial" pitchFamily="34" charset="0"/>
              <a:buNone/>
              <a:defRPr sz="1400"/>
            </a:lvl4pPr>
            <a:lvl5pPr>
              <a:buFont typeface="Arial" pitchFamily="34" charset="0"/>
              <a:buNone/>
              <a:defRPr sz="1400"/>
            </a:lvl5pPr>
          </a:lstStyle>
          <a:p>
            <a:pPr lvl="0"/>
            <a:r>
              <a:rPr lang="en-US" dirty="0" smtClean="0"/>
              <a:t>Source: Placeholder for Notes Is 14 Points</a:t>
            </a:r>
          </a:p>
        </p:txBody>
      </p:sp>
    </p:spTree>
    <p:extLst>
      <p:ext uri="{BB962C8B-B14F-4D97-AF65-F5344CB8AC3E}">
        <p14:creationId xmlns:p14="http://schemas.microsoft.com/office/powerpoint/2010/main" val="3895189140"/>
      </p:ext>
    </p:extLst>
  </p:cSld>
  <p:clrMapOvr>
    <a:masterClrMapping/>
  </p:clrMapOvr>
  <p:transition xmlns:p14="http://schemas.microsoft.com/office/powerpoint/2010/main">
    <p:wipe dir="r"/>
  </p:transition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 Blue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rrowheads="1"/>
          </p:cNvSpPr>
          <p:nvPr userDrawn="1"/>
        </p:nvSpPr>
        <p:spPr bwMode="hidden">
          <a:xfrm>
            <a:off x="0" y="2800616"/>
            <a:ext cx="9144000" cy="2914385"/>
          </a:xfrm>
          <a:prstGeom prst="rect">
            <a:avLst/>
          </a:prstGeom>
          <a:gradFill rotWithShape="1">
            <a:gsLst>
              <a:gs pos="0">
                <a:srgbClr val="FFFFFF">
                  <a:alpha val="0"/>
                </a:srgbClr>
              </a:gs>
              <a:gs pos="100000">
                <a:srgbClr val="0183B7">
                  <a:alpha val="50000"/>
                </a:srgbClr>
              </a:gs>
            </a:gsLst>
            <a:lin ang="5400000" scaled="1"/>
          </a:gradFill>
          <a:ln w="9525" algn="ctr">
            <a:noFill/>
            <a:miter lim="800000"/>
            <a:headEnd/>
            <a:tailEnd/>
          </a:ln>
          <a:effectLst/>
        </p:spPr>
        <p:txBody>
          <a:bodyPr lIns="82119" tIns="41058" rIns="82119" bIns="41058" anchor="ctr">
            <a:no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prstClr val="black"/>
              </a:solidFill>
              <a:latin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93753" y="254000"/>
            <a:ext cx="7435849" cy="698500"/>
          </a:xfrm>
        </p:spPr>
        <p:txBody>
          <a:bodyPr>
            <a:no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Slide Title Goes Here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793753" y="988785"/>
            <a:ext cx="7435849" cy="317500"/>
          </a:xfrm>
        </p:spPr>
        <p:txBody>
          <a:bodyPr anchor="ctr" anchorCtr="0">
            <a:noAutofit/>
          </a:bodyPr>
          <a:lstStyle>
            <a:lvl1pPr>
              <a:buFontTx/>
              <a:buNone/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dirty="0" smtClean="0"/>
              <a:t>Subtitle Goes Here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>
            <a:noAutofit/>
          </a:bodyPr>
          <a:lstStyle/>
          <a:p>
            <a:pPr lvl="0"/>
            <a:r>
              <a:rPr lang="en-US" dirty="0" smtClean="0"/>
              <a:t>Body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793751" y="5259064"/>
            <a:ext cx="7461250" cy="307770"/>
          </a:xfrm>
        </p:spPr>
        <p:txBody>
          <a:bodyPr wrap="square" anchor="b" anchorCtr="0">
            <a:spAutoFit/>
          </a:bodyPr>
          <a:lstStyle>
            <a:lvl1pPr algn="l" defTabSz="804808">
              <a:lnSpc>
                <a:spcPct val="100000"/>
              </a:lnSpc>
              <a:spcBef>
                <a:spcPct val="50000"/>
              </a:spcBef>
              <a:buNone/>
              <a:defRPr sz="1400"/>
            </a:lvl1pPr>
            <a:lvl2pPr>
              <a:buFont typeface="Arial" pitchFamily="34" charset="0"/>
              <a:buNone/>
              <a:defRPr sz="1400"/>
            </a:lvl2pPr>
            <a:lvl3pPr>
              <a:buFont typeface="Arial" pitchFamily="34" charset="0"/>
              <a:buNone/>
              <a:defRPr sz="1400"/>
            </a:lvl3pPr>
            <a:lvl4pPr>
              <a:buFont typeface="Arial" pitchFamily="34" charset="0"/>
              <a:buNone/>
              <a:defRPr sz="1400"/>
            </a:lvl4pPr>
            <a:lvl5pPr>
              <a:buFont typeface="Arial" pitchFamily="34" charset="0"/>
              <a:buNone/>
              <a:defRPr sz="1400"/>
            </a:lvl5pPr>
          </a:lstStyle>
          <a:p>
            <a:pPr lvl="0"/>
            <a:r>
              <a:rPr lang="en-US" dirty="0" smtClean="0"/>
              <a:t>Source: Placeholder for Notes Is 14 Points</a:t>
            </a:r>
          </a:p>
        </p:txBody>
      </p:sp>
    </p:spTree>
    <p:extLst>
      <p:ext uri="{BB962C8B-B14F-4D97-AF65-F5344CB8AC3E}">
        <p14:creationId xmlns:p14="http://schemas.microsoft.com/office/powerpoint/2010/main" val="2155734504"/>
      </p:ext>
    </p:extLst>
  </p:cSld>
  <p:clrMapOvr>
    <a:masterClrMapping/>
  </p:clrMapOvr>
  <p:transition xmlns:p14="http://schemas.microsoft.com/office/powerpoint/2010/main">
    <p:wipe dir="r"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ble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-91440" y="-76200"/>
            <a:ext cx="9326880" cy="5867400"/>
          </a:xfrm>
        </p:spPr>
        <p:txBody>
          <a:bodyPr rtlCol="0" anchor="ctr" anchorCtr="1">
            <a:noAutofit/>
          </a:bodyPr>
          <a:lstStyle>
            <a:lvl1pPr algn="ctr">
              <a:buNone/>
              <a:defRPr>
                <a:latin typeface="+mj-lt"/>
              </a:defRPr>
            </a:lvl1pPr>
          </a:lstStyle>
          <a:p>
            <a:pPr lvl="0"/>
            <a:r>
              <a:rPr lang="en-US" noProof="0" dirty="0" smtClean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27385659"/>
      </p:ext>
    </p:extLst>
  </p:cSld>
  <p:clrMapOvr>
    <a:masterClrMapping/>
  </p:clrMapOvr>
  <p:transition xmlns:p14="http://schemas.microsoft.com/office/powerpoint/2010/main">
    <p:wipe dir="r"/>
  </p:transition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Segue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738126"/>
            <a:ext cx="5486400" cy="19909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3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786767" y="2312459"/>
            <a:ext cx="3792855" cy="851958"/>
          </a:xfrm>
        </p:spPr>
        <p:txBody>
          <a:bodyPr anchor="ctr" anchorCtr="0"/>
          <a:lstStyle>
            <a:lvl1pPr>
              <a:defRPr b="0">
                <a:solidFill>
                  <a:schemeClr val="bg2"/>
                </a:solidFill>
              </a:defRPr>
            </a:lvl1pPr>
          </a:lstStyle>
          <a:p>
            <a:r>
              <a:rPr lang="en-US" dirty="0" smtClean="0"/>
              <a:t>Segue Text Here</a:t>
            </a:r>
            <a:endParaRPr lang="en-US" dirty="0"/>
          </a:p>
        </p:txBody>
      </p:sp>
      <p:sp>
        <p:nvSpPr>
          <p:cNvPr id="11" name="Picture Placeholder 43"/>
          <p:cNvSpPr>
            <a:spLocks noGrp="1"/>
          </p:cNvSpPr>
          <p:nvPr>
            <p:ph type="pic" sz="quarter" idx="12" hasCustomPrompt="1"/>
          </p:nvPr>
        </p:nvSpPr>
        <p:spPr>
          <a:xfrm>
            <a:off x="5349240" y="0"/>
            <a:ext cx="3794760" cy="5715000"/>
          </a:xfrm>
          <a:solidFill>
            <a:srgbClr val="8E8E95"/>
          </a:solidFill>
        </p:spPr>
        <p:txBody>
          <a:bodyPr anchor="ctr" anchorCtr="1"/>
          <a:lstStyle>
            <a:lvl1pPr>
              <a:buNone/>
              <a:defRPr/>
            </a:lvl1pPr>
          </a:lstStyle>
          <a:p>
            <a:r>
              <a:rPr lang="en-US" dirty="0" smtClean="0"/>
              <a:t>Photo Goes Here</a:t>
            </a:r>
            <a:endParaRPr lang="en-US" dirty="0"/>
          </a:p>
        </p:txBody>
      </p:sp>
      <p:sp>
        <p:nvSpPr>
          <p:cNvPr id="17" name="Rectangle 10"/>
          <p:cNvSpPr>
            <a:spLocks noChangeArrowheads="1"/>
          </p:cNvSpPr>
          <p:nvPr userDrawn="1"/>
        </p:nvSpPr>
        <p:spPr bwMode="white">
          <a:xfrm>
            <a:off x="5343526" y="0"/>
            <a:ext cx="3800474" cy="1739900"/>
          </a:xfrm>
          <a:prstGeom prst="rect">
            <a:avLst/>
          </a:prstGeom>
          <a:solidFill>
            <a:srgbClr val="FFFFFF">
              <a:alpha val="30000"/>
            </a:srgbClr>
          </a:solidFill>
          <a:ln w="9525" algn="ctr">
            <a:noFill/>
            <a:miter lim="800000"/>
            <a:headEnd/>
            <a:tailEnd/>
          </a:ln>
        </p:spPr>
        <p:txBody>
          <a:bodyPr wrap="none" lIns="73020" tIns="36509" rIns="73020" bIns="36509"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8" name="Rectangle 10"/>
          <p:cNvSpPr>
            <a:spLocks noChangeArrowheads="1"/>
          </p:cNvSpPr>
          <p:nvPr userDrawn="1"/>
        </p:nvSpPr>
        <p:spPr bwMode="white">
          <a:xfrm>
            <a:off x="5343526" y="3720042"/>
            <a:ext cx="3800474" cy="1994958"/>
          </a:xfrm>
          <a:prstGeom prst="rect">
            <a:avLst/>
          </a:prstGeom>
          <a:solidFill>
            <a:srgbClr val="FFFFFF">
              <a:alpha val="30000"/>
            </a:srgbClr>
          </a:solidFill>
          <a:ln w="9525" algn="ctr">
            <a:noFill/>
            <a:miter lim="800000"/>
            <a:headEnd/>
            <a:tailEnd/>
          </a:ln>
        </p:spPr>
        <p:txBody>
          <a:bodyPr wrap="none" lIns="73020" tIns="36509" rIns="73020" bIns="36509"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" name="Rectangle 4"/>
          <p:cNvSpPr>
            <a:spLocks noChangeArrowheads="1"/>
          </p:cNvSpPr>
          <p:nvPr userDrawn="1"/>
        </p:nvSpPr>
        <p:spPr bwMode="ltGray">
          <a:xfrm>
            <a:off x="2206627" y="5495257"/>
            <a:ext cx="2038149" cy="190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 anchorCtr="1">
            <a:spAutoFit/>
          </a:bodyPr>
          <a:lstStyle/>
          <a:p>
            <a:pPr algn="l" defTabSz="814333" fontAlgn="auto"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solidFill>
                  <a:srgbClr val="8E8E95"/>
                </a:solidFill>
                <a:latin typeface="Arial"/>
              </a:rPr>
              <a:t>©</a:t>
            </a:r>
            <a:r>
              <a:rPr lang="en-US" sz="700" dirty="0" smtClean="0">
                <a:solidFill>
                  <a:srgbClr val="8E8E95"/>
                </a:solidFill>
                <a:latin typeface="Arial"/>
              </a:rPr>
              <a:t> 2010 </a:t>
            </a:r>
            <a:r>
              <a:rPr lang="en-US" sz="700" dirty="0">
                <a:solidFill>
                  <a:srgbClr val="8E8E95"/>
                </a:solidFill>
                <a:latin typeface="Arial"/>
              </a:rPr>
              <a:t>Cisco Systems, Inc. All rights reserved.</a:t>
            </a:r>
          </a:p>
        </p:txBody>
      </p:sp>
      <p:sp>
        <p:nvSpPr>
          <p:cNvPr id="15" name="Rectangle 5"/>
          <p:cNvSpPr>
            <a:spLocks noChangeArrowheads="1"/>
          </p:cNvSpPr>
          <p:nvPr userDrawn="1"/>
        </p:nvSpPr>
        <p:spPr bwMode="ltGray">
          <a:xfrm>
            <a:off x="4758510" y="5495257"/>
            <a:ext cx="665979" cy="190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</a:pPr>
            <a:r>
              <a:rPr lang="en-US" sz="700" dirty="0" smtClean="0">
                <a:solidFill>
                  <a:srgbClr val="8E8E95"/>
                </a:solidFill>
                <a:latin typeface="Arial"/>
              </a:rPr>
              <a:t>Cisco Public</a:t>
            </a:r>
            <a:endParaRPr lang="en-US" sz="700" dirty="0">
              <a:solidFill>
                <a:srgbClr val="8E8E95"/>
              </a:solidFill>
              <a:latin typeface="Arial"/>
            </a:endParaRPr>
          </a:p>
        </p:txBody>
      </p:sp>
      <p:sp>
        <p:nvSpPr>
          <p:cNvPr id="16" name="Rectangle 6"/>
          <p:cNvSpPr>
            <a:spLocks noChangeArrowheads="1"/>
          </p:cNvSpPr>
          <p:nvPr userDrawn="1"/>
        </p:nvSpPr>
        <p:spPr bwMode="ltGray">
          <a:xfrm>
            <a:off x="812801" y="5495257"/>
            <a:ext cx="962025" cy="190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2119" tIns="41058" rIns="82119" bIns="41058" anchor="b">
            <a:spAutoFit/>
          </a:bodyPr>
          <a:lstStyle/>
          <a:p>
            <a:pPr algn="l" defTabSz="814333" fontAlgn="auto"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solidFill>
                  <a:srgbClr val="8E8E95"/>
                </a:solidFill>
                <a:latin typeface="Arial"/>
              </a:rPr>
              <a:t>Presentation_ID</a:t>
            </a:r>
          </a:p>
        </p:txBody>
      </p:sp>
    </p:spTree>
    <p:extLst>
      <p:ext uri="{BB962C8B-B14F-4D97-AF65-F5344CB8AC3E}">
        <p14:creationId xmlns:p14="http://schemas.microsoft.com/office/powerpoint/2010/main" val="1818833902"/>
      </p:ext>
    </p:extLst>
  </p:cSld>
  <p:clrMapOvr>
    <a:masterClrMapping/>
  </p:clrMapOvr>
  <p:transition xmlns:p14="http://schemas.microsoft.com/office/powerpoint/2010/main">
    <p:wipe dir="r"/>
  </p:transition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43418"/>
            <a:ext cx="8229600" cy="115358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587500"/>
            <a:ext cx="4038600" cy="3429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587500"/>
            <a:ext cx="4038600" cy="3429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5204354"/>
            <a:ext cx="2133600" cy="396875"/>
          </a:xfrm>
          <a:prstGeom prst="rect">
            <a:avLst/>
          </a:prstGeom>
          <a:ln/>
        </p:spPr>
        <p:txBody>
          <a:bodyPr lIns="91434" tIns="45717" rIns="91434" bIns="45717"/>
          <a:lstStyle>
            <a:lvl1pPr>
              <a:defRPr/>
            </a:lvl1pPr>
          </a:lstStyle>
          <a:p>
            <a:pPr algn="l">
              <a:defRPr/>
            </a:pPr>
            <a:endParaRPr lang="en-US" sz="14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</a:endParaRPr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5204354"/>
            <a:ext cx="2895600" cy="396875"/>
          </a:xfrm>
          <a:prstGeom prst="rect">
            <a:avLst/>
          </a:prstGeom>
          <a:ln/>
        </p:spPr>
        <p:txBody>
          <a:bodyPr lIns="91434" tIns="45717" rIns="91434" bIns="45717"/>
          <a:lstStyle>
            <a:lvl1pPr>
              <a:defRPr/>
            </a:lvl1pPr>
          </a:lstStyle>
          <a:p>
            <a:pPr>
              <a:defRPr/>
            </a:pPr>
            <a:endParaRPr lang="en-US" sz="14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</a:endParaRPr>
          </a:p>
        </p:txBody>
      </p:sp>
      <p:sp>
        <p:nvSpPr>
          <p:cNvPr id="7" name="Slide Number Placeholder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1" y="5204354"/>
            <a:ext cx="2133600" cy="396875"/>
          </a:xfrm>
          <a:prstGeom prst="rect">
            <a:avLst/>
          </a:prstGeom>
          <a:ln/>
        </p:spPr>
        <p:txBody>
          <a:bodyPr lIns="91434" tIns="45717" rIns="91434" bIns="45717"/>
          <a:lstStyle>
            <a:lvl1pPr>
              <a:defRPr/>
            </a:lvl1pPr>
          </a:lstStyle>
          <a:p>
            <a:pPr algn="r"/>
            <a:fld id="{CFAD3022-336D-43B8-AC1D-9BE7020F40AD}" type="slidenum">
              <a:rPr lang="en-US" sz="14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cs typeface="Arial" charset="0"/>
              </a:rPr>
              <a:pPr algn="r"/>
              <a:t>‹#›</a:t>
            </a:fld>
            <a:endParaRPr lang="en-US" sz="14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1648153"/>
      </p:ext>
    </p:extLst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753" y="254000"/>
            <a:ext cx="7435849" cy="6985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3753" y="1333500"/>
            <a:ext cx="7435849" cy="377163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93753" y="988785"/>
            <a:ext cx="7435849" cy="317500"/>
          </a:xfrm>
        </p:spPr>
        <p:txBody>
          <a:bodyPr anchor="ctr">
            <a:noAutofit/>
          </a:bodyPr>
          <a:lstStyle>
            <a:lvl1pPr>
              <a:buFontTx/>
              <a:buNone/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793751" y="5259064"/>
            <a:ext cx="7461250" cy="307770"/>
          </a:xfrm>
        </p:spPr>
        <p:txBody>
          <a:bodyPr anchor="b">
            <a:spAutoFit/>
          </a:bodyPr>
          <a:lstStyle>
            <a:lvl1pPr algn="l" defTabSz="804808">
              <a:lnSpc>
                <a:spcPct val="100000"/>
              </a:lnSpc>
              <a:spcBef>
                <a:spcPct val="50000"/>
              </a:spcBef>
              <a:buNone/>
              <a:defRPr sz="1400"/>
            </a:lvl1pPr>
            <a:lvl2pPr>
              <a:buFont typeface="Arial" pitchFamily="34" charset="0"/>
              <a:buNone/>
              <a:defRPr sz="1400"/>
            </a:lvl2pPr>
            <a:lvl3pPr>
              <a:buFont typeface="Arial" pitchFamily="34" charset="0"/>
              <a:buNone/>
              <a:defRPr sz="1400"/>
            </a:lvl3pPr>
            <a:lvl4pPr>
              <a:buFont typeface="Arial" pitchFamily="34" charset="0"/>
              <a:buNone/>
              <a:defRPr sz="1400"/>
            </a:lvl4pPr>
            <a:lvl5pPr>
              <a:buFont typeface="Arial" pitchFamily="34" charset="0"/>
              <a:buNone/>
              <a:defRPr sz="14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19005186"/>
      </p:ext>
    </p:extLst>
  </p:cSld>
  <p:clrMapOvr>
    <a:masterClrMapping/>
  </p:clrMapOvr>
  <p:transition xmlns:p14="http://schemas.microsoft.com/office/powerpoint/2010/main">
    <p:wipe dir="r"/>
  </p:transition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isco_Logo_rgb_large2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black">
          <a:xfrm>
            <a:off x="2803527" y="2017449"/>
            <a:ext cx="3529013" cy="154781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963456604"/>
      </p:ext>
    </p:extLst>
  </p:cSld>
  <p:clrMapOvr>
    <a:masterClrMapping/>
  </p:clrMapOvr>
  <p:transition xmlns:p14="http://schemas.microsoft.com/office/powerpoint/2010/main">
    <p:wipe dir="r"/>
  </p:transition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-animated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Picture 59" descr="bottom bar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333375" y="5315283"/>
            <a:ext cx="8477250" cy="135760"/>
          </a:xfrm>
          <a:prstGeom prst="rect">
            <a:avLst/>
          </a:prstGeom>
        </p:spPr>
      </p:pic>
      <p:sp>
        <p:nvSpPr>
          <p:cNvPr id="47" name="Rectangle 46"/>
          <p:cNvSpPr/>
          <p:nvPr/>
        </p:nvSpPr>
        <p:spPr>
          <a:xfrm>
            <a:off x="3405354" y="4957198"/>
            <a:ext cx="599089" cy="95468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1460940" y="4957198"/>
            <a:ext cx="472965" cy="954689"/>
          </a:xfrm>
          <a:prstGeom prst="rect">
            <a:avLst/>
          </a:prstGeom>
          <a:solidFill>
            <a:srgbClr val="6DB344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4771699" y="4957198"/>
            <a:ext cx="472965" cy="954689"/>
          </a:xfrm>
          <a:prstGeom prst="rect">
            <a:avLst/>
          </a:prstGeom>
          <a:solidFill>
            <a:srgbClr val="0096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3" name="Rounded Rectangle 32"/>
          <p:cNvSpPr/>
          <p:nvPr/>
        </p:nvSpPr>
        <p:spPr>
          <a:xfrm rot="10800000" flipH="1">
            <a:off x="2856506" y="692727"/>
            <a:ext cx="656314" cy="353589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8" name="Rounded Rectangle 27"/>
          <p:cNvSpPr/>
          <p:nvPr userDrawn="1"/>
        </p:nvSpPr>
        <p:spPr>
          <a:xfrm rot="10800000" flipH="1">
            <a:off x="821966" y="3930650"/>
            <a:ext cx="656314" cy="125624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9" name="Rounded Rectangle 28"/>
          <p:cNvSpPr/>
          <p:nvPr userDrawn="1"/>
        </p:nvSpPr>
        <p:spPr>
          <a:xfrm rot="10800000" flipH="1">
            <a:off x="1332506" y="1651000"/>
            <a:ext cx="656314" cy="353589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0" name="Rounded Rectangle 29"/>
          <p:cNvSpPr/>
          <p:nvPr/>
        </p:nvSpPr>
        <p:spPr>
          <a:xfrm rot="10800000" flipH="1">
            <a:off x="5869870" y="5511801"/>
            <a:ext cx="780312" cy="2766291"/>
          </a:xfrm>
          <a:prstGeom prst="roundRect">
            <a:avLst>
              <a:gd name="adj" fmla="val 50000"/>
            </a:avLst>
          </a:prstGeom>
          <a:solidFill>
            <a:srgbClr val="1F8BAE">
              <a:alpha val="3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1" name="Rounded Rectangle 30"/>
          <p:cNvSpPr/>
          <p:nvPr/>
        </p:nvSpPr>
        <p:spPr>
          <a:xfrm rot="10800000" flipH="1">
            <a:off x="6933207" y="5511800"/>
            <a:ext cx="656314" cy="125624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9" name="Rectangle 3"/>
          <p:cNvSpPr>
            <a:spLocks noChangeArrowheads="1"/>
          </p:cNvSpPr>
          <p:nvPr/>
        </p:nvSpPr>
        <p:spPr bwMode="hidden">
          <a:xfrm>
            <a:off x="0" y="1"/>
            <a:ext cx="9144000" cy="148167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lIns="91434" tIns="45717" rIns="91434" bIns="45717"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34" name="Rounded Rectangle 33"/>
          <p:cNvSpPr/>
          <p:nvPr/>
        </p:nvSpPr>
        <p:spPr>
          <a:xfrm rot="10800000" flipH="1">
            <a:off x="2191488" y="5599542"/>
            <a:ext cx="662549" cy="527588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5" name="Rounded Rectangle 34"/>
          <p:cNvSpPr/>
          <p:nvPr/>
        </p:nvSpPr>
        <p:spPr>
          <a:xfrm rot="10800000" flipH="1">
            <a:off x="2794162" y="5557163"/>
            <a:ext cx="779356" cy="462192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2">
                  <a:shade val="30000"/>
                  <a:satMod val="115000"/>
                </a:schemeClr>
              </a:gs>
              <a:gs pos="50000">
                <a:schemeClr val="accent2">
                  <a:shade val="67500"/>
                  <a:satMod val="115000"/>
                </a:schemeClr>
              </a:gs>
              <a:gs pos="100000">
                <a:schemeClr val="accent2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6" name="Rounded Rectangle 35"/>
          <p:cNvSpPr/>
          <p:nvPr/>
        </p:nvSpPr>
        <p:spPr>
          <a:xfrm rot="10800000" flipH="1">
            <a:off x="4920835" y="854363"/>
            <a:ext cx="656314" cy="353589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7" name="Rounded Rectangle 36"/>
          <p:cNvSpPr/>
          <p:nvPr/>
        </p:nvSpPr>
        <p:spPr>
          <a:xfrm rot="10800000" flipH="1">
            <a:off x="5391889" y="1443182"/>
            <a:ext cx="656314" cy="353589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8" name="Rounded Rectangle 37"/>
          <p:cNvSpPr/>
          <p:nvPr userDrawn="1"/>
        </p:nvSpPr>
        <p:spPr>
          <a:xfrm rot="10800000" flipH="1">
            <a:off x="341314" y="5590628"/>
            <a:ext cx="780312" cy="276629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4DCAFF">
                  <a:shade val="30000"/>
                  <a:satMod val="115000"/>
                  <a:alpha val="26000"/>
                </a:srgbClr>
              </a:gs>
              <a:gs pos="50000">
                <a:srgbClr val="4DCAFF">
                  <a:shade val="67500"/>
                  <a:satMod val="115000"/>
                </a:srgbClr>
              </a:gs>
              <a:gs pos="100000">
                <a:srgbClr val="4DCAFF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9" name="Rounded Rectangle 38"/>
          <p:cNvSpPr/>
          <p:nvPr/>
        </p:nvSpPr>
        <p:spPr>
          <a:xfrm rot="10800000" flipH="1">
            <a:off x="8038251" y="6931891"/>
            <a:ext cx="780312" cy="2766291"/>
          </a:xfrm>
          <a:prstGeom prst="roundRect">
            <a:avLst>
              <a:gd name="adj" fmla="val 50000"/>
            </a:avLst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1" name="Rounded Rectangle 40"/>
          <p:cNvSpPr/>
          <p:nvPr/>
        </p:nvSpPr>
        <p:spPr>
          <a:xfrm rot="10800000" flipH="1">
            <a:off x="8162250" y="1443182"/>
            <a:ext cx="656314" cy="353589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2" name="Rounded Rectangle 41"/>
          <p:cNvSpPr/>
          <p:nvPr/>
        </p:nvSpPr>
        <p:spPr>
          <a:xfrm rot="10800000" flipH="1">
            <a:off x="3770907" y="1651000"/>
            <a:ext cx="656314" cy="353589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0" y="0"/>
            <a:ext cx="9129008" cy="53152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6383" y="3720055"/>
            <a:ext cx="8112126" cy="320146"/>
          </a:xfrm>
        </p:spPr>
        <p:txBody>
          <a:bodyPr>
            <a:normAutofit/>
          </a:bodyPr>
          <a:lstStyle>
            <a:lvl1pPr marL="0" indent="0" algn="l">
              <a:buNone/>
              <a:defRPr lang="en-US" sz="2000" kern="1200" dirty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1pPr>
            <a:lvl2pPr marL="4571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1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3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33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</a:pPr>
            <a:r>
              <a:rPr lang="en-US" dirty="0" smtClean="0"/>
              <a:t>Presenter Name and Title Go Here</a:t>
            </a:r>
            <a:endParaRPr lang="en-US" dirty="0"/>
          </a:p>
        </p:txBody>
      </p:sp>
      <p:sp>
        <p:nvSpPr>
          <p:cNvPr id="50" name="Title 1"/>
          <p:cNvSpPr>
            <a:spLocks noGrp="1"/>
          </p:cNvSpPr>
          <p:nvPr>
            <p:ph type="ctrTitle" hasCustomPrompt="1"/>
          </p:nvPr>
        </p:nvSpPr>
        <p:spPr>
          <a:xfrm>
            <a:off x="221395" y="1040192"/>
            <a:ext cx="8112125" cy="2422699"/>
          </a:xfrm>
        </p:spPr>
        <p:txBody>
          <a:bodyPr/>
          <a:lstStyle>
            <a:lvl1pPr algn="l" defTabSz="91433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6000" b="0" kern="1200" spc="-200" baseline="0" dirty="0">
                <a:gradFill flip="none" rotWithShape="1">
                  <a:gsLst>
                    <a:gs pos="0">
                      <a:srgbClr val="55E6ED"/>
                    </a:gs>
                    <a:gs pos="80000">
                      <a:srgbClr val="009249"/>
                    </a:gs>
                  </a:gsLst>
                  <a:lin ang="120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Presentation Title Goes Here</a:t>
            </a:r>
            <a:endParaRPr lang="en-US" dirty="0"/>
          </a:p>
        </p:txBody>
      </p:sp>
      <p:grpSp>
        <p:nvGrpSpPr>
          <p:cNvPr id="2" name="Group 67"/>
          <p:cNvGrpSpPr/>
          <p:nvPr/>
        </p:nvGrpSpPr>
        <p:grpSpPr>
          <a:xfrm>
            <a:off x="341314" y="259293"/>
            <a:ext cx="829170" cy="365298"/>
            <a:chOff x="609600" y="528537"/>
            <a:chExt cx="1444734" cy="763789"/>
          </a:xfrm>
          <a:gradFill flip="none" rotWithShape="1">
            <a:gsLst>
              <a:gs pos="11000">
                <a:schemeClr val="accent2"/>
              </a:gs>
              <a:gs pos="100000">
                <a:schemeClr val="accent5"/>
              </a:gs>
            </a:gsLst>
            <a:lin ang="2700000" scaled="1"/>
            <a:tileRect/>
          </a:gradFill>
        </p:grpSpPr>
        <p:sp>
          <p:nvSpPr>
            <p:cNvPr id="69" name="Rectangle 68"/>
            <p:cNvSpPr>
              <a:spLocks noChangeArrowheads="1"/>
            </p:cNvSpPr>
            <p:nvPr/>
          </p:nvSpPr>
          <p:spPr bwMode="black">
            <a:xfrm>
              <a:off x="1016578" y="1035681"/>
              <a:ext cx="65914" cy="24973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70" name="Freeform 69"/>
            <p:cNvSpPr>
              <a:spLocks/>
            </p:cNvSpPr>
            <p:nvPr/>
          </p:nvSpPr>
          <p:spPr bwMode="black">
            <a:xfrm>
              <a:off x="1400563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71" name="Freeform 70"/>
            <p:cNvSpPr>
              <a:spLocks/>
            </p:cNvSpPr>
            <p:nvPr/>
          </p:nvSpPr>
          <p:spPr bwMode="black">
            <a:xfrm>
              <a:off x="740661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72" name="Freeform 71"/>
            <p:cNvSpPr>
              <a:spLocks noEditPoints="1"/>
            </p:cNvSpPr>
            <p:nvPr/>
          </p:nvSpPr>
          <p:spPr bwMode="black">
            <a:xfrm>
              <a:off x="1660385" y="1028765"/>
              <a:ext cx="262122" cy="263561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73" name="Freeform 72"/>
            <p:cNvSpPr>
              <a:spLocks/>
            </p:cNvSpPr>
            <p:nvPr/>
          </p:nvSpPr>
          <p:spPr bwMode="black">
            <a:xfrm>
              <a:off x="1167566" y="1028765"/>
              <a:ext cx="170916" cy="263561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74" name="Freeform 73"/>
            <p:cNvSpPr>
              <a:spLocks/>
            </p:cNvSpPr>
            <p:nvPr/>
          </p:nvSpPr>
          <p:spPr bwMode="black">
            <a:xfrm>
              <a:off x="609600" y="732931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75" name="Freeform 74"/>
            <p:cNvSpPr>
              <a:spLocks/>
            </p:cNvSpPr>
            <p:nvPr/>
          </p:nvSpPr>
          <p:spPr bwMode="black">
            <a:xfrm>
              <a:off x="783581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76" name="Freeform 75"/>
            <p:cNvSpPr>
              <a:spLocks/>
            </p:cNvSpPr>
            <p:nvPr/>
          </p:nvSpPr>
          <p:spPr bwMode="black">
            <a:xfrm>
              <a:off x="954497" y="528537"/>
              <a:ext cx="62081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77" name="Freeform 76"/>
            <p:cNvSpPr>
              <a:spLocks/>
            </p:cNvSpPr>
            <p:nvPr/>
          </p:nvSpPr>
          <p:spPr bwMode="black">
            <a:xfrm>
              <a:off x="1128478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78" name="Freeform 77"/>
            <p:cNvSpPr>
              <a:spLocks/>
            </p:cNvSpPr>
            <p:nvPr/>
          </p:nvSpPr>
          <p:spPr bwMode="black">
            <a:xfrm>
              <a:off x="1298627" y="732931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79" name="Freeform 78"/>
            <p:cNvSpPr>
              <a:spLocks/>
            </p:cNvSpPr>
            <p:nvPr/>
          </p:nvSpPr>
          <p:spPr bwMode="black">
            <a:xfrm>
              <a:off x="1472608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80" name="Freeform 79"/>
            <p:cNvSpPr>
              <a:spLocks/>
            </p:cNvSpPr>
            <p:nvPr/>
          </p:nvSpPr>
          <p:spPr bwMode="black">
            <a:xfrm>
              <a:off x="1646590" y="528537"/>
              <a:ext cx="62848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81" name="Freeform 80"/>
            <p:cNvSpPr>
              <a:spLocks/>
            </p:cNvSpPr>
            <p:nvPr/>
          </p:nvSpPr>
          <p:spPr bwMode="black">
            <a:xfrm>
              <a:off x="1817505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82" name="Freeform 81"/>
            <p:cNvSpPr>
              <a:spLocks/>
            </p:cNvSpPr>
            <p:nvPr/>
          </p:nvSpPr>
          <p:spPr bwMode="black">
            <a:xfrm>
              <a:off x="1991486" y="732931"/>
              <a:ext cx="62848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61" name="Rectangle 60"/>
          <p:cNvSpPr/>
          <p:nvPr userDrawn="1"/>
        </p:nvSpPr>
        <p:spPr>
          <a:xfrm>
            <a:off x="1" y="5451078"/>
            <a:ext cx="9129008" cy="2639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53" name="Rectangle 4"/>
          <p:cNvSpPr>
            <a:spLocks noChangeArrowheads="1"/>
          </p:cNvSpPr>
          <p:nvPr userDrawn="1"/>
        </p:nvSpPr>
        <p:spPr bwMode="ltGray">
          <a:xfrm>
            <a:off x="251375" y="5459337"/>
            <a:ext cx="1948381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 anchorCtr="1">
            <a:spAutoFit/>
          </a:bodyPr>
          <a:lstStyle/>
          <a:p>
            <a:pPr algn="l" defTabSz="814333" fontAlgn="auto">
              <a:spcBef>
                <a:spcPts val="0"/>
              </a:spcBef>
              <a:spcAft>
                <a:spcPts val="0"/>
              </a:spcAft>
            </a:pPr>
            <a:r>
              <a:rPr lang="en-US" sz="600" dirty="0" smtClean="0">
                <a:solidFill>
                  <a:srgbClr val="C0C0C0"/>
                </a:solidFill>
                <a:latin typeface="Arial"/>
                <a:ea typeface="+mn-ea"/>
                <a:cs typeface="+mn-cs"/>
              </a:rPr>
              <a:t>© 2011 Cisco and/or its affiliates. All rights reserved.</a:t>
            </a:r>
            <a:endParaRPr lang="en-US" sz="600" dirty="0">
              <a:solidFill>
                <a:srgbClr val="C0C0C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54" name="Rectangle 5"/>
          <p:cNvSpPr>
            <a:spLocks noChangeArrowheads="1"/>
          </p:cNvSpPr>
          <p:nvPr userDrawn="1"/>
        </p:nvSpPr>
        <p:spPr bwMode="ltGray">
          <a:xfrm>
            <a:off x="7789672" y="5457892"/>
            <a:ext cx="785979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</a:pPr>
            <a:r>
              <a:rPr lang="en-US" sz="600" dirty="0">
                <a:solidFill>
                  <a:srgbClr val="C0C0C0"/>
                </a:solidFill>
                <a:latin typeface="Arial"/>
                <a:ea typeface="+mn-ea"/>
                <a:cs typeface="+mn-cs"/>
              </a:rPr>
              <a:t>Cisco Confidential</a:t>
            </a:r>
          </a:p>
        </p:txBody>
      </p:sp>
      <p:sp>
        <p:nvSpPr>
          <p:cNvPr id="62" name="Rectangle 7"/>
          <p:cNvSpPr>
            <a:spLocks noChangeArrowheads="1"/>
          </p:cNvSpPr>
          <p:nvPr userDrawn="1"/>
        </p:nvSpPr>
        <p:spPr bwMode="ltGray">
          <a:xfrm>
            <a:off x="8640531" y="5454472"/>
            <a:ext cx="259881" cy="1752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  <a:latin typeface="Arial"/>
                <a:ea typeface="+mn-ea"/>
                <a:cs typeface="+mn-cs"/>
              </a:rPr>
              <a:pPr algn="r" defTabSz="814333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8071540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-4.44444E-6 4.81481E-6 L -4.44444E-6 0.65879 " pathEditMode="relative" rAng="0" ptsTypes="AA">
                                      <p:cBhvr>
                                        <p:cTn id="6" dur="83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2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1.85185E-6 L 2.77778E-6 0.99305 " pathEditMode="relative" rAng="0" ptsTypes="AA">
                                      <p:cBhvr>
                                        <p:cTn id="8" dur="106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97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indefinite" accel="50000" decel="50000" fill="hold" grpId="0" nodeType="withEffect">
                                  <p:stCondLst>
                                    <p:cond delay="11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1.94444E-6 0 L 1.94444E-6 -1.0081 " pathEditMode="relative" rAng="0" ptsTypes="AA">
                                      <p:cBhvr>
                                        <p:cTn id="10" dur="164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4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repeatCount="indefinite" accel="50000" decel="50000" fill="hold" grpId="0" nodeType="withEffect">
                                  <p:stCondLst>
                                    <p:cond delay="13700"/>
                                  </p:stCondLst>
                                  <p:childTnLst>
                                    <p:animMotion origin="layout" path="M 2.77778E-6 4.81481E-6 L 2.77778E-6 -0.34561 " pathEditMode="relative" rAng="0" ptsTypes="AA">
                                      <p:cBhvr>
                                        <p:cTn id="12" dur="109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3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4.44444E-6 L -3.88889E-6 1.14467 " pathEditMode="relative" rAng="0" ptsTypes="AA">
                                      <p:cBhvr>
                                        <p:cTn id="14" dur="104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72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repeatCount="indefinite" accel="50000" decel="5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4.16667E-6 0.27476 L 4.16667E-6 -1.26019 " pathEditMode="relative" rAng="0" ptsTypes="AA">
                                      <p:cBhvr>
                                        <p:cTn id="16" dur="121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68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repeatCount="indefinite" accel="50000" decel="50000" autoRev="1" fill="hold" grpId="0" nodeType="withEffect">
                                  <p:stCondLst>
                                    <p:cond delay="36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1.94444E-6 0 L 1.94444E-6 -1.0081 " pathEditMode="relative" rAng="0" ptsTypes="AA">
                                      <p:cBhvr>
                                        <p:cTn id="18" dur="84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4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repeatCount="indefinite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77778E-6 1.85185E-6 L 2.77778E-6 0.99305 " pathEditMode="relative" rAng="0" ptsTypes="AA">
                                      <p:cBhvr>
                                        <p:cTn id="20" dur="19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97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repeatCount="indefinite" accel="50000" decel="50000" fill="hold" grpId="0" nodeType="withEffect">
                                  <p:stCondLst>
                                    <p:cond delay="6300"/>
                                  </p:stCondLst>
                                  <p:childTnLst>
                                    <p:animMotion origin="layout" path="M 2.77778E-6 1.85185E-6 L 2.77778E-6 0.99305 " pathEditMode="relative" rAng="0" ptsTypes="AA">
                                      <p:cBhvr>
                                        <p:cTn id="22" dur="82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97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repeatCount="indefinite" accel="50000" decel="50000" fill="hold" grpId="0" nodeType="withEffect">
                                  <p:stCondLst>
                                    <p:cond delay="57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-4.72222E-6 -2.15822E-6 L -4.72222E-6 -1.32223 " pathEditMode="relative" rAng="0" ptsTypes="AA">
                                      <p:cBhvr>
                                        <p:cTn id="24" dur="11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61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42" presetClass="path" presetSubtype="0" repeatCount="indefinite" accel="50000" decel="50000" fill="hold" grpId="0" nodeType="withEffect">
                                  <p:stCondLst>
                                    <p:cond delay="13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1.94444E-6 0 L 1.94444E-6 -1.0081 " pathEditMode="relative" rAng="0" ptsTypes="AA">
                                      <p:cBhvr>
                                        <p:cTn id="26" dur="7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4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42" presetClass="path" presetSubtype="0" repeatCount="indefinite" accel="50000" decel="50000" fill="hold" grpId="0" nodeType="withEffect">
                                  <p:stCondLst>
                                    <p:cond delay="5300"/>
                                  </p:stCondLst>
                                  <p:childTnLst>
                                    <p:animMotion origin="layout" path="M 2.77778E-6 1.85185E-6 L 2.77778E-6 0.99305 " pathEditMode="relative" rAng="0" ptsTypes="AA">
                                      <p:cBhvr>
                                        <p:cTn id="28" dur="151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97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42" presetClass="path" presetSubtype="0" repeatCount="indefinite" accel="50000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2.77778E-6 1.85185E-6 L 2.77778E-6 0.99305 " pathEditMode="relative" rAng="0" ptsTypes="AA">
                                      <p:cBhvr>
                                        <p:cTn id="30" dur="5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97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27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2" dur="6650" autoRev="1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60CCCC"/>
                                      </p:to>
                                    </p:animClr>
                                    <p:animClr clrSpc="rgb" dir="cw">
                                      <p:cBhvr>
                                        <p:cTn id="33" dur="6650" autoRev="1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0CCCC"/>
                                      </p:to>
                                    </p:animClr>
                                    <p:set>
                                      <p:cBhvr>
                                        <p:cTn id="34" dur="6650" autoRev="1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5" dur="6650" autoRev="1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27" presetClass="emph" presetSubtype="0" repeatCount="indefinite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7" dur="5350" autoRev="1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60CCCC"/>
                                      </p:to>
                                    </p:animClr>
                                    <p:animClr clrSpc="rgb" dir="cw">
                                      <p:cBhvr>
                                        <p:cTn id="38" dur="5350" autoRev="1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0CCCC"/>
                                      </p:to>
                                    </p:animClr>
                                    <p:set>
                                      <p:cBhvr>
                                        <p:cTn id="39" dur="5350" autoRev="1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0" dur="5350" autoRev="1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7" presetClass="emph" presetSubtype="0" repeatCount="indefinite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2" dur="6650" autoRev="1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60CCCC"/>
                                      </p:to>
                                    </p:animClr>
                                    <p:animClr clrSpc="rgb" dir="cw">
                                      <p:cBhvr>
                                        <p:cTn id="43" dur="6650" autoRev="1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0CCCC"/>
                                      </p:to>
                                    </p:animClr>
                                    <p:set>
                                      <p:cBhvr>
                                        <p:cTn id="44" dur="6650" autoRev="1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5" dur="6650" autoRev="1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46" grpId="0" animBg="1"/>
      <p:bldP spid="45" grpId="0" animBg="1"/>
      <p:bldP spid="33" grpId="0" animBg="1"/>
      <p:bldP spid="28" grpId="0" animBg="1"/>
      <p:bldP spid="29" grpId="0" animBg="1"/>
      <p:bldP spid="30" grpId="0" animBg="1"/>
      <p:bldP spid="31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1" grpId="0" animBg="1"/>
      <p:bldP spid="42" grpId="0" animBg="1"/>
    </p:bldLst>
  </p:timing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-animated bar_stat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Picture 57" descr="bottom bar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333375" y="5315283"/>
            <a:ext cx="8477250" cy="135760"/>
          </a:xfrm>
          <a:prstGeom prst="rect">
            <a:avLst/>
          </a:prstGeom>
        </p:spPr>
      </p:pic>
      <p:sp>
        <p:nvSpPr>
          <p:cNvPr id="47" name="Rectangle 46"/>
          <p:cNvSpPr/>
          <p:nvPr/>
        </p:nvSpPr>
        <p:spPr>
          <a:xfrm>
            <a:off x="3405354" y="4635502"/>
            <a:ext cx="599089" cy="95468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1460940" y="4699002"/>
            <a:ext cx="472965" cy="954689"/>
          </a:xfrm>
          <a:prstGeom prst="rect">
            <a:avLst/>
          </a:prstGeom>
          <a:solidFill>
            <a:srgbClr val="6DB344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4771699" y="4635502"/>
            <a:ext cx="472965" cy="954689"/>
          </a:xfrm>
          <a:prstGeom prst="rect">
            <a:avLst/>
          </a:prstGeom>
          <a:solidFill>
            <a:srgbClr val="0096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3" name="Rounded Rectangle 32"/>
          <p:cNvSpPr/>
          <p:nvPr/>
        </p:nvSpPr>
        <p:spPr>
          <a:xfrm rot="10800000" flipH="1">
            <a:off x="2856506" y="692727"/>
            <a:ext cx="656314" cy="353589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8" name="Rounded Rectangle 27"/>
          <p:cNvSpPr/>
          <p:nvPr userDrawn="1"/>
        </p:nvSpPr>
        <p:spPr>
          <a:xfrm rot="10800000" flipH="1">
            <a:off x="821966" y="3930650"/>
            <a:ext cx="656314" cy="125624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9" name="Rounded Rectangle 28"/>
          <p:cNvSpPr/>
          <p:nvPr userDrawn="1"/>
        </p:nvSpPr>
        <p:spPr>
          <a:xfrm rot="10800000" flipH="1">
            <a:off x="1332506" y="1651000"/>
            <a:ext cx="656314" cy="353589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9" name="Rectangle 3"/>
          <p:cNvSpPr>
            <a:spLocks noChangeArrowheads="1"/>
          </p:cNvSpPr>
          <p:nvPr/>
        </p:nvSpPr>
        <p:spPr bwMode="hidden">
          <a:xfrm>
            <a:off x="0" y="1"/>
            <a:ext cx="9144000" cy="148167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lIns="91434" tIns="45717" rIns="91434" bIns="45717"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36" name="Rounded Rectangle 35"/>
          <p:cNvSpPr/>
          <p:nvPr/>
        </p:nvSpPr>
        <p:spPr>
          <a:xfrm rot="10800000" flipH="1">
            <a:off x="4920835" y="854363"/>
            <a:ext cx="656314" cy="353589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7" name="Rounded Rectangle 36"/>
          <p:cNvSpPr/>
          <p:nvPr/>
        </p:nvSpPr>
        <p:spPr>
          <a:xfrm rot="10800000" flipH="1">
            <a:off x="5391889" y="1443182"/>
            <a:ext cx="656314" cy="353589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1" name="Rounded Rectangle 40"/>
          <p:cNvSpPr/>
          <p:nvPr/>
        </p:nvSpPr>
        <p:spPr>
          <a:xfrm rot="10800000" flipH="1">
            <a:off x="8162250" y="1443182"/>
            <a:ext cx="656314" cy="353589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2" name="Rounded Rectangle 41"/>
          <p:cNvSpPr/>
          <p:nvPr/>
        </p:nvSpPr>
        <p:spPr>
          <a:xfrm rot="10800000" flipH="1">
            <a:off x="3770907" y="1651000"/>
            <a:ext cx="656314" cy="353589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14992" y="0"/>
            <a:ext cx="9129008" cy="53152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53" name="Rectangle 4"/>
          <p:cNvSpPr>
            <a:spLocks noChangeArrowheads="1"/>
          </p:cNvSpPr>
          <p:nvPr/>
        </p:nvSpPr>
        <p:spPr bwMode="ltGray">
          <a:xfrm>
            <a:off x="251374" y="5459337"/>
            <a:ext cx="1948381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 anchorCtr="1">
            <a:spAutoFit/>
          </a:bodyPr>
          <a:lstStyle/>
          <a:p>
            <a:pPr algn="l" defTabSz="814333" fontAlgn="auto">
              <a:spcBef>
                <a:spcPts val="0"/>
              </a:spcBef>
              <a:spcAft>
                <a:spcPts val="0"/>
              </a:spcAft>
            </a:pPr>
            <a:r>
              <a:rPr lang="en-US" sz="600" dirty="0" smtClean="0">
                <a:solidFill>
                  <a:srgbClr val="C0C0C0"/>
                </a:solidFill>
                <a:latin typeface="Arial"/>
                <a:ea typeface="+mn-ea"/>
                <a:cs typeface="+mn-cs"/>
              </a:rPr>
              <a:t>© 2010 Cisco and/or its affiliates. All rights reserved.</a:t>
            </a:r>
            <a:endParaRPr lang="en-US" sz="600" dirty="0">
              <a:solidFill>
                <a:srgbClr val="C0C0C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54" name="Rectangle 5"/>
          <p:cNvSpPr>
            <a:spLocks noChangeArrowheads="1"/>
          </p:cNvSpPr>
          <p:nvPr/>
        </p:nvSpPr>
        <p:spPr bwMode="ltGray">
          <a:xfrm>
            <a:off x="7789672" y="5457892"/>
            <a:ext cx="785979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</a:pPr>
            <a:r>
              <a:rPr lang="en-US" sz="600" dirty="0">
                <a:solidFill>
                  <a:srgbClr val="C0C0C0"/>
                </a:solidFill>
                <a:latin typeface="Arial"/>
                <a:ea typeface="+mn-ea"/>
                <a:cs typeface="+mn-cs"/>
              </a:rPr>
              <a:t>Cisco Confidential</a:t>
            </a:r>
          </a:p>
        </p:txBody>
      </p:sp>
      <p:sp>
        <p:nvSpPr>
          <p:cNvPr id="55" name="Rectangle 7"/>
          <p:cNvSpPr>
            <a:spLocks noChangeArrowheads="1"/>
          </p:cNvSpPr>
          <p:nvPr/>
        </p:nvSpPr>
        <p:spPr bwMode="ltGray">
          <a:xfrm>
            <a:off x="8650075" y="5454472"/>
            <a:ext cx="259881" cy="1752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  <a:latin typeface="Arial"/>
                <a:ea typeface="+mn-ea"/>
                <a:cs typeface="+mn-cs"/>
              </a:rPr>
              <a:pPr algn="r" defTabSz="814333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102" name="Rectangle 4"/>
          <p:cNvSpPr>
            <a:spLocks noChangeArrowheads="1"/>
          </p:cNvSpPr>
          <p:nvPr/>
        </p:nvSpPr>
        <p:spPr bwMode="ltGray">
          <a:xfrm>
            <a:off x="251374" y="5459337"/>
            <a:ext cx="1948381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 anchorCtr="1">
            <a:spAutoFit/>
          </a:bodyPr>
          <a:lstStyle/>
          <a:p>
            <a:pPr algn="l" defTabSz="814333" fontAlgn="auto">
              <a:spcBef>
                <a:spcPts val="0"/>
              </a:spcBef>
              <a:spcAft>
                <a:spcPts val="0"/>
              </a:spcAft>
            </a:pPr>
            <a:r>
              <a:rPr lang="en-US" sz="600" dirty="0" smtClean="0">
                <a:solidFill>
                  <a:srgbClr val="C0C0C0"/>
                </a:solidFill>
                <a:latin typeface="Arial"/>
                <a:ea typeface="+mn-ea"/>
                <a:cs typeface="+mn-cs"/>
              </a:rPr>
              <a:t>© 2010 Cisco and/or its affiliates. All rights reserved.</a:t>
            </a:r>
            <a:endParaRPr lang="en-US" sz="600" dirty="0">
              <a:solidFill>
                <a:srgbClr val="C0C0C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103" name="Rectangle 5"/>
          <p:cNvSpPr>
            <a:spLocks noChangeArrowheads="1"/>
          </p:cNvSpPr>
          <p:nvPr/>
        </p:nvSpPr>
        <p:spPr bwMode="ltGray">
          <a:xfrm>
            <a:off x="7789672" y="5457892"/>
            <a:ext cx="785979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</a:pPr>
            <a:r>
              <a:rPr lang="en-US" sz="600" dirty="0">
                <a:solidFill>
                  <a:srgbClr val="C0C0C0"/>
                </a:solidFill>
                <a:latin typeface="Arial"/>
                <a:ea typeface="+mn-ea"/>
                <a:cs typeface="+mn-cs"/>
              </a:rPr>
              <a:t>Cisco Confidential</a:t>
            </a:r>
          </a:p>
        </p:txBody>
      </p:sp>
      <p:sp>
        <p:nvSpPr>
          <p:cNvPr id="104" name="Rectangle 7"/>
          <p:cNvSpPr>
            <a:spLocks noChangeArrowheads="1"/>
          </p:cNvSpPr>
          <p:nvPr/>
        </p:nvSpPr>
        <p:spPr bwMode="ltGray">
          <a:xfrm>
            <a:off x="8650075" y="5454472"/>
            <a:ext cx="259881" cy="1752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  <a:latin typeface="Arial"/>
                <a:ea typeface="+mn-ea"/>
                <a:cs typeface="+mn-cs"/>
              </a:rPr>
              <a:pPr algn="r" defTabSz="814333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4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6383" y="3720055"/>
            <a:ext cx="8112126" cy="320146"/>
          </a:xfrm>
        </p:spPr>
        <p:txBody>
          <a:bodyPr>
            <a:normAutofit/>
          </a:bodyPr>
          <a:lstStyle>
            <a:lvl1pPr marL="0" indent="0" algn="l">
              <a:buNone/>
              <a:defRPr lang="en-US" sz="2000" kern="1200" dirty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1pPr>
            <a:lvl2pPr marL="4571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1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3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33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</a:pPr>
            <a:r>
              <a:rPr lang="en-US" dirty="0" smtClean="0"/>
              <a:t>Presenter Name and Title Go Here</a:t>
            </a:r>
            <a:endParaRPr lang="en-US" dirty="0"/>
          </a:p>
        </p:txBody>
      </p:sp>
      <p:sp>
        <p:nvSpPr>
          <p:cNvPr id="50" name="Title 1"/>
          <p:cNvSpPr>
            <a:spLocks noGrp="1"/>
          </p:cNvSpPr>
          <p:nvPr>
            <p:ph type="ctrTitle" hasCustomPrompt="1"/>
          </p:nvPr>
        </p:nvSpPr>
        <p:spPr>
          <a:xfrm>
            <a:off x="221395" y="1040192"/>
            <a:ext cx="8112125" cy="2422699"/>
          </a:xfrm>
        </p:spPr>
        <p:txBody>
          <a:bodyPr/>
          <a:lstStyle>
            <a:lvl1pPr algn="l" defTabSz="91433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6000" b="0" kern="1200" spc="-200" baseline="0" dirty="0">
                <a:gradFill flip="none" rotWithShape="1">
                  <a:gsLst>
                    <a:gs pos="0">
                      <a:srgbClr val="55E6ED"/>
                    </a:gs>
                    <a:gs pos="80000">
                      <a:srgbClr val="009249"/>
                    </a:gs>
                  </a:gsLst>
                  <a:lin ang="120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Presentation Title Goes Here</a:t>
            </a:r>
            <a:endParaRPr lang="en-US" dirty="0"/>
          </a:p>
        </p:txBody>
      </p:sp>
      <p:sp>
        <p:nvSpPr>
          <p:cNvPr id="110" name="Rectangle 4"/>
          <p:cNvSpPr>
            <a:spLocks noChangeArrowheads="1"/>
          </p:cNvSpPr>
          <p:nvPr/>
        </p:nvSpPr>
        <p:spPr bwMode="ltGray">
          <a:xfrm>
            <a:off x="251374" y="5459337"/>
            <a:ext cx="1948381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 anchorCtr="1">
            <a:spAutoFit/>
          </a:bodyPr>
          <a:lstStyle/>
          <a:p>
            <a:pPr algn="l" defTabSz="814333" fontAlgn="auto">
              <a:spcBef>
                <a:spcPts val="0"/>
              </a:spcBef>
              <a:spcAft>
                <a:spcPts val="0"/>
              </a:spcAft>
            </a:pPr>
            <a:r>
              <a:rPr lang="en-US" sz="600" dirty="0" smtClean="0">
                <a:solidFill>
                  <a:srgbClr val="C0C0C0"/>
                </a:solidFill>
                <a:latin typeface="Arial"/>
                <a:ea typeface="+mn-ea"/>
                <a:cs typeface="+mn-cs"/>
              </a:rPr>
              <a:t>© 2010 Cisco and/or its affiliates. All rights reserved.</a:t>
            </a:r>
            <a:endParaRPr lang="en-US" sz="600" dirty="0">
              <a:solidFill>
                <a:srgbClr val="C0C0C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111" name="Rectangle 5"/>
          <p:cNvSpPr>
            <a:spLocks noChangeArrowheads="1"/>
          </p:cNvSpPr>
          <p:nvPr/>
        </p:nvSpPr>
        <p:spPr bwMode="ltGray">
          <a:xfrm>
            <a:off x="7789672" y="5457892"/>
            <a:ext cx="785979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</a:pPr>
            <a:r>
              <a:rPr lang="en-US" sz="600" dirty="0">
                <a:solidFill>
                  <a:srgbClr val="C0C0C0"/>
                </a:solidFill>
                <a:latin typeface="Arial"/>
                <a:ea typeface="+mn-ea"/>
                <a:cs typeface="+mn-cs"/>
              </a:rPr>
              <a:t>Cisco Confidential</a:t>
            </a:r>
          </a:p>
        </p:txBody>
      </p:sp>
      <p:sp>
        <p:nvSpPr>
          <p:cNvPr id="112" name="Rectangle 7"/>
          <p:cNvSpPr>
            <a:spLocks noChangeArrowheads="1"/>
          </p:cNvSpPr>
          <p:nvPr/>
        </p:nvSpPr>
        <p:spPr bwMode="ltGray">
          <a:xfrm>
            <a:off x="8650075" y="5454472"/>
            <a:ext cx="259881" cy="1752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  <a:latin typeface="Arial"/>
                <a:ea typeface="+mn-ea"/>
                <a:cs typeface="+mn-cs"/>
              </a:rPr>
              <a:pPr algn="r" defTabSz="814333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  <a:latin typeface="Arial"/>
              <a:ea typeface="+mn-ea"/>
              <a:cs typeface="+mn-cs"/>
            </a:endParaRPr>
          </a:p>
        </p:txBody>
      </p:sp>
      <p:grpSp>
        <p:nvGrpSpPr>
          <p:cNvPr id="2" name="Group 67"/>
          <p:cNvGrpSpPr/>
          <p:nvPr/>
        </p:nvGrpSpPr>
        <p:grpSpPr>
          <a:xfrm>
            <a:off x="341314" y="259293"/>
            <a:ext cx="829170" cy="365298"/>
            <a:chOff x="609600" y="528537"/>
            <a:chExt cx="1444734" cy="763789"/>
          </a:xfrm>
          <a:gradFill flip="none" rotWithShape="1">
            <a:gsLst>
              <a:gs pos="11000">
                <a:schemeClr val="accent2"/>
              </a:gs>
              <a:gs pos="100000">
                <a:schemeClr val="accent5"/>
              </a:gs>
            </a:gsLst>
            <a:lin ang="2700000" scaled="1"/>
            <a:tileRect/>
          </a:gradFill>
        </p:grpSpPr>
        <p:sp>
          <p:nvSpPr>
            <p:cNvPr id="69" name="Rectangle 68"/>
            <p:cNvSpPr>
              <a:spLocks noChangeArrowheads="1"/>
            </p:cNvSpPr>
            <p:nvPr/>
          </p:nvSpPr>
          <p:spPr bwMode="black">
            <a:xfrm>
              <a:off x="1016578" y="1035681"/>
              <a:ext cx="65914" cy="24973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70" name="Freeform 69"/>
            <p:cNvSpPr>
              <a:spLocks/>
            </p:cNvSpPr>
            <p:nvPr/>
          </p:nvSpPr>
          <p:spPr bwMode="black">
            <a:xfrm>
              <a:off x="1400563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71" name="Freeform 70"/>
            <p:cNvSpPr>
              <a:spLocks/>
            </p:cNvSpPr>
            <p:nvPr/>
          </p:nvSpPr>
          <p:spPr bwMode="black">
            <a:xfrm>
              <a:off x="740661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72" name="Freeform 71"/>
            <p:cNvSpPr>
              <a:spLocks noEditPoints="1"/>
            </p:cNvSpPr>
            <p:nvPr/>
          </p:nvSpPr>
          <p:spPr bwMode="black">
            <a:xfrm>
              <a:off x="1660385" y="1028765"/>
              <a:ext cx="262122" cy="263561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73" name="Freeform 72"/>
            <p:cNvSpPr>
              <a:spLocks/>
            </p:cNvSpPr>
            <p:nvPr/>
          </p:nvSpPr>
          <p:spPr bwMode="black">
            <a:xfrm>
              <a:off x="1167566" y="1028765"/>
              <a:ext cx="170916" cy="263561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74" name="Freeform 73"/>
            <p:cNvSpPr>
              <a:spLocks/>
            </p:cNvSpPr>
            <p:nvPr/>
          </p:nvSpPr>
          <p:spPr bwMode="black">
            <a:xfrm>
              <a:off x="609600" y="732931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75" name="Freeform 74"/>
            <p:cNvSpPr>
              <a:spLocks/>
            </p:cNvSpPr>
            <p:nvPr/>
          </p:nvSpPr>
          <p:spPr bwMode="black">
            <a:xfrm>
              <a:off x="783581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76" name="Freeform 75"/>
            <p:cNvSpPr>
              <a:spLocks/>
            </p:cNvSpPr>
            <p:nvPr/>
          </p:nvSpPr>
          <p:spPr bwMode="black">
            <a:xfrm>
              <a:off x="954497" y="528537"/>
              <a:ext cx="62081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77" name="Freeform 76"/>
            <p:cNvSpPr>
              <a:spLocks/>
            </p:cNvSpPr>
            <p:nvPr/>
          </p:nvSpPr>
          <p:spPr bwMode="black">
            <a:xfrm>
              <a:off x="1128478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78" name="Freeform 77"/>
            <p:cNvSpPr>
              <a:spLocks/>
            </p:cNvSpPr>
            <p:nvPr/>
          </p:nvSpPr>
          <p:spPr bwMode="black">
            <a:xfrm>
              <a:off x="1298627" y="732931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79" name="Freeform 78"/>
            <p:cNvSpPr>
              <a:spLocks/>
            </p:cNvSpPr>
            <p:nvPr/>
          </p:nvSpPr>
          <p:spPr bwMode="black">
            <a:xfrm>
              <a:off x="1472608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80" name="Freeform 79"/>
            <p:cNvSpPr>
              <a:spLocks/>
            </p:cNvSpPr>
            <p:nvPr/>
          </p:nvSpPr>
          <p:spPr bwMode="black">
            <a:xfrm>
              <a:off x="1646590" y="528537"/>
              <a:ext cx="62848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81" name="Freeform 80"/>
            <p:cNvSpPr>
              <a:spLocks/>
            </p:cNvSpPr>
            <p:nvPr/>
          </p:nvSpPr>
          <p:spPr bwMode="black">
            <a:xfrm>
              <a:off x="1817505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82" name="Freeform 81"/>
            <p:cNvSpPr>
              <a:spLocks/>
            </p:cNvSpPr>
            <p:nvPr/>
          </p:nvSpPr>
          <p:spPr bwMode="black">
            <a:xfrm>
              <a:off x="1991486" y="732931"/>
              <a:ext cx="62848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57" name="Rectangle 56"/>
          <p:cNvSpPr/>
          <p:nvPr userDrawn="1"/>
        </p:nvSpPr>
        <p:spPr>
          <a:xfrm>
            <a:off x="1" y="5451078"/>
            <a:ext cx="9129008" cy="2639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59" name="Rectangle 5"/>
          <p:cNvSpPr>
            <a:spLocks noChangeArrowheads="1"/>
          </p:cNvSpPr>
          <p:nvPr userDrawn="1"/>
        </p:nvSpPr>
        <p:spPr bwMode="ltGray">
          <a:xfrm>
            <a:off x="7789672" y="5457892"/>
            <a:ext cx="785979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</a:pPr>
            <a:r>
              <a:rPr lang="en-US" sz="600" dirty="0">
                <a:solidFill>
                  <a:srgbClr val="C0C0C0"/>
                </a:solidFill>
                <a:latin typeface="Arial"/>
                <a:ea typeface="+mn-ea"/>
                <a:cs typeface="+mn-cs"/>
              </a:rPr>
              <a:t>Cisco Confidential</a:t>
            </a:r>
          </a:p>
        </p:txBody>
      </p:sp>
      <p:sp>
        <p:nvSpPr>
          <p:cNvPr id="56" name="Rectangle 4"/>
          <p:cNvSpPr>
            <a:spLocks noChangeArrowheads="1"/>
          </p:cNvSpPr>
          <p:nvPr userDrawn="1"/>
        </p:nvSpPr>
        <p:spPr bwMode="ltGray">
          <a:xfrm>
            <a:off x="251375" y="5459337"/>
            <a:ext cx="3420515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9" tIns="41058" rIns="82119" bIns="41058" anchor="b" anchorCtr="0">
            <a:spAutoFit/>
          </a:bodyPr>
          <a:lstStyle/>
          <a:p>
            <a:pPr algn="l" defTabSz="814333" fontAlgn="auto">
              <a:spcBef>
                <a:spcPts val="0"/>
              </a:spcBef>
              <a:spcAft>
                <a:spcPts val="0"/>
              </a:spcAft>
            </a:pPr>
            <a:r>
              <a:rPr lang="en-US" sz="600" dirty="0" smtClean="0">
                <a:solidFill>
                  <a:srgbClr val="C0C0C0"/>
                </a:solidFill>
                <a:latin typeface="Arial"/>
                <a:ea typeface="+mn-ea"/>
                <a:cs typeface="+mn-cs"/>
              </a:rPr>
              <a:t>© 2011 Cisco and/or its affiliates. All rights reserved.</a:t>
            </a:r>
            <a:endParaRPr lang="en-US" sz="600" dirty="0">
              <a:solidFill>
                <a:srgbClr val="C0C0C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52" name="Rectangle 7"/>
          <p:cNvSpPr>
            <a:spLocks noChangeArrowheads="1"/>
          </p:cNvSpPr>
          <p:nvPr userDrawn="1"/>
        </p:nvSpPr>
        <p:spPr bwMode="ltGray">
          <a:xfrm>
            <a:off x="8640531" y="5454472"/>
            <a:ext cx="259881" cy="1752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  <a:latin typeface="Arial"/>
                <a:ea typeface="+mn-ea"/>
                <a:cs typeface="+mn-cs"/>
              </a:rPr>
              <a:pPr algn="r" defTabSz="814333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6401515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solid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2" descr="C:\Documents and Settings\contractor\Desktop\Blue_Green_Gradient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</p:spPr>
      </p:pic>
      <p:sp>
        <p:nvSpPr>
          <p:cNvPr id="29" name="Rounded Rectangle 28"/>
          <p:cNvSpPr/>
          <p:nvPr/>
        </p:nvSpPr>
        <p:spPr>
          <a:xfrm>
            <a:off x="1823499" y="-2975493"/>
            <a:ext cx="1729740" cy="1167847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  <a:alpha val="18000"/>
                </a:scheme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0" y="-531433"/>
            <a:ext cx="1729740" cy="679035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  <a:alpha val="18000"/>
                </a:scheme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1" name="Rounded Rectangle 30"/>
          <p:cNvSpPr/>
          <p:nvPr/>
        </p:nvSpPr>
        <p:spPr>
          <a:xfrm rot="10800000">
            <a:off x="1013792" y="3540504"/>
            <a:ext cx="1729740" cy="679035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2" name="Rounded Rectangle 31"/>
          <p:cNvSpPr/>
          <p:nvPr userDrawn="1"/>
        </p:nvSpPr>
        <p:spPr>
          <a:xfrm>
            <a:off x="6585484" y="-2427732"/>
            <a:ext cx="1729740" cy="679035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>
                  <a:lumMod val="75000"/>
                  <a:alpha val="28000"/>
                </a:schemeClr>
              </a:gs>
              <a:gs pos="100000">
                <a:schemeClr val="accent4">
                  <a:lumMod val="75000"/>
                  <a:alpha val="29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3" name="Rounded Rectangle 32"/>
          <p:cNvSpPr/>
          <p:nvPr userDrawn="1"/>
        </p:nvSpPr>
        <p:spPr>
          <a:xfrm>
            <a:off x="8105452" y="4749329"/>
            <a:ext cx="1729740" cy="679035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>
                  <a:lumMod val="75000"/>
                  <a:alpha val="28000"/>
                </a:schemeClr>
              </a:gs>
              <a:gs pos="100000">
                <a:schemeClr val="accent4">
                  <a:lumMod val="75000"/>
                  <a:alpha val="29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4" name="Rounded Rectangle 33"/>
          <p:cNvSpPr/>
          <p:nvPr/>
        </p:nvSpPr>
        <p:spPr>
          <a:xfrm rot="10800000">
            <a:off x="3036073" y="1263477"/>
            <a:ext cx="1729740" cy="679035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21395" y="1030575"/>
            <a:ext cx="8112125" cy="2432316"/>
          </a:xfrm>
        </p:spPr>
        <p:txBody>
          <a:bodyPr/>
          <a:lstStyle>
            <a:lvl1pPr>
              <a:lnSpc>
                <a:spcPct val="90000"/>
              </a:lnSpc>
              <a:defRPr sz="6000" b="0" spc="-2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Presentation Title Goes Here</a:t>
            </a:r>
            <a:endParaRPr lang="en-US" dirty="0"/>
          </a:p>
        </p:txBody>
      </p:sp>
      <p:grpSp>
        <p:nvGrpSpPr>
          <p:cNvPr id="4" name="Group 38"/>
          <p:cNvGrpSpPr/>
          <p:nvPr/>
        </p:nvGrpSpPr>
        <p:grpSpPr>
          <a:xfrm>
            <a:off x="341314" y="259293"/>
            <a:ext cx="829170" cy="365298"/>
            <a:chOff x="609600" y="528537"/>
            <a:chExt cx="1444734" cy="763789"/>
          </a:xfrm>
          <a:solidFill>
            <a:schemeClr val="bg1"/>
          </a:solidFill>
        </p:grpSpPr>
        <p:sp>
          <p:nvSpPr>
            <p:cNvPr id="64" name="Rectangle 63"/>
            <p:cNvSpPr>
              <a:spLocks noChangeArrowheads="1"/>
            </p:cNvSpPr>
            <p:nvPr/>
          </p:nvSpPr>
          <p:spPr bwMode="black">
            <a:xfrm>
              <a:off x="1016578" y="1035681"/>
              <a:ext cx="65914" cy="24973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65" name="Freeform 64"/>
            <p:cNvSpPr>
              <a:spLocks/>
            </p:cNvSpPr>
            <p:nvPr/>
          </p:nvSpPr>
          <p:spPr bwMode="black">
            <a:xfrm>
              <a:off x="1400563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66" name="Freeform 65"/>
            <p:cNvSpPr>
              <a:spLocks/>
            </p:cNvSpPr>
            <p:nvPr/>
          </p:nvSpPr>
          <p:spPr bwMode="black">
            <a:xfrm>
              <a:off x="740661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67" name="Freeform 66"/>
            <p:cNvSpPr>
              <a:spLocks noEditPoints="1"/>
            </p:cNvSpPr>
            <p:nvPr/>
          </p:nvSpPr>
          <p:spPr bwMode="black">
            <a:xfrm>
              <a:off x="1660385" y="1028765"/>
              <a:ext cx="262122" cy="263561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68" name="Freeform 67"/>
            <p:cNvSpPr>
              <a:spLocks/>
            </p:cNvSpPr>
            <p:nvPr/>
          </p:nvSpPr>
          <p:spPr bwMode="black">
            <a:xfrm>
              <a:off x="1167566" y="1028765"/>
              <a:ext cx="170916" cy="263561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69" name="Freeform 68"/>
            <p:cNvSpPr>
              <a:spLocks/>
            </p:cNvSpPr>
            <p:nvPr/>
          </p:nvSpPr>
          <p:spPr bwMode="black">
            <a:xfrm>
              <a:off x="609600" y="732931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70" name="Freeform 69"/>
            <p:cNvSpPr>
              <a:spLocks/>
            </p:cNvSpPr>
            <p:nvPr/>
          </p:nvSpPr>
          <p:spPr bwMode="black">
            <a:xfrm>
              <a:off x="783581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71" name="Freeform 70"/>
            <p:cNvSpPr>
              <a:spLocks/>
            </p:cNvSpPr>
            <p:nvPr/>
          </p:nvSpPr>
          <p:spPr bwMode="black">
            <a:xfrm>
              <a:off x="954497" y="528537"/>
              <a:ext cx="62081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72" name="Freeform 71"/>
            <p:cNvSpPr>
              <a:spLocks/>
            </p:cNvSpPr>
            <p:nvPr/>
          </p:nvSpPr>
          <p:spPr bwMode="black">
            <a:xfrm>
              <a:off x="1128478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73" name="Freeform 72"/>
            <p:cNvSpPr>
              <a:spLocks/>
            </p:cNvSpPr>
            <p:nvPr/>
          </p:nvSpPr>
          <p:spPr bwMode="black">
            <a:xfrm>
              <a:off x="1298627" y="732931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74" name="Freeform 73"/>
            <p:cNvSpPr>
              <a:spLocks/>
            </p:cNvSpPr>
            <p:nvPr/>
          </p:nvSpPr>
          <p:spPr bwMode="black">
            <a:xfrm>
              <a:off x="1472608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75" name="Freeform 74"/>
            <p:cNvSpPr>
              <a:spLocks/>
            </p:cNvSpPr>
            <p:nvPr/>
          </p:nvSpPr>
          <p:spPr bwMode="black">
            <a:xfrm>
              <a:off x="1646590" y="528537"/>
              <a:ext cx="62848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76" name="Freeform 75"/>
            <p:cNvSpPr>
              <a:spLocks/>
            </p:cNvSpPr>
            <p:nvPr/>
          </p:nvSpPr>
          <p:spPr bwMode="black">
            <a:xfrm>
              <a:off x="1817505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77" name="Freeform 76"/>
            <p:cNvSpPr>
              <a:spLocks/>
            </p:cNvSpPr>
            <p:nvPr/>
          </p:nvSpPr>
          <p:spPr bwMode="black">
            <a:xfrm>
              <a:off x="1991486" y="732931"/>
              <a:ext cx="62848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6383" y="3720058"/>
            <a:ext cx="8112126" cy="320146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 marL="4571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1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3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Presenter Name and Title Go Here</a:t>
            </a:r>
            <a:endParaRPr lang="en-US" dirty="0"/>
          </a:p>
        </p:txBody>
      </p:sp>
      <p:sp>
        <p:nvSpPr>
          <p:cNvPr id="58" name="Rectangle 5"/>
          <p:cNvSpPr>
            <a:spLocks noChangeArrowheads="1"/>
          </p:cNvSpPr>
          <p:nvPr/>
        </p:nvSpPr>
        <p:spPr bwMode="ltGray">
          <a:xfrm>
            <a:off x="7789672" y="5457892"/>
            <a:ext cx="785979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</a:pPr>
            <a:r>
              <a:rPr lang="en-US" sz="600" dirty="0">
                <a:solidFill>
                  <a:srgbClr val="FFFFFF"/>
                </a:solidFill>
                <a:latin typeface="Arial"/>
                <a:ea typeface="+mn-ea"/>
                <a:cs typeface="+mn-cs"/>
              </a:rPr>
              <a:t>Cisco Confidential</a:t>
            </a:r>
          </a:p>
        </p:txBody>
      </p:sp>
      <p:sp>
        <p:nvSpPr>
          <p:cNvPr id="36" name="Rectangle 4"/>
          <p:cNvSpPr>
            <a:spLocks noChangeArrowheads="1"/>
          </p:cNvSpPr>
          <p:nvPr userDrawn="1"/>
        </p:nvSpPr>
        <p:spPr bwMode="ltGray">
          <a:xfrm>
            <a:off x="251375" y="5459337"/>
            <a:ext cx="3420515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9" tIns="41058" rIns="82119" bIns="41058" anchor="b" anchorCtr="0">
            <a:spAutoFit/>
          </a:bodyPr>
          <a:lstStyle/>
          <a:p>
            <a:pPr algn="l" defTabSz="814333" fontAlgn="auto">
              <a:spcBef>
                <a:spcPts val="0"/>
              </a:spcBef>
              <a:spcAft>
                <a:spcPts val="0"/>
              </a:spcAft>
            </a:pPr>
            <a:r>
              <a:rPr lang="en-US" sz="600" dirty="0" smtClean="0">
                <a:solidFill>
                  <a:srgbClr val="FFFFFF"/>
                </a:solidFill>
                <a:latin typeface="Arial"/>
                <a:ea typeface="+mn-ea"/>
                <a:cs typeface="+mn-cs"/>
              </a:rPr>
              <a:t>© 2011 Cisco and/or its affiliates. All rights reserved.</a:t>
            </a:r>
            <a:endParaRPr lang="en-US" sz="600" dirty="0">
              <a:solidFill>
                <a:srgbClr val="FFFFFF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37" name="Rectangle 7"/>
          <p:cNvSpPr>
            <a:spLocks noChangeArrowheads="1"/>
          </p:cNvSpPr>
          <p:nvPr userDrawn="1"/>
        </p:nvSpPr>
        <p:spPr bwMode="ltGray">
          <a:xfrm>
            <a:off x="8640531" y="5454472"/>
            <a:ext cx="259881" cy="1752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</a:pPr>
            <a:fld id="{DFCF27A5-1A5B-48D3-A060-2758FFBB1ADD}" type="slidenum">
              <a:rPr lang="en-US" sz="600">
                <a:solidFill>
                  <a:srgbClr val="FFFFFF"/>
                </a:solidFill>
                <a:latin typeface="Arial"/>
                <a:ea typeface="+mn-ea"/>
                <a:cs typeface="+mn-cs"/>
              </a:rPr>
              <a:pPr algn="r" defTabSz="814333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sz="600" dirty="0">
              <a:solidFill>
                <a:srgbClr val="FFFFFF"/>
              </a:solidFill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6589594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repeatCount="indefinite" accel="50000" decel="50000" autoRev="1" fill="remove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2.77778E-6 -2.22045E-16 L -2.77778E-6 -1.425 " pathEditMode="fixed" rAng="0" ptsTypes="AA">
                                      <p:cBhvr>
                                        <p:cTn id="6" dur="4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1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-2.96296E-6 L 3.05556E-6 0.88611 " pathEditMode="fixed" rAng="0" ptsTypes="AA">
                                      <p:cBhvr>
                                        <p:cTn id="8" dur="4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4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4" presetClass="path" presetSubtype="0" repeatCount="indefinite" accel="50000" decel="50000" autoRev="1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animMotion origin="layout" path="M -2.5E-6 3.7037E-6 L -2.5E-6 -1.33195 " pathEditMode="fixed" rAng="0" ptsTypes="AA">
                                      <p:cBhvr>
                                        <p:cTn id="10" dur="4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66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4" presetClass="path" presetSubtype="0" repeatCount="indefinite" accel="50000" decel="50000" autoRev="1" fill="hold" grpId="0" nodeType="withEffect">
                                  <p:stCondLst>
                                    <p:cond delay="3600"/>
                                  </p:stCondLst>
                                  <p:childTnLst>
                                    <p:animMotion origin="layout" path="M -1.94444E-6 4.07407E-6 L -1.94444E-6 -1.42084 " pathEditMode="fixed" rAng="0" ptsTypes="AA">
                                      <p:cBhvr>
                                        <p:cTn id="12" dur="4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1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ccel="50000" decel="50000" autoRev="1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1.94444E-6 4.07407E-6 L 1.94444E-6 0.81944 " pathEditMode="fixed" rAng="0" ptsTypes="AA">
                                      <p:cBhvr>
                                        <p:cTn id="14" dur="4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1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repeatCount="indefinite" accel="50000" decel="50000" autoRev="1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animMotion origin="layout" path="M -3.61111E-6 2.59259E-6 L -3.61111E-6 1.19028 " pathEditMode="fixed" rAng="0" ptsTypes="AA">
                                      <p:cBhvr>
                                        <p:cTn id="16" dur="4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</p:bldLst>
  </p:timing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 solid gradient_stat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2" descr="C:\Documents and Settings\contractor\Desktop\Blue_Green_Gradient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</p:spPr>
      </p:pic>
      <p:sp>
        <p:nvSpPr>
          <p:cNvPr id="37" name="Rounded Rectangle 36"/>
          <p:cNvSpPr/>
          <p:nvPr userDrawn="1"/>
        </p:nvSpPr>
        <p:spPr>
          <a:xfrm>
            <a:off x="1823499" y="2757453"/>
            <a:ext cx="1729740" cy="1167847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  <a:alpha val="18000"/>
                </a:scheme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8" name="Rounded Rectangle 37"/>
          <p:cNvSpPr/>
          <p:nvPr userDrawn="1"/>
        </p:nvSpPr>
        <p:spPr>
          <a:xfrm>
            <a:off x="0" y="1030574"/>
            <a:ext cx="1729740" cy="679035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  <a:alpha val="18000"/>
                </a:scheme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9" name="Rounded Rectangle 38"/>
          <p:cNvSpPr/>
          <p:nvPr userDrawn="1"/>
        </p:nvSpPr>
        <p:spPr>
          <a:xfrm rot="10800000">
            <a:off x="1013792" y="3540504"/>
            <a:ext cx="1729740" cy="679035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0" name="Rounded Rectangle 39"/>
          <p:cNvSpPr/>
          <p:nvPr userDrawn="1"/>
        </p:nvSpPr>
        <p:spPr>
          <a:xfrm>
            <a:off x="6585484" y="-1713357"/>
            <a:ext cx="1729740" cy="679035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>
                  <a:lumMod val="75000"/>
                  <a:alpha val="28000"/>
                </a:schemeClr>
              </a:gs>
              <a:gs pos="100000">
                <a:schemeClr val="accent4">
                  <a:lumMod val="75000"/>
                  <a:alpha val="29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1" name="Rounded Rectangle 40"/>
          <p:cNvSpPr/>
          <p:nvPr userDrawn="1"/>
        </p:nvSpPr>
        <p:spPr>
          <a:xfrm>
            <a:off x="8105452" y="2319821"/>
            <a:ext cx="1729740" cy="679035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>
                  <a:lumMod val="75000"/>
                  <a:alpha val="28000"/>
                </a:schemeClr>
              </a:gs>
              <a:gs pos="100000">
                <a:schemeClr val="accent4">
                  <a:lumMod val="75000"/>
                  <a:alpha val="29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2" name="Rounded Rectangle 41"/>
          <p:cNvSpPr/>
          <p:nvPr userDrawn="1"/>
        </p:nvSpPr>
        <p:spPr>
          <a:xfrm rot="10800000">
            <a:off x="3036073" y="145325"/>
            <a:ext cx="1729740" cy="679035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21395" y="1030575"/>
            <a:ext cx="8112125" cy="2432316"/>
          </a:xfrm>
        </p:spPr>
        <p:txBody>
          <a:bodyPr/>
          <a:lstStyle>
            <a:lvl1pPr>
              <a:lnSpc>
                <a:spcPct val="90000"/>
              </a:lnSpc>
              <a:defRPr sz="6000" b="0" spc="-2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Presentation Title Goes Here</a:t>
            </a:r>
            <a:endParaRPr lang="en-US" dirty="0"/>
          </a:p>
        </p:txBody>
      </p:sp>
      <p:grpSp>
        <p:nvGrpSpPr>
          <p:cNvPr id="4" name="Group 38"/>
          <p:cNvGrpSpPr/>
          <p:nvPr/>
        </p:nvGrpSpPr>
        <p:grpSpPr>
          <a:xfrm>
            <a:off x="341314" y="259293"/>
            <a:ext cx="829170" cy="365298"/>
            <a:chOff x="609600" y="528537"/>
            <a:chExt cx="1444734" cy="763789"/>
          </a:xfrm>
          <a:solidFill>
            <a:schemeClr val="bg1"/>
          </a:solidFill>
        </p:grpSpPr>
        <p:sp>
          <p:nvSpPr>
            <p:cNvPr id="64" name="Rectangle 63"/>
            <p:cNvSpPr>
              <a:spLocks noChangeArrowheads="1"/>
            </p:cNvSpPr>
            <p:nvPr/>
          </p:nvSpPr>
          <p:spPr bwMode="black">
            <a:xfrm>
              <a:off x="1016578" y="1035681"/>
              <a:ext cx="65914" cy="24973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65" name="Freeform 64"/>
            <p:cNvSpPr>
              <a:spLocks/>
            </p:cNvSpPr>
            <p:nvPr/>
          </p:nvSpPr>
          <p:spPr bwMode="black">
            <a:xfrm>
              <a:off x="1400563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66" name="Freeform 65"/>
            <p:cNvSpPr>
              <a:spLocks/>
            </p:cNvSpPr>
            <p:nvPr/>
          </p:nvSpPr>
          <p:spPr bwMode="black">
            <a:xfrm>
              <a:off x="740661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67" name="Freeform 66"/>
            <p:cNvSpPr>
              <a:spLocks noEditPoints="1"/>
            </p:cNvSpPr>
            <p:nvPr/>
          </p:nvSpPr>
          <p:spPr bwMode="black">
            <a:xfrm>
              <a:off x="1660385" y="1028765"/>
              <a:ext cx="262122" cy="263561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68" name="Freeform 67"/>
            <p:cNvSpPr>
              <a:spLocks/>
            </p:cNvSpPr>
            <p:nvPr/>
          </p:nvSpPr>
          <p:spPr bwMode="black">
            <a:xfrm>
              <a:off x="1167566" y="1028765"/>
              <a:ext cx="170916" cy="263561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69" name="Freeform 68"/>
            <p:cNvSpPr>
              <a:spLocks/>
            </p:cNvSpPr>
            <p:nvPr/>
          </p:nvSpPr>
          <p:spPr bwMode="black">
            <a:xfrm>
              <a:off x="609600" y="732931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70" name="Freeform 69"/>
            <p:cNvSpPr>
              <a:spLocks/>
            </p:cNvSpPr>
            <p:nvPr/>
          </p:nvSpPr>
          <p:spPr bwMode="black">
            <a:xfrm>
              <a:off x="783581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71" name="Freeform 70"/>
            <p:cNvSpPr>
              <a:spLocks/>
            </p:cNvSpPr>
            <p:nvPr/>
          </p:nvSpPr>
          <p:spPr bwMode="black">
            <a:xfrm>
              <a:off x="954497" y="528537"/>
              <a:ext cx="62081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72" name="Freeform 71"/>
            <p:cNvSpPr>
              <a:spLocks/>
            </p:cNvSpPr>
            <p:nvPr/>
          </p:nvSpPr>
          <p:spPr bwMode="black">
            <a:xfrm>
              <a:off x="1128478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73" name="Freeform 72"/>
            <p:cNvSpPr>
              <a:spLocks/>
            </p:cNvSpPr>
            <p:nvPr/>
          </p:nvSpPr>
          <p:spPr bwMode="black">
            <a:xfrm>
              <a:off x="1298627" y="732931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74" name="Freeform 73"/>
            <p:cNvSpPr>
              <a:spLocks/>
            </p:cNvSpPr>
            <p:nvPr/>
          </p:nvSpPr>
          <p:spPr bwMode="black">
            <a:xfrm>
              <a:off x="1472608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75" name="Freeform 74"/>
            <p:cNvSpPr>
              <a:spLocks/>
            </p:cNvSpPr>
            <p:nvPr/>
          </p:nvSpPr>
          <p:spPr bwMode="black">
            <a:xfrm>
              <a:off x="1646590" y="528537"/>
              <a:ext cx="62848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76" name="Freeform 75"/>
            <p:cNvSpPr>
              <a:spLocks/>
            </p:cNvSpPr>
            <p:nvPr/>
          </p:nvSpPr>
          <p:spPr bwMode="black">
            <a:xfrm>
              <a:off x="1817505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77" name="Freeform 76"/>
            <p:cNvSpPr>
              <a:spLocks/>
            </p:cNvSpPr>
            <p:nvPr/>
          </p:nvSpPr>
          <p:spPr bwMode="black">
            <a:xfrm>
              <a:off x="1991486" y="732931"/>
              <a:ext cx="62848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6383" y="3720058"/>
            <a:ext cx="8112126" cy="320146"/>
          </a:xfrm>
        </p:spPr>
        <p:txBody>
          <a:bodyPr>
            <a:no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 marL="4571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1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3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Presenter Name and Title Go Here</a:t>
            </a:r>
            <a:endParaRPr lang="en-US" dirty="0"/>
          </a:p>
        </p:txBody>
      </p:sp>
      <p:sp>
        <p:nvSpPr>
          <p:cNvPr id="58" name="Rectangle 5"/>
          <p:cNvSpPr>
            <a:spLocks noChangeArrowheads="1"/>
          </p:cNvSpPr>
          <p:nvPr/>
        </p:nvSpPr>
        <p:spPr bwMode="ltGray">
          <a:xfrm>
            <a:off x="7789672" y="5457892"/>
            <a:ext cx="785979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</a:pPr>
            <a:r>
              <a:rPr lang="en-US" sz="600" dirty="0">
                <a:solidFill>
                  <a:srgbClr val="FFFFFF"/>
                </a:solidFill>
                <a:latin typeface="Arial"/>
                <a:ea typeface="+mn-ea"/>
                <a:cs typeface="+mn-cs"/>
              </a:rPr>
              <a:t>Cisco Confidential</a:t>
            </a:r>
          </a:p>
        </p:txBody>
      </p:sp>
      <p:sp>
        <p:nvSpPr>
          <p:cNvPr id="36" name="Rectangle 4"/>
          <p:cNvSpPr>
            <a:spLocks noChangeArrowheads="1"/>
          </p:cNvSpPr>
          <p:nvPr userDrawn="1"/>
        </p:nvSpPr>
        <p:spPr bwMode="ltGray">
          <a:xfrm>
            <a:off x="251375" y="5459337"/>
            <a:ext cx="3420515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9" tIns="41058" rIns="82119" bIns="41058" anchor="b" anchorCtr="0">
            <a:spAutoFit/>
          </a:bodyPr>
          <a:lstStyle/>
          <a:p>
            <a:pPr algn="l" defTabSz="814333" fontAlgn="auto">
              <a:spcBef>
                <a:spcPts val="0"/>
              </a:spcBef>
              <a:spcAft>
                <a:spcPts val="0"/>
              </a:spcAft>
            </a:pPr>
            <a:r>
              <a:rPr lang="en-US" sz="600" dirty="0" smtClean="0">
                <a:solidFill>
                  <a:srgbClr val="FFFFFF"/>
                </a:solidFill>
                <a:latin typeface="Arial"/>
                <a:ea typeface="+mn-ea"/>
                <a:cs typeface="+mn-cs"/>
              </a:rPr>
              <a:t>© 2011 Cisco and/or its affiliates. All rights reserved.</a:t>
            </a:r>
            <a:endParaRPr lang="en-US" sz="600" dirty="0">
              <a:solidFill>
                <a:srgbClr val="FFFFFF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29" name="Rectangle 7"/>
          <p:cNvSpPr>
            <a:spLocks noChangeArrowheads="1"/>
          </p:cNvSpPr>
          <p:nvPr userDrawn="1"/>
        </p:nvSpPr>
        <p:spPr bwMode="ltGray">
          <a:xfrm>
            <a:off x="8640531" y="5454472"/>
            <a:ext cx="259881" cy="1752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</a:pPr>
            <a:fld id="{DFCF27A5-1A5B-48D3-A060-2758FFBB1ADD}" type="slidenum">
              <a:rPr lang="en-US" sz="600">
                <a:solidFill>
                  <a:srgbClr val="FFFFFF"/>
                </a:solidFill>
                <a:latin typeface="Arial"/>
                <a:ea typeface="+mn-ea"/>
                <a:cs typeface="+mn-cs"/>
              </a:rPr>
              <a:pPr algn="r" defTabSz="814333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sz="600" dirty="0">
              <a:solidFill>
                <a:srgbClr val="FFFFFF"/>
              </a:solidFill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4789005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Slide solid gradient_stat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2" descr="C:\Documents and Settings\contractor\Desktop\Blue_Green_Gradient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</p:spPr>
      </p:pic>
      <p:sp>
        <p:nvSpPr>
          <p:cNvPr id="38" name="Rounded Rectangle 37"/>
          <p:cNvSpPr/>
          <p:nvPr userDrawn="1"/>
        </p:nvSpPr>
        <p:spPr>
          <a:xfrm>
            <a:off x="0" y="1030574"/>
            <a:ext cx="1729740" cy="679035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  <a:alpha val="18000"/>
                </a:scheme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9" name="Rounded Rectangle 38"/>
          <p:cNvSpPr/>
          <p:nvPr userDrawn="1"/>
        </p:nvSpPr>
        <p:spPr>
          <a:xfrm rot="10800000">
            <a:off x="1013792" y="3540504"/>
            <a:ext cx="1729740" cy="679035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0" name="Rounded Rectangle 39"/>
          <p:cNvSpPr/>
          <p:nvPr userDrawn="1"/>
        </p:nvSpPr>
        <p:spPr>
          <a:xfrm>
            <a:off x="6585484" y="-1713357"/>
            <a:ext cx="1729740" cy="679035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>
                  <a:lumMod val="75000"/>
                  <a:alpha val="28000"/>
                </a:schemeClr>
              </a:gs>
              <a:gs pos="100000">
                <a:schemeClr val="accent4">
                  <a:lumMod val="75000"/>
                  <a:alpha val="29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1" name="Rounded Rectangle 40"/>
          <p:cNvSpPr/>
          <p:nvPr userDrawn="1"/>
        </p:nvSpPr>
        <p:spPr>
          <a:xfrm>
            <a:off x="8105452" y="2319821"/>
            <a:ext cx="1729740" cy="679035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>
                  <a:lumMod val="75000"/>
                  <a:alpha val="28000"/>
                </a:schemeClr>
              </a:gs>
              <a:gs pos="100000">
                <a:schemeClr val="accent4">
                  <a:lumMod val="75000"/>
                  <a:alpha val="29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2" name="Rounded Rectangle 41"/>
          <p:cNvSpPr/>
          <p:nvPr userDrawn="1"/>
        </p:nvSpPr>
        <p:spPr>
          <a:xfrm rot="10800000">
            <a:off x="3036073" y="145325"/>
            <a:ext cx="1729740" cy="679035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0" name="Rectangle 29"/>
          <p:cNvSpPr/>
          <p:nvPr userDrawn="1"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chemeClr val="bg1">
              <a:alpha val="44000"/>
            </a:schemeClr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 smtClean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7" name="Rounded Rectangle 36"/>
          <p:cNvSpPr/>
          <p:nvPr userDrawn="1"/>
        </p:nvSpPr>
        <p:spPr>
          <a:xfrm>
            <a:off x="1823499" y="2757453"/>
            <a:ext cx="1729740" cy="1167847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  <a:alpha val="18000"/>
                </a:scheme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21395" y="1030575"/>
            <a:ext cx="8112125" cy="2432316"/>
          </a:xfrm>
        </p:spPr>
        <p:txBody>
          <a:bodyPr/>
          <a:lstStyle>
            <a:lvl1pPr>
              <a:lnSpc>
                <a:spcPct val="90000"/>
              </a:lnSpc>
              <a:defRPr sz="6000" b="0" spc="-2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Presentation Title Goes Here</a:t>
            </a:r>
            <a:endParaRPr lang="en-US" dirty="0"/>
          </a:p>
        </p:txBody>
      </p:sp>
      <p:grpSp>
        <p:nvGrpSpPr>
          <p:cNvPr id="4" name="Group 38"/>
          <p:cNvGrpSpPr/>
          <p:nvPr/>
        </p:nvGrpSpPr>
        <p:grpSpPr>
          <a:xfrm>
            <a:off x="341314" y="259293"/>
            <a:ext cx="829170" cy="365298"/>
            <a:chOff x="609600" y="528537"/>
            <a:chExt cx="1444734" cy="763789"/>
          </a:xfrm>
          <a:solidFill>
            <a:schemeClr val="bg1"/>
          </a:solidFill>
        </p:grpSpPr>
        <p:sp>
          <p:nvSpPr>
            <p:cNvPr id="64" name="Rectangle 63"/>
            <p:cNvSpPr>
              <a:spLocks noChangeArrowheads="1"/>
            </p:cNvSpPr>
            <p:nvPr/>
          </p:nvSpPr>
          <p:spPr bwMode="black">
            <a:xfrm>
              <a:off x="1016578" y="1035681"/>
              <a:ext cx="65914" cy="24973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65" name="Freeform 64"/>
            <p:cNvSpPr>
              <a:spLocks/>
            </p:cNvSpPr>
            <p:nvPr/>
          </p:nvSpPr>
          <p:spPr bwMode="black">
            <a:xfrm>
              <a:off x="1400563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66" name="Freeform 65"/>
            <p:cNvSpPr>
              <a:spLocks/>
            </p:cNvSpPr>
            <p:nvPr/>
          </p:nvSpPr>
          <p:spPr bwMode="black">
            <a:xfrm>
              <a:off x="740661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67" name="Freeform 66"/>
            <p:cNvSpPr>
              <a:spLocks noEditPoints="1"/>
            </p:cNvSpPr>
            <p:nvPr/>
          </p:nvSpPr>
          <p:spPr bwMode="black">
            <a:xfrm>
              <a:off x="1660385" y="1028765"/>
              <a:ext cx="262122" cy="263561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68" name="Freeform 67"/>
            <p:cNvSpPr>
              <a:spLocks/>
            </p:cNvSpPr>
            <p:nvPr/>
          </p:nvSpPr>
          <p:spPr bwMode="black">
            <a:xfrm>
              <a:off x="1167566" y="1028765"/>
              <a:ext cx="170916" cy="263561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69" name="Freeform 68"/>
            <p:cNvSpPr>
              <a:spLocks/>
            </p:cNvSpPr>
            <p:nvPr/>
          </p:nvSpPr>
          <p:spPr bwMode="black">
            <a:xfrm>
              <a:off x="609600" y="732931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70" name="Freeform 69"/>
            <p:cNvSpPr>
              <a:spLocks/>
            </p:cNvSpPr>
            <p:nvPr/>
          </p:nvSpPr>
          <p:spPr bwMode="black">
            <a:xfrm>
              <a:off x="783581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71" name="Freeform 70"/>
            <p:cNvSpPr>
              <a:spLocks/>
            </p:cNvSpPr>
            <p:nvPr/>
          </p:nvSpPr>
          <p:spPr bwMode="black">
            <a:xfrm>
              <a:off x="954497" y="528537"/>
              <a:ext cx="62081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72" name="Freeform 71"/>
            <p:cNvSpPr>
              <a:spLocks/>
            </p:cNvSpPr>
            <p:nvPr/>
          </p:nvSpPr>
          <p:spPr bwMode="black">
            <a:xfrm>
              <a:off x="1128478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73" name="Freeform 72"/>
            <p:cNvSpPr>
              <a:spLocks/>
            </p:cNvSpPr>
            <p:nvPr/>
          </p:nvSpPr>
          <p:spPr bwMode="black">
            <a:xfrm>
              <a:off x="1298627" y="732931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74" name="Freeform 73"/>
            <p:cNvSpPr>
              <a:spLocks/>
            </p:cNvSpPr>
            <p:nvPr/>
          </p:nvSpPr>
          <p:spPr bwMode="black">
            <a:xfrm>
              <a:off x="1472608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75" name="Freeform 74"/>
            <p:cNvSpPr>
              <a:spLocks/>
            </p:cNvSpPr>
            <p:nvPr/>
          </p:nvSpPr>
          <p:spPr bwMode="black">
            <a:xfrm>
              <a:off x="1646590" y="528537"/>
              <a:ext cx="62848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76" name="Freeform 75"/>
            <p:cNvSpPr>
              <a:spLocks/>
            </p:cNvSpPr>
            <p:nvPr/>
          </p:nvSpPr>
          <p:spPr bwMode="black">
            <a:xfrm>
              <a:off x="1817505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77" name="Freeform 76"/>
            <p:cNvSpPr>
              <a:spLocks/>
            </p:cNvSpPr>
            <p:nvPr/>
          </p:nvSpPr>
          <p:spPr bwMode="black">
            <a:xfrm>
              <a:off x="1991486" y="732931"/>
              <a:ext cx="62848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6383" y="3720058"/>
            <a:ext cx="8112126" cy="320146"/>
          </a:xfrm>
        </p:spPr>
        <p:txBody>
          <a:bodyPr>
            <a:noAutofit/>
          </a:bodyPr>
          <a:lstStyle>
            <a:lvl1pPr marL="0" indent="0" algn="l">
              <a:buNone/>
              <a:defRPr sz="2000">
                <a:solidFill>
                  <a:schemeClr val="tx1">
                    <a:lumMod val="75000"/>
                  </a:schemeClr>
                </a:solidFill>
                <a:latin typeface="+mj-lt"/>
              </a:defRPr>
            </a:lvl1pPr>
            <a:lvl2pPr marL="4571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1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3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Presenter Name and Title Go Here</a:t>
            </a:r>
            <a:endParaRPr lang="en-US" dirty="0"/>
          </a:p>
        </p:txBody>
      </p:sp>
      <p:sp>
        <p:nvSpPr>
          <p:cNvPr id="58" name="Rectangle 5"/>
          <p:cNvSpPr>
            <a:spLocks noChangeArrowheads="1"/>
          </p:cNvSpPr>
          <p:nvPr/>
        </p:nvSpPr>
        <p:spPr bwMode="ltGray">
          <a:xfrm>
            <a:off x="7789672" y="5457892"/>
            <a:ext cx="785979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</a:pPr>
            <a:r>
              <a:rPr lang="en-US" sz="600" dirty="0">
                <a:solidFill>
                  <a:srgbClr val="FFFFFF"/>
                </a:solidFill>
                <a:latin typeface="Arial"/>
                <a:ea typeface="+mn-ea"/>
                <a:cs typeface="+mn-cs"/>
              </a:rPr>
              <a:t>Cisco Confidential</a:t>
            </a:r>
          </a:p>
        </p:txBody>
      </p:sp>
      <p:sp>
        <p:nvSpPr>
          <p:cNvPr id="36" name="Rectangle 4"/>
          <p:cNvSpPr>
            <a:spLocks noChangeArrowheads="1"/>
          </p:cNvSpPr>
          <p:nvPr userDrawn="1"/>
        </p:nvSpPr>
        <p:spPr bwMode="ltGray">
          <a:xfrm>
            <a:off x="251375" y="5459337"/>
            <a:ext cx="3420515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9" tIns="41058" rIns="82119" bIns="41058" anchor="b" anchorCtr="0">
            <a:spAutoFit/>
          </a:bodyPr>
          <a:lstStyle/>
          <a:p>
            <a:pPr algn="l" defTabSz="814333" fontAlgn="auto">
              <a:spcBef>
                <a:spcPts val="0"/>
              </a:spcBef>
              <a:spcAft>
                <a:spcPts val="0"/>
              </a:spcAft>
            </a:pPr>
            <a:r>
              <a:rPr lang="en-US" sz="600" dirty="0" smtClean="0">
                <a:solidFill>
                  <a:srgbClr val="FFFFFF"/>
                </a:solidFill>
                <a:latin typeface="Arial"/>
                <a:ea typeface="+mn-ea"/>
                <a:cs typeface="+mn-cs"/>
              </a:rPr>
              <a:t>© 2011 Cisco and/or its affiliates. All rights reserved.</a:t>
            </a:r>
            <a:endParaRPr lang="en-US" sz="600" dirty="0">
              <a:solidFill>
                <a:srgbClr val="FFFFFF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29" name="Rectangle 7"/>
          <p:cNvSpPr>
            <a:spLocks noChangeArrowheads="1"/>
          </p:cNvSpPr>
          <p:nvPr userDrawn="1"/>
        </p:nvSpPr>
        <p:spPr bwMode="ltGray">
          <a:xfrm>
            <a:off x="8640531" y="5454472"/>
            <a:ext cx="259881" cy="1752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</a:pPr>
            <a:fld id="{DFCF27A5-1A5B-48D3-A060-2758FFBB1ADD}" type="slidenum">
              <a:rPr lang="en-US" sz="600">
                <a:solidFill>
                  <a:srgbClr val="FFFFFF"/>
                </a:solidFill>
                <a:latin typeface="Arial"/>
                <a:ea typeface="+mn-ea"/>
                <a:cs typeface="+mn-cs"/>
              </a:rPr>
              <a:pPr algn="r" defTabSz="814333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sz="600" dirty="0">
              <a:solidFill>
                <a:srgbClr val="FFFFFF"/>
              </a:solidFill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4700272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Documents and Settings\contractor\Desktop\Pattern_Half_Page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3375" y="2585605"/>
            <a:ext cx="8477250" cy="2865438"/>
          </a:xfrm>
          <a:prstGeom prst="rect">
            <a:avLst/>
          </a:prstGeom>
          <a:noFill/>
        </p:spPr>
      </p:pic>
      <p:sp>
        <p:nvSpPr>
          <p:cNvPr id="26" name="Rectangle 25"/>
          <p:cNvSpPr/>
          <p:nvPr userDrawn="1"/>
        </p:nvSpPr>
        <p:spPr>
          <a:xfrm>
            <a:off x="217358" y="2517100"/>
            <a:ext cx="8694295" cy="27981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7" name="Rectangle 3"/>
          <p:cNvSpPr>
            <a:spLocks noChangeArrowheads="1"/>
          </p:cNvSpPr>
          <p:nvPr/>
        </p:nvSpPr>
        <p:spPr bwMode="white">
          <a:xfrm>
            <a:off x="0" y="1"/>
            <a:ext cx="9144000" cy="148167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lIns="91434" tIns="45717" rIns="91434" bIns="45717"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21395" y="332619"/>
            <a:ext cx="8112125" cy="2005868"/>
          </a:xfrm>
        </p:spPr>
        <p:txBody>
          <a:bodyPr/>
          <a:lstStyle>
            <a:lvl1pPr algn="l" defTabSz="914338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5400" b="0" kern="1200" spc="-150" baseline="0" dirty="0">
                <a:gradFill flip="none" rotWithShape="1">
                  <a:gsLst>
                    <a:gs pos="0">
                      <a:srgbClr val="55E6ED"/>
                    </a:gs>
                    <a:gs pos="80000">
                      <a:srgbClr val="009249"/>
                    </a:gs>
                  </a:gsLst>
                  <a:lin ang="120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Presentation Title Goes Here</a:t>
            </a:r>
            <a:endParaRPr lang="en-US" dirty="0"/>
          </a:p>
        </p:txBody>
      </p:sp>
      <p:sp>
        <p:nvSpPr>
          <p:cNvPr id="47" name="Rectangle 3"/>
          <p:cNvSpPr>
            <a:spLocks noChangeArrowheads="1"/>
          </p:cNvSpPr>
          <p:nvPr/>
        </p:nvSpPr>
        <p:spPr bwMode="hidden">
          <a:xfrm>
            <a:off x="0" y="1"/>
            <a:ext cx="9144000" cy="148167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lIns="91434" tIns="45717" rIns="91434" bIns="45717"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24" name="Rectangle 5"/>
          <p:cNvSpPr>
            <a:spLocks noChangeArrowheads="1"/>
          </p:cNvSpPr>
          <p:nvPr userDrawn="1"/>
        </p:nvSpPr>
        <p:spPr bwMode="ltGray">
          <a:xfrm>
            <a:off x="7789672" y="5457892"/>
            <a:ext cx="785979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</a:pPr>
            <a:r>
              <a:rPr lang="en-US" sz="600" dirty="0">
                <a:solidFill>
                  <a:srgbClr val="C0C0C0"/>
                </a:solidFill>
                <a:latin typeface="Arial"/>
                <a:ea typeface="+mn-ea"/>
                <a:cs typeface="+mn-cs"/>
              </a:rPr>
              <a:t>Cisco Confidential</a:t>
            </a:r>
          </a:p>
        </p:txBody>
      </p:sp>
      <p:sp>
        <p:nvSpPr>
          <p:cNvPr id="10" name="Rectangle 4"/>
          <p:cNvSpPr>
            <a:spLocks noChangeArrowheads="1"/>
          </p:cNvSpPr>
          <p:nvPr userDrawn="1"/>
        </p:nvSpPr>
        <p:spPr bwMode="ltGray">
          <a:xfrm>
            <a:off x="251375" y="5459337"/>
            <a:ext cx="3420515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9" tIns="41058" rIns="82119" bIns="41058" anchor="b" anchorCtr="0">
            <a:spAutoFit/>
          </a:bodyPr>
          <a:lstStyle/>
          <a:p>
            <a:pPr algn="l" defTabSz="814333" fontAlgn="auto">
              <a:spcBef>
                <a:spcPts val="0"/>
              </a:spcBef>
              <a:spcAft>
                <a:spcPts val="0"/>
              </a:spcAft>
            </a:pPr>
            <a:r>
              <a:rPr lang="en-US" sz="600" dirty="0" smtClean="0">
                <a:solidFill>
                  <a:srgbClr val="C0C0C0"/>
                </a:solidFill>
                <a:latin typeface="Arial"/>
                <a:ea typeface="+mn-ea"/>
                <a:cs typeface="+mn-cs"/>
              </a:rPr>
              <a:t>© 2011 Cisco and/or its affiliates. All rights reserved.</a:t>
            </a:r>
            <a:endParaRPr lang="en-US" sz="600" dirty="0">
              <a:solidFill>
                <a:srgbClr val="C0C0C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11" name="Rectangle 7"/>
          <p:cNvSpPr>
            <a:spLocks noChangeArrowheads="1"/>
          </p:cNvSpPr>
          <p:nvPr userDrawn="1"/>
        </p:nvSpPr>
        <p:spPr bwMode="ltGray">
          <a:xfrm>
            <a:off x="8640531" y="5454472"/>
            <a:ext cx="259881" cy="1752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  <a:latin typeface="Arial"/>
                <a:ea typeface="+mn-ea"/>
                <a:cs typeface="+mn-cs"/>
              </a:rPr>
              <a:pPr algn="r" defTabSz="814333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  <a:latin typeface="Arial"/>
              <a:ea typeface="+mn-ea"/>
              <a:cs typeface="+mn-cs"/>
            </a:endParaRPr>
          </a:p>
        </p:txBody>
      </p:sp>
      <p:pic>
        <p:nvPicPr>
          <p:cNvPr id="13" name="Picture 12" descr="bottom bar.jp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333375" y="5315283"/>
            <a:ext cx="8477250" cy="13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86449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4.81481E-6 L -1.94444E-6 -0.48102 " pathEditMode="relative" rAng="0" ptsTypes="AA">
                                      <p:cBhvr>
                                        <p:cTn id="6" dur="16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4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" grpId="0"/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Wide screen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3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blipFill dpi="0" rotWithShape="1">
            <a:blip r:embed="rId3" cstate="print">
              <a:alphaModFix amt="29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grpSp>
        <p:nvGrpSpPr>
          <p:cNvPr id="2" name="Group 3"/>
          <p:cNvGrpSpPr/>
          <p:nvPr/>
        </p:nvGrpSpPr>
        <p:grpSpPr>
          <a:xfrm>
            <a:off x="341316" y="5103813"/>
            <a:ext cx="787133" cy="346778"/>
            <a:chOff x="609600" y="528537"/>
            <a:chExt cx="1444734" cy="763789"/>
          </a:xfrm>
          <a:solidFill>
            <a:schemeClr val="bg1"/>
          </a:solidFill>
        </p:grpSpPr>
        <p:sp>
          <p:nvSpPr>
            <p:cNvPr id="6" name="Rectangle 5"/>
            <p:cNvSpPr>
              <a:spLocks noChangeArrowheads="1"/>
            </p:cNvSpPr>
            <p:nvPr/>
          </p:nvSpPr>
          <p:spPr bwMode="black">
            <a:xfrm>
              <a:off x="1016578" y="1035681"/>
              <a:ext cx="65914" cy="24973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7" name="Freeform 6"/>
            <p:cNvSpPr>
              <a:spLocks/>
            </p:cNvSpPr>
            <p:nvPr/>
          </p:nvSpPr>
          <p:spPr bwMode="black">
            <a:xfrm>
              <a:off x="1400563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black">
            <a:xfrm>
              <a:off x="740661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9" name="Freeform 8"/>
            <p:cNvSpPr>
              <a:spLocks noEditPoints="1"/>
            </p:cNvSpPr>
            <p:nvPr/>
          </p:nvSpPr>
          <p:spPr bwMode="black">
            <a:xfrm>
              <a:off x="1660385" y="1028765"/>
              <a:ext cx="262122" cy="263561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black">
            <a:xfrm>
              <a:off x="1167566" y="1028765"/>
              <a:ext cx="170916" cy="263561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black">
            <a:xfrm>
              <a:off x="609600" y="732931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12" name="Freeform 11"/>
            <p:cNvSpPr>
              <a:spLocks/>
            </p:cNvSpPr>
            <p:nvPr/>
          </p:nvSpPr>
          <p:spPr bwMode="black">
            <a:xfrm>
              <a:off x="783581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black">
            <a:xfrm>
              <a:off x="954497" y="528537"/>
              <a:ext cx="62081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14" name="Freeform 13"/>
            <p:cNvSpPr>
              <a:spLocks/>
            </p:cNvSpPr>
            <p:nvPr/>
          </p:nvSpPr>
          <p:spPr bwMode="black">
            <a:xfrm>
              <a:off x="1128478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15" name="Freeform 14"/>
            <p:cNvSpPr>
              <a:spLocks/>
            </p:cNvSpPr>
            <p:nvPr/>
          </p:nvSpPr>
          <p:spPr bwMode="black">
            <a:xfrm>
              <a:off x="1298627" y="732931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16" name="Freeform 15"/>
            <p:cNvSpPr>
              <a:spLocks/>
            </p:cNvSpPr>
            <p:nvPr/>
          </p:nvSpPr>
          <p:spPr bwMode="black">
            <a:xfrm>
              <a:off x="1472608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17" name="Freeform 16"/>
            <p:cNvSpPr>
              <a:spLocks/>
            </p:cNvSpPr>
            <p:nvPr/>
          </p:nvSpPr>
          <p:spPr bwMode="black">
            <a:xfrm>
              <a:off x="1646590" y="528537"/>
              <a:ext cx="62848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18" name="Freeform 17"/>
            <p:cNvSpPr>
              <a:spLocks/>
            </p:cNvSpPr>
            <p:nvPr/>
          </p:nvSpPr>
          <p:spPr bwMode="black">
            <a:xfrm>
              <a:off x="1817505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19" name="Freeform 18"/>
            <p:cNvSpPr>
              <a:spLocks/>
            </p:cNvSpPr>
            <p:nvPr/>
          </p:nvSpPr>
          <p:spPr bwMode="black">
            <a:xfrm>
              <a:off x="1991486" y="732931"/>
              <a:ext cx="62848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40" name="Media Placeholder 39"/>
          <p:cNvSpPr>
            <a:spLocks noGrp="1"/>
          </p:cNvSpPr>
          <p:nvPr>
            <p:ph type="media" sz="quarter" idx="11"/>
          </p:nvPr>
        </p:nvSpPr>
        <p:spPr>
          <a:xfrm>
            <a:off x="329184" y="647700"/>
            <a:ext cx="8485632" cy="3688080"/>
          </a:xfrm>
          <a:solidFill>
            <a:schemeClr val="tx1">
              <a:lumMod val="50000"/>
            </a:schemeClr>
          </a:solidFill>
          <a:ln>
            <a:noFill/>
          </a:ln>
          <a:effectLst>
            <a:innerShdw blurRad="419100">
              <a:prstClr val="black">
                <a:alpha val="47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91433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800" kern="1200" baseline="0" smtClean="0">
                <a:solidFill>
                  <a:schemeClr val="lt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 smtClean="0"/>
              <a:t>Click icon to add media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291270401"/>
      </p:ext>
    </p:extLst>
  </p:cSld>
  <p:clrMapOvr>
    <a:masterClrMapping/>
  </p:clrMapOvr>
  <p:transition xmlns:p14="http://schemas.microsoft.com/office/powerpoint/2010/main">
    <p:wipe dir="r"/>
  </p:transition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704" y="360179"/>
            <a:ext cx="8588861" cy="698500"/>
          </a:xfrm>
        </p:spPr>
        <p:txBody>
          <a:bodyPr/>
          <a:lstStyle>
            <a:lvl1pPr algn="l" defTabSz="91433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-10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39713" y="1120140"/>
            <a:ext cx="8578850" cy="4137660"/>
          </a:xfrm>
        </p:spPr>
        <p:txBody>
          <a:bodyPr>
            <a:noAutofit/>
          </a:bodyPr>
          <a:lstStyle>
            <a:lvl1pPr>
              <a:lnSpc>
                <a:spcPct val="95000"/>
              </a:lnSpc>
              <a:spcBef>
                <a:spcPts val="1480"/>
              </a:spcBef>
              <a:defRPr sz="2200">
                <a:solidFill>
                  <a:srgbClr val="435153"/>
                </a:solidFill>
                <a:latin typeface="+mj-lt"/>
              </a:defRPr>
            </a:lvl1pPr>
            <a:lvl2pPr>
              <a:lnSpc>
                <a:spcPct val="95000"/>
              </a:lnSpc>
              <a:spcBef>
                <a:spcPts val="600"/>
              </a:spcBef>
              <a:defRPr>
                <a:solidFill>
                  <a:srgbClr val="435153"/>
                </a:solidFill>
                <a:latin typeface="+mj-lt"/>
              </a:defRPr>
            </a:lvl2pPr>
            <a:lvl3pPr>
              <a:defRPr>
                <a:solidFill>
                  <a:srgbClr val="435153"/>
                </a:solidFill>
                <a:latin typeface="+mj-lt"/>
              </a:defRPr>
            </a:lvl3pPr>
            <a:lvl4pPr>
              <a:defRPr>
                <a:solidFill>
                  <a:srgbClr val="435153"/>
                </a:solidFill>
                <a:latin typeface="+mj-lt"/>
              </a:defRPr>
            </a:lvl4pPr>
            <a:lvl5pPr>
              <a:defRPr>
                <a:solidFill>
                  <a:srgbClr val="435153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84572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_Heav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704" y="360179"/>
            <a:ext cx="8588861" cy="698500"/>
          </a:xfrm>
        </p:spPr>
        <p:txBody>
          <a:bodyPr/>
          <a:lstStyle>
            <a:lvl1pPr algn="l" defTabSz="91433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-10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 noChangeAspect="1"/>
          </p:cNvSpPr>
          <p:nvPr>
            <p:ph type="body" sz="quarter" idx="10"/>
          </p:nvPr>
        </p:nvSpPr>
        <p:spPr>
          <a:xfrm>
            <a:off x="239715" y="1116454"/>
            <a:ext cx="4122425" cy="4138083"/>
          </a:xfrm>
        </p:spPr>
        <p:txBody>
          <a:bodyPr>
            <a:normAutofit/>
          </a:bodyPr>
          <a:lstStyle>
            <a:lvl1pPr>
              <a:lnSpc>
                <a:spcPct val="95000"/>
              </a:lnSpc>
              <a:spcBef>
                <a:spcPts val="1480"/>
              </a:spcBef>
              <a:defRPr sz="1800">
                <a:solidFill>
                  <a:srgbClr val="435153"/>
                </a:solidFill>
                <a:latin typeface="+mj-lt"/>
              </a:defRPr>
            </a:lvl1pPr>
            <a:lvl2pPr>
              <a:lnSpc>
                <a:spcPct val="95000"/>
              </a:lnSpc>
              <a:spcBef>
                <a:spcPts val="600"/>
              </a:spcBef>
              <a:defRPr sz="1400">
                <a:solidFill>
                  <a:srgbClr val="435153"/>
                </a:solidFill>
                <a:latin typeface="+mj-lt"/>
              </a:defRPr>
            </a:lvl2pPr>
            <a:lvl3pPr>
              <a:defRPr sz="1200">
                <a:solidFill>
                  <a:srgbClr val="435153"/>
                </a:solidFill>
                <a:latin typeface="+mj-lt"/>
              </a:defRPr>
            </a:lvl3pPr>
            <a:lvl4pPr>
              <a:defRPr sz="1100">
                <a:solidFill>
                  <a:srgbClr val="435153"/>
                </a:solidFill>
                <a:latin typeface="+mj-lt"/>
              </a:defRPr>
            </a:lvl4pPr>
            <a:lvl5pPr>
              <a:defRPr sz="1100">
                <a:solidFill>
                  <a:srgbClr val="435153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706783" y="1116454"/>
            <a:ext cx="4122425" cy="4138083"/>
          </a:xfrm>
        </p:spPr>
        <p:txBody>
          <a:bodyPr>
            <a:normAutofit/>
          </a:bodyPr>
          <a:lstStyle>
            <a:lvl1pPr>
              <a:lnSpc>
                <a:spcPct val="95000"/>
              </a:lnSpc>
              <a:spcBef>
                <a:spcPts val="1480"/>
              </a:spcBef>
              <a:defRPr sz="1800">
                <a:solidFill>
                  <a:srgbClr val="435153"/>
                </a:solidFill>
                <a:latin typeface="+mj-lt"/>
              </a:defRPr>
            </a:lvl1pPr>
            <a:lvl2pPr>
              <a:lnSpc>
                <a:spcPct val="95000"/>
              </a:lnSpc>
              <a:spcBef>
                <a:spcPts val="600"/>
              </a:spcBef>
              <a:defRPr sz="1400">
                <a:solidFill>
                  <a:srgbClr val="435153"/>
                </a:solidFill>
                <a:latin typeface="+mj-lt"/>
              </a:defRPr>
            </a:lvl2pPr>
            <a:lvl3pPr>
              <a:defRPr sz="1200">
                <a:solidFill>
                  <a:srgbClr val="435153"/>
                </a:solidFill>
                <a:latin typeface="+mj-lt"/>
              </a:defRPr>
            </a:lvl3pPr>
            <a:lvl4pPr>
              <a:defRPr sz="1100">
                <a:solidFill>
                  <a:srgbClr val="435153"/>
                </a:solidFill>
                <a:latin typeface="+mj-lt"/>
              </a:defRPr>
            </a:lvl4pPr>
            <a:lvl5pPr>
              <a:defRPr sz="1100">
                <a:solidFill>
                  <a:srgbClr val="435153"/>
                </a:solidFill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474094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with pull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 userDrawn="1"/>
        </p:nvSpPr>
        <p:spPr>
          <a:xfrm>
            <a:off x="4984231" y="1176036"/>
            <a:ext cx="3759720" cy="3994994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E2F4FA"/>
              </a:gs>
              <a:gs pos="47000">
                <a:schemeClr val="bg1"/>
              </a:gs>
              <a:gs pos="100000">
                <a:srgbClr val="E2F4FA"/>
              </a:gs>
            </a:gsLst>
            <a:lin ang="2700000" scaled="1"/>
            <a:tileRect/>
          </a:gradFill>
          <a:ln>
            <a:noFill/>
          </a:ln>
          <a:effectLst>
            <a:outerShdw blurRad="1143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39715" y="1116454"/>
            <a:ext cx="4103687" cy="4138083"/>
          </a:xfrm>
        </p:spPr>
        <p:txBody>
          <a:bodyPr>
            <a:noAutofit/>
          </a:bodyPr>
          <a:lstStyle>
            <a:lvl1pPr>
              <a:lnSpc>
                <a:spcPct val="95000"/>
              </a:lnSpc>
              <a:spcBef>
                <a:spcPts val="1480"/>
              </a:spcBef>
              <a:defRPr sz="2200">
                <a:solidFill>
                  <a:srgbClr val="435153"/>
                </a:solidFill>
                <a:latin typeface="+mj-lt"/>
              </a:defRPr>
            </a:lvl1pPr>
            <a:lvl2pPr>
              <a:lnSpc>
                <a:spcPct val="95000"/>
              </a:lnSpc>
              <a:spcBef>
                <a:spcPts val="600"/>
              </a:spcBef>
              <a:defRPr>
                <a:solidFill>
                  <a:srgbClr val="435153"/>
                </a:solidFill>
                <a:latin typeface="+mj-lt"/>
              </a:defRPr>
            </a:lvl2pPr>
            <a:lvl3pPr>
              <a:defRPr>
                <a:solidFill>
                  <a:srgbClr val="435153"/>
                </a:solidFill>
                <a:latin typeface="+mj-lt"/>
              </a:defRPr>
            </a:lvl3pPr>
            <a:lvl4pPr>
              <a:defRPr>
                <a:solidFill>
                  <a:srgbClr val="435153"/>
                </a:solidFill>
                <a:latin typeface="+mj-lt"/>
              </a:defRPr>
            </a:lvl4pPr>
            <a:lvl5pPr>
              <a:defRPr>
                <a:solidFill>
                  <a:srgbClr val="435153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5221224" y="1456404"/>
            <a:ext cx="3236976" cy="651454"/>
          </a:xfrm>
        </p:spPr>
        <p:txBody>
          <a:bodyPr>
            <a:spAutoFit/>
          </a:bodyPr>
          <a:lstStyle>
            <a:lvl1pPr marL="114292" indent="-114292" algn="l" defTabSz="914338" rtl="0" eaLnBrk="1" latinLnBrk="0" hangingPunct="1">
              <a:lnSpc>
                <a:spcPct val="90000"/>
              </a:lnSpc>
              <a:spcBef>
                <a:spcPts val="0"/>
              </a:spcBef>
              <a:buNone/>
              <a:defRPr lang="en-US" sz="2000" kern="1200" dirty="0" smtClean="0">
                <a:gradFill>
                  <a:gsLst>
                    <a:gs pos="0">
                      <a:schemeClr val="tx1"/>
                    </a:gs>
                    <a:gs pos="47000">
                      <a:schemeClr val="accent2"/>
                    </a:gs>
                    <a:gs pos="100000">
                      <a:schemeClr val="accent4"/>
                    </a:gs>
                  </a:gsLst>
                  <a:lin ang="3600000" scaled="0"/>
                </a:gradFill>
                <a:latin typeface="+mj-lt"/>
                <a:ea typeface="+mn-ea"/>
                <a:cs typeface="+mn-cs"/>
              </a:defRPr>
            </a:lvl1pPr>
            <a:lvl2pPr marL="114292" indent="-114292" algn="l" defTabSz="914338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2pPr>
            <a:lvl3pPr marL="114292" indent="-114292" algn="l" defTabSz="914338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3pPr>
            <a:lvl4pPr marL="114292" indent="-114292" algn="l" defTabSz="914338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4pPr>
            <a:lvl5pPr marL="114292" indent="-114292" algn="l" defTabSz="914338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“This is the sample </a:t>
            </a:r>
            <a:br>
              <a:rPr lang="en-US" dirty="0" smtClean="0"/>
            </a:br>
            <a:r>
              <a:rPr lang="en-US" dirty="0" smtClean="0"/>
              <a:t>pull quote.”</a:t>
            </a:r>
          </a:p>
        </p:txBody>
      </p:sp>
      <p:sp>
        <p:nvSpPr>
          <p:cNvPr id="11" name="Rectangle 4"/>
          <p:cNvSpPr>
            <a:spLocks noChangeArrowheads="1"/>
          </p:cNvSpPr>
          <p:nvPr userDrawn="1"/>
        </p:nvSpPr>
        <p:spPr bwMode="ltGray">
          <a:xfrm>
            <a:off x="251375" y="5459337"/>
            <a:ext cx="2568027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9" tIns="41058" rIns="82119" bIns="41058" anchor="b" anchorCtr="0">
            <a:spAutoFit/>
          </a:bodyPr>
          <a:lstStyle/>
          <a:p>
            <a:pPr algn="l" defTabSz="814333" fontAlgn="auto">
              <a:spcBef>
                <a:spcPts val="0"/>
              </a:spcBef>
              <a:spcAft>
                <a:spcPts val="0"/>
              </a:spcAft>
            </a:pPr>
            <a:r>
              <a:rPr lang="en-US" sz="600" dirty="0" smtClean="0">
                <a:solidFill>
                  <a:srgbClr val="C0C0C0"/>
                </a:solidFill>
                <a:latin typeface="Arial"/>
                <a:ea typeface="+mn-ea"/>
                <a:cs typeface="+mn-cs"/>
              </a:rPr>
              <a:t>© 2011 Cisco and/or its affiliates. All rights reserved.</a:t>
            </a:r>
            <a:endParaRPr lang="en-US" sz="600" dirty="0">
              <a:solidFill>
                <a:srgbClr val="C0C0C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14" name="Rectangle 5"/>
          <p:cNvSpPr>
            <a:spLocks noChangeArrowheads="1"/>
          </p:cNvSpPr>
          <p:nvPr userDrawn="1"/>
        </p:nvSpPr>
        <p:spPr bwMode="ltGray">
          <a:xfrm>
            <a:off x="7789672" y="5457892"/>
            <a:ext cx="785979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</a:pPr>
            <a:r>
              <a:rPr lang="en-US" sz="600" dirty="0">
                <a:solidFill>
                  <a:srgbClr val="C0C0C0"/>
                </a:solidFill>
                <a:latin typeface="Arial"/>
                <a:ea typeface="+mn-ea"/>
                <a:cs typeface="+mn-cs"/>
              </a:rPr>
              <a:t>Cisco Confidential</a:t>
            </a:r>
          </a:p>
        </p:txBody>
      </p:sp>
      <p:pic>
        <p:nvPicPr>
          <p:cNvPr id="21" name="Picture 20" descr="verticalbar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4948238" y="1112762"/>
            <a:ext cx="83809" cy="4134553"/>
          </a:xfrm>
          <a:prstGeom prst="rect">
            <a:avLst/>
          </a:prstGeom>
        </p:spPr>
      </p:pic>
      <p:sp>
        <p:nvSpPr>
          <p:cNvPr id="13" name="Rectangle 7"/>
          <p:cNvSpPr>
            <a:spLocks noChangeArrowheads="1"/>
          </p:cNvSpPr>
          <p:nvPr userDrawn="1"/>
        </p:nvSpPr>
        <p:spPr bwMode="ltGray">
          <a:xfrm>
            <a:off x="8640531" y="5454472"/>
            <a:ext cx="259881" cy="1752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  <a:latin typeface="Arial"/>
                <a:ea typeface="+mn-ea"/>
                <a:cs typeface="+mn-cs"/>
              </a:rPr>
              <a:pPr algn="r" defTabSz="814333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5334001" y="4064000"/>
            <a:ext cx="3200400" cy="381000"/>
          </a:xfrm>
        </p:spPr>
        <p:txBody>
          <a:bodyPr anchor="t">
            <a:noAutofit/>
          </a:bodyPr>
          <a:lstStyle>
            <a:lvl1pPr marL="0" indent="0">
              <a:buFontTx/>
              <a:buNone/>
              <a:defRPr sz="16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Source Name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773132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EW_Bullet with pull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bar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5539742" y="1123950"/>
            <a:ext cx="3297830" cy="416681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1" name="Rectangle 4"/>
          <p:cNvSpPr>
            <a:spLocks noChangeArrowheads="1"/>
          </p:cNvSpPr>
          <p:nvPr userDrawn="1"/>
        </p:nvSpPr>
        <p:spPr bwMode="ltGray">
          <a:xfrm>
            <a:off x="251375" y="5459337"/>
            <a:ext cx="2568027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9" tIns="41058" rIns="82119" bIns="41058" anchor="b" anchorCtr="0">
            <a:spAutoFit/>
          </a:bodyPr>
          <a:lstStyle/>
          <a:p>
            <a:pPr algn="l" defTabSz="814333" fontAlgn="auto">
              <a:spcBef>
                <a:spcPts val="0"/>
              </a:spcBef>
              <a:spcAft>
                <a:spcPts val="0"/>
              </a:spcAft>
            </a:pPr>
            <a:r>
              <a:rPr lang="en-US" sz="600" dirty="0" smtClean="0">
                <a:solidFill>
                  <a:srgbClr val="C0C0C0"/>
                </a:solidFill>
                <a:latin typeface="Arial"/>
                <a:ea typeface="+mn-ea"/>
                <a:cs typeface="+mn-cs"/>
              </a:rPr>
              <a:t>© 2011 Cisco and/or its affiliates. All rights reserved.</a:t>
            </a:r>
            <a:endParaRPr lang="en-US" sz="600" dirty="0">
              <a:solidFill>
                <a:srgbClr val="C0C0C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14" name="Rectangle 5"/>
          <p:cNvSpPr>
            <a:spLocks noChangeArrowheads="1"/>
          </p:cNvSpPr>
          <p:nvPr userDrawn="1"/>
        </p:nvSpPr>
        <p:spPr bwMode="ltGray">
          <a:xfrm>
            <a:off x="7789672" y="5457892"/>
            <a:ext cx="785979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</a:pPr>
            <a:r>
              <a:rPr lang="en-US" sz="600" dirty="0">
                <a:solidFill>
                  <a:srgbClr val="C0C0C0"/>
                </a:solidFill>
                <a:latin typeface="Arial"/>
                <a:ea typeface="+mn-ea"/>
                <a:cs typeface="+mn-cs"/>
              </a:rPr>
              <a:t>Cisco Confidential</a:t>
            </a:r>
          </a:p>
        </p:txBody>
      </p:sp>
      <p:sp>
        <p:nvSpPr>
          <p:cNvPr id="13" name="Rectangle 7"/>
          <p:cNvSpPr>
            <a:spLocks noChangeArrowheads="1"/>
          </p:cNvSpPr>
          <p:nvPr userDrawn="1"/>
        </p:nvSpPr>
        <p:spPr bwMode="ltGray">
          <a:xfrm>
            <a:off x="8640531" y="5454472"/>
            <a:ext cx="259881" cy="1752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  <a:latin typeface="Arial"/>
                <a:ea typeface="+mn-ea"/>
                <a:cs typeface="+mn-cs"/>
              </a:rPr>
              <a:pPr algn="r" defTabSz="814333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19692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704" y="360179"/>
            <a:ext cx="8588861" cy="698500"/>
          </a:xfrm>
        </p:spPr>
        <p:txBody>
          <a:bodyPr/>
          <a:lstStyle>
            <a:lvl1pPr>
              <a:defRPr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466143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_2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9702" y="251460"/>
            <a:ext cx="4123944" cy="698500"/>
          </a:xfrm>
        </p:spPr>
        <p:txBody>
          <a:bodyPr vert="horz" lIns="82290" tIns="45717" rIns="82290" bIns="45717" rtlCol="0" anchor="t" anchorCtr="0">
            <a:noAutofit/>
          </a:bodyPr>
          <a:lstStyle>
            <a:lvl1pPr algn="l" defTabSz="91433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-100" baseline="0" dirty="0" smtClean="0">
                <a:gradFill>
                  <a:gsLst>
                    <a:gs pos="0">
                      <a:schemeClr val="tx1"/>
                    </a:gs>
                    <a:gs pos="100000">
                      <a:srgbClr val="01BBBB"/>
                    </a:gs>
                  </a:gsLst>
                  <a:lin ang="24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Two Column</a:t>
            </a:r>
            <a:br>
              <a:rPr lang="en-US" dirty="0" smtClean="0"/>
            </a:br>
            <a:r>
              <a:rPr lang="en-US" dirty="0" smtClean="0"/>
              <a:t>Title Left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219455" y="1333500"/>
            <a:ext cx="4142232" cy="3771900"/>
          </a:xfrm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  <a:latin typeface="+mj-lt"/>
              </a:defRPr>
            </a:lvl1pPr>
            <a:lvl2pPr marL="634957" indent="-228584">
              <a:buClr>
                <a:schemeClr val="accent5"/>
              </a:buClr>
              <a:buFont typeface="Arial" pitchFamily="34" charset="0"/>
              <a:buChar char="•"/>
              <a:tabLst/>
              <a:defRPr>
                <a:solidFill>
                  <a:schemeClr val="tx2"/>
                </a:solidFill>
                <a:latin typeface="+mj-lt"/>
              </a:defRPr>
            </a:lvl2pPr>
          </a:lstStyle>
          <a:p>
            <a:pPr lvl="0"/>
            <a:r>
              <a:rPr lang="en-US" dirty="0" smtClean="0"/>
              <a:t>Body copy uses sentence capital letters only, size 20, left aligned</a:t>
            </a:r>
          </a:p>
          <a:p>
            <a:pPr lvl="1"/>
            <a:r>
              <a:rPr lang="en-US" dirty="0" smtClean="0"/>
              <a:t>Sub-bullets are size 18 </a:t>
            </a:r>
            <a:br>
              <a:rPr lang="en-US" dirty="0" smtClean="0"/>
            </a:br>
            <a:r>
              <a:rPr lang="en-US" dirty="0" smtClean="0"/>
              <a:t>and indented</a:t>
            </a:r>
          </a:p>
          <a:p>
            <a:pPr lvl="1"/>
            <a:r>
              <a:rPr lang="en-US" dirty="0" smtClean="0"/>
              <a:t>Hyperlink: www.cisco.com </a:t>
            </a:r>
          </a:p>
          <a:p>
            <a:pPr lvl="0"/>
            <a:r>
              <a:rPr lang="en-US" dirty="0" smtClean="0"/>
              <a:t>Use Cisco highlight color, bold, or both when emphasizing words, </a:t>
            </a:r>
            <a:br>
              <a:rPr lang="en-US" dirty="0" smtClean="0"/>
            </a:br>
            <a:r>
              <a:rPr lang="en-US" dirty="0" smtClean="0"/>
              <a:t>do not italicize; use yellow on the </a:t>
            </a:r>
            <a:br>
              <a:rPr lang="en-US" dirty="0" smtClean="0"/>
            </a:br>
            <a:r>
              <a:rPr lang="en-US" dirty="0" smtClean="0"/>
              <a:t>black template and red for the white template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2" hasCustomPrompt="1"/>
          </p:nvPr>
        </p:nvSpPr>
        <p:spPr>
          <a:xfrm>
            <a:off x="4818888" y="1333500"/>
            <a:ext cx="4005072" cy="3771900"/>
          </a:xfrm>
        </p:spPr>
        <p:txBody>
          <a:bodyPr/>
          <a:lstStyle>
            <a:lvl1pPr marL="0" indent="0">
              <a:buFontTx/>
              <a:buNone/>
              <a:defRPr>
                <a:solidFill>
                  <a:schemeClr val="accent1"/>
                </a:solidFill>
                <a:latin typeface="+mj-lt"/>
              </a:defRPr>
            </a:lvl1pPr>
            <a:lvl2pPr marL="634957" indent="-228584">
              <a:buClr>
                <a:schemeClr val="accent1">
                  <a:lumMod val="40000"/>
                  <a:lumOff val="60000"/>
                </a:schemeClr>
              </a:buClr>
              <a:buFont typeface="Arial" pitchFamily="34" charset="0"/>
              <a:buChar char="•"/>
              <a:defRPr>
                <a:solidFill>
                  <a:schemeClr val="accent1"/>
                </a:solidFill>
                <a:latin typeface="+mj-lt"/>
              </a:defRPr>
            </a:lvl2pPr>
          </a:lstStyle>
          <a:p>
            <a:pPr lvl="0"/>
            <a:r>
              <a:rPr lang="en-US" dirty="0" smtClean="0"/>
              <a:t>Body copy uses sentence capital letters only, size 20, left aligned</a:t>
            </a:r>
          </a:p>
          <a:p>
            <a:pPr lvl="1"/>
            <a:r>
              <a:rPr lang="en-US" dirty="0" smtClean="0"/>
              <a:t>Sub-bullets are size 18 </a:t>
            </a:r>
            <a:br>
              <a:rPr lang="en-US" dirty="0" smtClean="0"/>
            </a:br>
            <a:r>
              <a:rPr lang="en-US" dirty="0" smtClean="0"/>
              <a:t>and indented</a:t>
            </a:r>
          </a:p>
          <a:p>
            <a:pPr lvl="1"/>
            <a:r>
              <a:rPr lang="en-US" dirty="0" smtClean="0"/>
              <a:t>Hyperlink: www.cisco.com </a:t>
            </a:r>
          </a:p>
          <a:p>
            <a:pPr lvl="0"/>
            <a:r>
              <a:rPr lang="en-US" dirty="0" smtClean="0"/>
              <a:t>Use Cisco highlight color, bold, or both when emphasizing words, do not italicize; use yellow on the black template and red for the white template</a:t>
            </a:r>
          </a:p>
        </p:txBody>
      </p:sp>
      <p:sp>
        <p:nvSpPr>
          <p:cNvPr id="22" name="Rectangle 5"/>
          <p:cNvSpPr>
            <a:spLocks noChangeArrowheads="1"/>
          </p:cNvSpPr>
          <p:nvPr/>
        </p:nvSpPr>
        <p:spPr bwMode="ltGray">
          <a:xfrm>
            <a:off x="7789672" y="5457892"/>
            <a:ext cx="785979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</a:pPr>
            <a:r>
              <a:rPr lang="en-US" sz="600" dirty="0">
                <a:solidFill>
                  <a:srgbClr val="C0C0C0"/>
                </a:solidFill>
                <a:latin typeface="Arial"/>
                <a:ea typeface="+mn-ea"/>
                <a:cs typeface="+mn-cs"/>
              </a:rPr>
              <a:t>Cisco Confidential</a:t>
            </a:r>
          </a:p>
        </p:txBody>
      </p:sp>
      <p:pic>
        <p:nvPicPr>
          <p:cNvPr id="15" name="Picture 14" descr="verticalbar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4447860" y="648057"/>
            <a:ext cx="89319" cy="4406397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Rectangle 4"/>
          <p:cNvSpPr>
            <a:spLocks noChangeArrowheads="1"/>
          </p:cNvSpPr>
          <p:nvPr userDrawn="1"/>
        </p:nvSpPr>
        <p:spPr bwMode="ltGray">
          <a:xfrm>
            <a:off x="251375" y="5459337"/>
            <a:ext cx="2568027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9" tIns="41058" rIns="82119" bIns="41058" anchor="b" anchorCtr="0">
            <a:spAutoFit/>
          </a:bodyPr>
          <a:lstStyle/>
          <a:p>
            <a:pPr algn="l" defTabSz="814333" fontAlgn="auto">
              <a:spcBef>
                <a:spcPts val="0"/>
              </a:spcBef>
              <a:spcAft>
                <a:spcPts val="0"/>
              </a:spcAft>
            </a:pPr>
            <a:r>
              <a:rPr lang="en-US" sz="600" dirty="0" smtClean="0">
                <a:solidFill>
                  <a:srgbClr val="C0C0C0"/>
                </a:solidFill>
                <a:latin typeface="Arial"/>
                <a:ea typeface="+mn-ea"/>
                <a:cs typeface="+mn-cs"/>
              </a:rPr>
              <a:t>© 2011 Cisco and/or its affiliates. All rights reserved.</a:t>
            </a:r>
            <a:endParaRPr lang="en-US" sz="600" dirty="0">
              <a:solidFill>
                <a:srgbClr val="C0C0C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11" name="Rectangle 7"/>
          <p:cNvSpPr>
            <a:spLocks noChangeArrowheads="1"/>
          </p:cNvSpPr>
          <p:nvPr userDrawn="1"/>
        </p:nvSpPr>
        <p:spPr bwMode="ltGray">
          <a:xfrm>
            <a:off x="8640531" y="5454472"/>
            <a:ext cx="259881" cy="1752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  <a:latin typeface="Arial"/>
                <a:ea typeface="+mn-ea"/>
                <a:cs typeface="+mn-cs"/>
              </a:rPr>
              <a:pPr algn="r" defTabSz="814333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13" name="Title 1"/>
          <p:cNvSpPr txBox="1">
            <a:spLocks/>
          </p:cNvSpPr>
          <p:nvPr userDrawn="1"/>
        </p:nvSpPr>
        <p:spPr>
          <a:xfrm>
            <a:off x="4818888" y="251460"/>
            <a:ext cx="4123944" cy="698500"/>
          </a:xfrm>
          <a:prstGeom prst="rect">
            <a:avLst/>
          </a:prstGeom>
        </p:spPr>
        <p:txBody>
          <a:bodyPr vert="horz" lIns="82290" tIns="45717" rIns="82290" bIns="45717" rtlCol="0" anchor="t" anchorCtr="0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-100" baseline="0" dirty="0" smtClean="0">
                <a:gradFill>
                  <a:gsLst>
                    <a:gs pos="0">
                      <a:schemeClr val="tx1"/>
                    </a:gs>
                    <a:gs pos="100000">
                      <a:srgbClr val="01BBBB"/>
                    </a:gs>
                  </a:gsLst>
                  <a:lin ang="24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>
                <a:gradFill>
                  <a:gsLst>
                    <a:gs pos="0">
                      <a:srgbClr val="0096D6"/>
                    </a:gs>
                    <a:gs pos="100000">
                      <a:srgbClr val="01BBBB"/>
                    </a:gs>
                  </a:gsLst>
                  <a:lin ang="2400000" scaled="0"/>
                </a:gradFill>
                <a:latin typeface="Arial"/>
              </a:rPr>
              <a:t>Two Column</a:t>
            </a:r>
            <a:br>
              <a:rPr>
                <a:gradFill>
                  <a:gsLst>
                    <a:gs pos="0">
                      <a:srgbClr val="0096D6"/>
                    </a:gs>
                    <a:gs pos="100000">
                      <a:srgbClr val="01BBBB"/>
                    </a:gs>
                  </a:gsLst>
                  <a:lin ang="2400000" scaled="0"/>
                </a:gradFill>
                <a:latin typeface="Arial"/>
              </a:rPr>
            </a:br>
            <a:r>
              <a:rPr>
                <a:gradFill>
                  <a:gsLst>
                    <a:gs pos="0">
                      <a:srgbClr val="0096D6"/>
                    </a:gs>
                    <a:gs pos="100000">
                      <a:srgbClr val="01BBBB"/>
                    </a:gs>
                  </a:gsLst>
                  <a:lin ang="2400000" scaled="0"/>
                </a:gradFill>
                <a:latin typeface="Arial"/>
              </a:rPr>
              <a:t>Title Right</a:t>
            </a:r>
          </a:p>
        </p:txBody>
      </p:sp>
    </p:spTree>
    <p:extLst>
      <p:ext uri="{BB962C8B-B14F-4D97-AF65-F5344CB8AC3E}">
        <p14:creationId xmlns:p14="http://schemas.microsoft.com/office/powerpoint/2010/main" val="59076041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  <p:hf hdr="0" ftr="0" dt="0"/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_3-Column Layout No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 flipV="1">
            <a:off x="217358" y="5296524"/>
            <a:ext cx="8694295" cy="1754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244476" y="1333500"/>
            <a:ext cx="2622550" cy="3659188"/>
          </a:xfrm>
        </p:spPr>
        <p:txBody>
          <a:bodyPr/>
          <a:lstStyle>
            <a:lvl1pPr>
              <a:defRPr>
                <a:solidFill>
                  <a:schemeClr val="tx2"/>
                </a:solidFill>
                <a:latin typeface="+mj-lt"/>
                <a:cs typeface="Arial" pitchFamily="34" charset="0"/>
              </a:defRPr>
            </a:lvl1pPr>
            <a:lvl2pPr>
              <a:defRPr>
                <a:latin typeface="+mj-lt"/>
                <a:cs typeface="Arial" pitchFamily="34" charset="0"/>
              </a:defRPr>
            </a:lvl2pPr>
            <a:lvl3pPr>
              <a:defRPr>
                <a:latin typeface="+mj-lt"/>
                <a:cs typeface="Arial" pitchFamily="34" charset="0"/>
              </a:defRPr>
            </a:lvl3pPr>
            <a:lvl4pPr>
              <a:defRPr>
                <a:latin typeface="+mj-lt"/>
                <a:cs typeface="Arial" pitchFamily="34" charset="0"/>
              </a:defRPr>
            </a:lvl4pPr>
            <a:lvl5pPr>
              <a:defRPr>
                <a:latin typeface="+mj-lt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5"/>
          </p:nvPr>
        </p:nvSpPr>
        <p:spPr>
          <a:xfrm>
            <a:off x="3292476" y="1333501"/>
            <a:ext cx="2593975" cy="3635375"/>
          </a:xfrm>
        </p:spPr>
        <p:txBody>
          <a:bodyPr/>
          <a:lstStyle>
            <a:lvl1pPr>
              <a:defRPr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  <a:lvl2pPr>
              <a:defRPr>
                <a:latin typeface="+mj-lt"/>
                <a:cs typeface="Arial" pitchFamily="34" charset="0"/>
              </a:defRPr>
            </a:lvl2pPr>
            <a:lvl3pPr>
              <a:defRPr>
                <a:latin typeface="+mj-lt"/>
                <a:cs typeface="Arial" pitchFamily="34" charset="0"/>
              </a:defRPr>
            </a:lvl3pPr>
            <a:lvl4pPr>
              <a:defRPr>
                <a:latin typeface="+mj-lt"/>
                <a:cs typeface="Arial" pitchFamily="34" charset="0"/>
              </a:defRPr>
            </a:lvl4pPr>
            <a:lvl5pPr>
              <a:defRPr>
                <a:latin typeface="+mj-lt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16"/>
          </p:nvPr>
        </p:nvSpPr>
        <p:spPr>
          <a:xfrm>
            <a:off x="6300789" y="1333500"/>
            <a:ext cx="2633662" cy="3611563"/>
          </a:xfrm>
        </p:spPr>
        <p:txBody>
          <a:bodyPr/>
          <a:lstStyle>
            <a:lvl1pPr>
              <a:defRPr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  <a:lvl2pPr>
              <a:defRPr>
                <a:latin typeface="+mj-lt"/>
                <a:cs typeface="Arial" pitchFamily="34" charset="0"/>
              </a:defRPr>
            </a:lvl2pPr>
            <a:lvl3pPr>
              <a:defRPr>
                <a:latin typeface="+mj-lt"/>
                <a:cs typeface="Arial" pitchFamily="34" charset="0"/>
              </a:defRPr>
            </a:lvl3pPr>
            <a:lvl4pPr>
              <a:defRPr>
                <a:latin typeface="+mj-lt"/>
                <a:cs typeface="Arial" pitchFamily="34" charset="0"/>
              </a:defRPr>
            </a:lvl4pPr>
            <a:lvl5pPr>
              <a:defRPr>
                <a:latin typeface="+mj-lt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16" name="Picture 15" descr="verticalbar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3038160" y="648057"/>
            <a:ext cx="89319" cy="44063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Picture 17" descr="verticalbar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6029010" y="648057"/>
            <a:ext cx="89319" cy="4406397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Text Placeholder 20"/>
          <p:cNvSpPr>
            <a:spLocks noGrp="1" noChangeAspect="1"/>
          </p:cNvSpPr>
          <p:nvPr>
            <p:ph type="body" sz="quarter" idx="17"/>
          </p:nvPr>
        </p:nvSpPr>
        <p:spPr>
          <a:xfrm>
            <a:off x="219457" y="-171771"/>
            <a:ext cx="2670048" cy="1215711"/>
          </a:xfrm>
        </p:spPr>
        <p:txBody>
          <a:bodyPr anchor="b" anchorCtr="0">
            <a:spAutoFit/>
          </a:bodyPr>
          <a:lstStyle>
            <a:lvl1pPr marL="0" marR="0" indent="0" algn="l" defTabSz="914338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000" b="0" i="0" u="none" strike="noStrike" kern="1200" cap="none" spc="-100" normalizeH="0" baseline="0" noProof="0" dirty="0" smtClean="0">
                <a:ln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rgbClr val="01BBBB"/>
                    </a:gs>
                  </a:gsLst>
                  <a:lin ang="2400000" scaled="0"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defRPr>
            </a:lvl1pPr>
          </a:lstStyle>
          <a:p>
            <a:pPr marL="0" marR="0" lvl="0" indent="0" algn="l" defTabSz="914338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22" name="Text Placeholder 20"/>
          <p:cNvSpPr>
            <a:spLocks noGrp="1"/>
          </p:cNvSpPr>
          <p:nvPr>
            <p:ph type="body" sz="quarter" idx="18"/>
          </p:nvPr>
        </p:nvSpPr>
        <p:spPr>
          <a:xfrm>
            <a:off x="3255265" y="-171771"/>
            <a:ext cx="2670048" cy="1215711"/>
          </a:xfrm>
        </p:spPr>
        <p:txBody>
          <a:bodyPr anchor="b" anchorCtr="0">
            <a:spAutoFit/>
          </a:bodyPr>
          <a:lstStyle>
            <a:lvl1pPr marL="0" marR="0" indent="0" algn="l" defTabSz="914338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000" b="0" i="0" u="none" strike="noStrike" kern="1200" cap="none" spc="-100" normalizeH="0" baseline="0" noProof="0" dirty="0" smtClean="0">
                <a:ln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rgbClr val="01BBBB"/>
                    </a:gs>
                  </a:gsLst>
                  <a:lin ang="2400000" scaled="0"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defRPr>
            </a:lvl1pPr>
          </a:lstStyle>
          <a:p>
            <a:pPr marL="0" marR="0" lvl="0" indent="0" algn="l" defTabSz="914338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24" name="Text Placeholder 20"/>
          <p:cNvSpPr>
            <a:spLocks noGrp="1" noChangeAspect="1"/>
          </p:cNvSpPr>
          <p:nvPr>
            <p:ph type="body" sz="quarter" idx="19"/>
          </p:nvPr>
        </p:nvSpPr>
        <p:spPr>
          <a:xfrm>
            <a:off x="6273302" y="-171771"/>
            <a:ext cx="2670048" cy="1215711"/>
          </a:xfrm>
        </p:spPr>
        <p:txBody>
          <a:bodyPr anchor="b" anchorCtr="0">
            <a:spAutoFit/>
          </a:bodyPr>
          <a:lstStyle>
            <a:lvl1pPr marL="0" marR="0" indent="0" algn="l" defTabSz="914338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000" b="0" i="0" u="none" strike="noStrike" kern="1200" cap="none" spc="-100" normalizeH="0" baseline="0" noProof="0" dirty="0" smtClean="0">
                <a:ln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rgbClr val="01BBBB"/>
                    </a:gs>
                  </a:gsLst>
                  <a:lin ang="2400000" scaled="0"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defRPr>
            </a:lvl1pPr>
          </a:lstStyle>
          <a:p>
            <a:pPr marL="0" marR="0" lvl="0" indent="0" algn="l" defTabSz="914338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1866941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5282594"/>
            <a:ext cx="9144000" cy="226578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 smtClean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9" name="Title 1"/>
          <p:cNvSpPr>
            <a:spLocks noGrp="1"/>
          </p:cNvSpPr>
          <p:nvPr>
            <p:ph type="title" hasCustomPrompt="1"/>
          </p:nvPr>
        </p:nvSpPr>
        <p:spPr>
          <a:xfrm>
            <a:off x="246972" y="366425"/>
            <a:ext cx="8567244" cy="698500"/>
          </a:xfrm>
        </p:spPr>
        <p:txBody>
          <a:bodyPr/>
          <a:lstStyle>
            <a:lvl1pPr algn="l" defTabSz="91433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-10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Slide Title Goes Here</a:t>
            </a:r>
            <a:endParaRPr lang="en-US" dirty="0"/>
          </a:p>
        </p:txBody>
      </p:sp>
      <p:sp>
        <p:nvSpPr>
          <p:cNvPr id="36" name="Chart Placeholder 35"/>
          <p:cNvSpPr>
            <a:spLocks noGrp="1"/>
          </p:cNvSpPr>
          <p:nvPr>
            <p:ph type="chart" sz="quarter" idx="10"/>
          </p:nvPr>
        </p:nvSpPr>
        <p:spPr>
          <a:xfrm>
            <a:off x="359766" y="1230313"/>
            <a:ext cx="8439461" cy="3587750"/>
          </a:xfrm>
        </p:spPr>
        <p:txBody>
          <a:bodyPr anchor="ctr" anchorCtr="1"/>
          <a:lstStyle>
            <a:lvl1pPr>
              <a:buNone/>
              <a:defRPr>
                <a:latin typeface="+mj-lt"/>
              </a:defRPr>
            </a:lvl1pPr>
          </a:lstStyle>
          <a:p>
            <a:r>
              <a:rPr lang="en-US" dirty="0" smtClean="0"/>
              <a:t>Click icon to add chart</a:t>
            </a:r>
            <a:endParaRPr lang="en-US" dirty="0"/>
          </a:p>
        </p:txBody>
      </p:sp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49467" y="5005604"/>
            <a:ext cx="7461250" cy="276993"/>
          </a:xfrm>
        </p:spPr>
        <p:txBody>
          <a:bodyPr wrap="square" anchor="b" anchorCtr="0">
            <a:spAutoFit/>
          </a:bodyPr>
          <a:lstStyle>
            <a:lvl1pPr algn="l" defTabSz="804808">
              <a:lnSpc>
                <a:spcPct val="100000"/>
              </a:lnSpc>
              <a:spcBef>
                <a:spcPct val="50000"/>
              </a:spcBef>
              <a:buNone/>
              <a:defRPr sz="12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>
              <a:buFont typeface="Arial" pitchFamily="34" charset="0"/>
              <a:buNone/>
              <a:defRPr sz="1400"/>
            </a:lvl2pPr>
            <a:lvl3pPr>
              <a:buFont typeface="Arial" pitchFamily="34" charset="0"/>
              <a:buNone/>
              <a:defRPr sz="1400"/>
            </a:lvl3pPr>
            <a:lvl4pPr>
              <a:buFont typeface="Arial" pitchFamily="34" charset="0"/>
              <a:buNone/>
              <a:defRPr sz="1400"/>
            </a:lvl4pPr>
            <a:lvl5pPr>
              <a:buFont typeface="Arial" pitchFamily="34" charset="0"/>
              <a:buNone/>
              <a:defRPr sz="1400"/>
            </a:lvl5pPr>
          </a:lstStyle>
          <a:p>
            <a:pPr lvl="0"/>
            <a:r>
              <a:rPr lang="en-US" dirty="0" smtClean="0"/>
              <a:t>Source: Placeholder for Notes Is 12 Points</a:t>
            </a:r>
          </a:p>
        </p:txBody>
      </p:sp>
    </p:spTree>
    <p:extLst>
      <p:ext uri="{BB962C8B-B14F-4D97-AF65-F5344CB8AC3E}">
        <p14:creationId xmlns:p14="http://schemas.microsoft.com/office/powerpoint/2010/main" val="157049874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title_photo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9702" y="4525203"/>
            <a:ext cx="8558698" cy="698500"/>
          </a:xfrm>
        </p:spPr>
        <p:txBody>
          <a:bodyPr vert="horz" lIns="82290" tIns="45717" rIns="82290" bIns="45717" rtlCol="0" anchor="b" anchorCtr="0">
            <a:noAutofit/>
          </a:bodyPr>
          <a:lstStyle>
            <a:lvl1pPr algn="l" defTabSz="91433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-10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Slide Title Goes Here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46888" y="1333500"/>
            <a:ext cx="4005072" cy="3124200"/>
          </a:xfrm>
        </p:spPr>
        <p:txBody>
          <a:bodyPr anchor="ctr" anchorCtr="0">
            <a:normAutofit/>
          </a:bodyPr>
          <a:lstStyle>
            <a:lvl1pPr marL="0" indent="0">
              <a:buFontTx/>
              <a:buNone/>
              <a:defRPr sz="2400" baseline="0">
                <a:solidFill>
                  <a:schemeClr val="tx1"/>
                </a:solidFill>
                <a:latin typeface="+mj-lt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Simple text goes here and can wrap to accommodate more lines of information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4873752" y="1623060"/>
            <a:ext cx="3429000" cy="2491740"/>
          </a:xfrm>
        </p:spPr>
        <p:txBody>
          <a:bodyPr anchor="ctr" anchorCtr="1"/>
          <a:lstStyle>
            <a:lvl1pPr algn="ctr">
              <a:buFontTx/>
              <a:buNone/>
              <a:defRPr>
                <a:latin typeface="+mj-lt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226838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9702" y="4525203"/>
            <a:ext cx="8558698" cy="698500"/>
          </a:xfrm>
        </p:spPr>
        <p:txBody>
          <a:bodyPr vert="horz" lIns="82290" tIns="45717" rIns="82290" bIns="45717" rtlCol="0" anchor="b" anchorCtr="0">
            <a:noAutofit/>
          </a:bodyPr>
          <a:lstStyle>
            <a:lvl1pPr algn="l" defTabSz="91433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-10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Slide Title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189657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tandard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3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blipFill dpi="0" rotWithShape="1">
            <a:blip r:embed="rId3" cstate="print">
              <a:alphaModFix amt="29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grpSp>
        <p:nvGrpSpPr>
          <p:cNvPr id="2" name="Group 3"/>
          <p:cNvGrpSpPr/>
          <p:nvPr/>
        </p:nvGrpSpPr>
        <p:grpSpPr>
          <a:xfrm>
            <a:off x="341316" y="5103813"/>
            <a:ext cx="787133" cy="346778"/>
            <a:chOff x="609600" y="528537"/>
            <a:chExt cx="1444734" cy="763789"/>
          </a:xfrm>
          <a:solidFill>
            <a:schemeClr val="bg1"/>
          </a:solidFill>
        </p:grpSpPr>
        <p:sp>
          <p:nvSpPr>
            <p:cNvPr id="6" name="Rectangle 5"/>
            <p:cNvSpPr>
              <a:spLocks noChangeArrowheads="1"/>
            </p:cNvSpPr>
            <p:nvPr/>
          </p:nvSpPr>
          <p:spPr bwMode="black">
            <a:xfrm>
              <a:off x="1016578" y="1035681"/>
              <a:ext cx="65914" cy="24973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7" name="Freeform 6"/>
            <p:cNvSpPr>
              <a:spLocks/>
            </p:cNvSpPr>
            <p:nvPr/>
          </p:nvSpPr>
          <p:spPr bwMode="black">
            <a:xfrm>
              <a:off x="1400563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black">
            <a:xfrm>
              <a:off x="740661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9" name="Freeform 8"/>
            <p:cNvSpPr>
              <a:spLocks noEditPoints="1"/>
            </p:cNvSpPr>
            <p:nvPr/>
          </p:nvSpPr>
          <p:spPr bwMode="black">
            <a:xfrm>
              <a:off x="1660385" y="1028765"/>
              <a:ext cx="262122" cy="263561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black">
            <a:xfrm>
              <a:off x="1167566" y="1028765"/>
              <a:ext cx="170916" cy="263561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black">
            <a:xfrm>
              <a:off x="609600" y="732931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12" name="Freeform 11"/>
            <p:cNvSpPr>
              <a:spLocks/>
            </p:cNvSpPr>
            <p:nvPr/>
          </p:nvSpPr>
          <p:spPr bwMode="black">
            <a:xfrm>
              <a:off x="783581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black">
            <a:xfrm>
              <a:off x="954497" y="528537"/>
              <a:ext cx="62081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14" name="Freeform 13"/>
            <p:cNvSpPr>
              <a:spLocks/>
            </p:cNvSpPr>
            <p:nvPr/>
          </p:nvSpPr>
          <p:spPr bwMode="black">
            <a:xfrm>
              <a:off x="1128478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15" name="Freeform 14"/>
            <p:cNvSpPr>
              <a:spLocks/>
            </p:cNvSpPr>
            <p:nvPr/>
          </p:nvSpPr>
          <p:spPr bwMode="black">
            <a:xfrm>
              <a:off x="1298627" y="732931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16" name="Freeform 15"/>
            <p:cNvSpPr>
              <a:spLocks/>
            </p:cNvSpPr>
            <p:nvPr/>
          </p:nvSpPr>
          <p:spPr bwMode="black">
            <a:xfrm>
              <a:off x="1472608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17" name="Freeform 16"/>
            <p:cNvSpPr>
              <a:spLocks/>
            </p:cNvSpPr>
            <p:nvPr/>
          </p:nvSpPr>
          <p:spPr bwMode="black">
            <a:xfrm>
              <a:off x="1646590" y="528537"/>
              <a:ext cx="62848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18" name="Freeform 17"/>
            <p:cNvSpPr>
              <a:spLocks/>
            </p:cNvSpPr>
            <p:nvPr/>
          </p:nvSpPr>
          <p:spPr bwMode="black">
            <a:xfrm>
              <a:off x="1817505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19" name="Freeform 18"/>
            <p:cNvSpPr>
              <a:spLocks/>
            </p:cNvSpPr>
            <p:nvPr/>
          </p:nvSpPr>
          <p:spPr bwMode="black">
            <a:xfrm>
              <a:off x="1991486" y="732931"/>
              <a:ext cx="62848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21" name="Media Placeholder 20"/>
          <p:cNvSpPr>
            <a:spLocks noGrp="1"/>
          </p:cNvSpPr>
          <p:nvPr>
            <p:ph type="media" sz="quarter" idx="10"/>
          </p:nvPr>
        </p:nvSpPr>
        <p:spPr>
          <a:xfrm>
            <a:off x="2845150" y="648891"/>
            <a:ext cx="5971032" cy="3688080"/>
          </a:xfrm>
          <a:solidFill>
            <a:schemeClr val="tx1">
              <a:lumMod val="50000"/>
            </a:schemeClr>
          </a:solidFill>
          <a:ln>
            <a:noFill/>
          </a:ln>
          <a:effectLst>
            <a:innerShdw blurRad="419100">
              <a:prstClr val="black">
                <a:alpha val="47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91433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800" kern="1200">
                <a:solidFill>
                  <a:schemeClr val="lt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 smtClean="0"/>
              <a:t>Click icon to add media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83989599"/>
      </p:ext>
    </p:extLst>
  </p:cSld>
  <p:clrMapOvr>
    <a:masterClrMapping/>
  </p:clrMapOvr>
  <p:transition xmlns:p14="http://schemas.microsoft.com/office/powerpoint/2010/main">
    <p:wipe dir="r"/>
  </p:transition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93777" y="4876800"/>
            <a:ext cx="8112126" cy="320146"/>
          </a:xfrm>
        </p:spPr>
        <p:txBody>
          <a:bodyPr>
            <a:normAutofit/>
          </a:bodyPr>
          <a:lstStyle>
            <a:lvl1pPr marL="0" indent="0" algn="l" defTabSz="91433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accent2"/>
                </a:solidFill>
                <a:latin typeface="+mj-lt"/>
                <a:ea typeface="+mn-ea"/>
                <a:cs typeface="+mn-cs"/>
              </a:defRPr>
            </a:lvl1pPr>
            <a:lvl2pPr marL="4571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1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3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Presenter Name and Title Go Here</a:t>
            </a:r>
            <a:endParaRPr lang="en-US" dirty="0"/>
          </a:p>
        </p:txBody>
      </p:sp>
      <p:sp>
        <p:nvSpPr>
          <p:cNvPr id="27" name="Rectangle 3"/>
          <p:cNvSpPr>
            <a:spLocks noChangeArrowheads="1"/>
          </p:cNvSpPr>
          <p:nvPr/>
        </p:nvSpPr>
        <p:spPr bwMode="white">
          <a:xfrm>
            <a:off x="0" y="1"/>
            <a:ext cx="9144000" cy="148167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lIns="91434" tIns="45717" rIns="91434" bIns="45717"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19458" y="541020"/>
            <a:ext cx="8112125" cy="3733800"/>
          </a:xfrm>
        </p:spPr>
        <p:txBody>
          <a:bodyPr/>
          <a:lstStyle>
            <a:lvl1pPr marL="233347" indent="-233347" algn="l" defTabSz="914338" rtl="0" eaLnBrk="1" latinLnBrk="0" hangingPunct="1">
              <a:lnSpc>
                <a:spcPct val="80000"/>
              </a:lnSpc>
              <a:spcBef>
                <a:spcPct val="0"/>
              </a:spcBef>
              <a:buClr>
                <a:schemeClr val="tx1"/>
              </a:buClr>
              <a:buFont typeface="Arial" pitchFamily="34" charset="0"/>
              <a:buChar char="“"/>
              <a:defRPr lang="en-US" sz="6000" b="0" kern="1200" spc="-20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Presentation Title Goes Here</a:t>
            </a:r>
            <a:endParaRPr lang="en-US" dirty="0"/>
          </a:p>
        </p:txBody>
      </p:sp>
      <p:sp>
        <p:nvSpPr>
          <p:cNvPr id="49" name="Rectangle 3"/>
          <p:cNvSpPr>
            <a:spLocks noChangeArrowheads="1"/>
          </p:cNvSpPr>
          <p:nvPr/>
        </p:nvSpPr>
        <p:spPr bwMode="hidden">
          <a:xfrm>
            <a:off x="0" y="1"/>
            <a:ext cx="9144000" cy="148167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lIns="91434" tIns="45717" rIns="91434" bIns="45717"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0739214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8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xmlns:p14="http://schemas.microsoft.com/office/powerpoint/2010/main" presetID="22" presetClass="entr" presetSubtype="4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4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" grpId="0"/>
    </p:bldLst>
  </p:timing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orytel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 flipV="1">
            <a:off x="217358" y="5296524"/>
            <a:ext cx="8694295" cy="1754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29702" y="1598951"/>
            <a:ext cx="4117446" cy="2517098"/>
          </a:xfrm>
        </p:spPr>
        <p:txBody>
          <a:bodyPr vert="horz" lIns="82290" tIns="45717" rIns="82290" bIns="45717" rtlCol="0" anchor="ctr" anchorCtr="0">
            <a:noAutofit/>
          </a:bodyPr>
          <a:lstStyle>
            <a:lvl1pPr marL="0" indent="0" algn="l" defTabSz="914338" rtl="0" eaLnBrk="1" latinLnBrk="0" hangingPunct="1">
              <a:lnSpc>
                <a:spcPct val="80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  <a:defRPr lang="en-US" sz="5400" b="0" kern="1200" spc="-20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12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Telling Shared Experiences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922520" y="259080"/>
            <a:ext cx="3895344" cy="5173980"/>
          </a:xfrm>
        </p:spPr>
        <p:txBody>
          <a:bodyPr anchor="ctr" anchorCtr="0">
            <a:normAutofit/>
          </a:bodyPr>
          <a:lstStyle>
            <a:lvl1pPr marL="0" indent="0">
              <a:buFontTx/>
              <a:buNone/>
              <a:defRPr sz="2000" baseline="0">
                <a:solidFill>
                  <a:schemeClr val="tx1"/>
                </a:solidFill>
                <a:latin typeface="+mj-lt"/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 smtClean="0"/>
              <a:t>Tell your story here</a:t>
            </a:r>
            <a:endParaRPr lang="en-US" dirty="0"/>
          </a:p>
        </p:txBody>
      </p:sp>
      <p:pic>
        <p:nvPicPr>
          <p:cNvPr id="12" name="Picture 11" descr="verticalbar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4441929" y="648057"/>
            <a:ext cx="89319" cy="440639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1188014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1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 build="p">
        <p:tmplLst>
          <p:tmpl lvl="1">
            <p:tnLst>
              <p:par>
                <p:cTn xmlns:p14="http://schemas.microsoft.com/office/powerpoint/2010/main" presetID="10" presetClass="entr" presetSubtype="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1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6385" y="3566160"/>
            <a:ext cx="4684867" cy="320146"/>
          </a:xfrm>
        </p:spPr>
        <p:txBody>
          <a:bodyPr vert="horz" lIns="91434" tIns="45717" rIns="91434" bIns="45717" rtlCol="0">
            <a:normAutofit/>
          </a:bodyPr>
          <a:lstStyle>
            <a:lvl1pPr marL="0" indent="0" algn="l" defTabSz="91433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1pPr>
            <a:lvl2pPr marL="4571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1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3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33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</a:pPr>
            <a:r>
              <a:rPr lang="en-US" dirty="0" smtClean="0"/>
              <a:t>Presenter Name and Title Go Here</a:t>
            </a:r>
            <a:endParaRPr lang="en-US" dirty="0"/>
          </a:p>
        </p:txBody>
      </p:sp>
      <p:grpSp>
        <p:nvGrpSpPr>
          <p:cNvPr id="4" name="Group 38"/>
          <p:cNvGrpSpPr/>
          <p:nvPr userDrawn="1"/>
        </p:nvGrpSpPr>
        <p:grpSpPr>
          <a:xfrm>
            <a:off x="341315" y="259293"/>
            <a:ext cx="908367" cy="400189"/>
            <a:chOff x="609600" y="528537"/>
            <a:chExt cx="1444734" cy="763789"/>
          </a:xfrm>
          <a:gradFill flip="none" rotWithShape="1">
            <a:gsLst>
              <a:gs pos="11000">
                <a:schemeClr val="accent2"/>
              </a:gs>
              <a:gs pos="100000">
                <a:schemeClr val="accent5"/>
              </a:gs>
            </a:gsLst>
            <a:lin ang="2700000" scaled="1"/>
            <a:tileRect/>
          </a:gradFill>
        </p:grpSpPr>
        <p:sp>
          <p:nvSpPr>
            <p:cNvPr id="10" name="Rectangle 9"/>
            <p:cNvSpPr>
              <a:spLocks noChangeArrowheads="1"/>
            </p:cNvSpPr>
            <p:nvPr/>
          </p:nvSpPr>
          <p:spPr bwMode="black">
            <a:xfrm>
              <a:off x="1016578" y="1035681"/>
              <a:ext cx="65914" cy="24973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black">
            <a:xfrm>
              <a:off x="1400563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12" name="Freeform 11"/>
            <p:cNvSpPr>
              <a:spLocks/>
            </p:cNvSpPr>
            <p:nvPr/>
          </p:nvSpPr>
          <p:spPr bwMode="black">
            <a:xfrm>
              <a:off x="740661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13" name="Freeform 12"/>
            <p:cNvSpPr>
              <a:spLocks noEditPoints="1"/>
            </p:cNvSpPr>
            <p:nvPr/>
          </p:nvSpPr>
          <p:spPr bwMode="black">
            <a:xfrm>
              <a:off x="1660385" y="1028765"/>
              <a:ext cx="262122" cy="263561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14" name="Freeform 13"/>
            <p:cNvSpPr>
              <a:spLocks/>
            </p:cNvSpPr>
            <p:nvPr/>
          </p:nvSpPr>
          <p:spPr bwMode="black">
            <a:xfrm>
              <a:off x="1167566" y="1028765"/>
              <a:ext cx="170916" cy="263561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15" name="Freeform 14"/>
            <p:cNvSpPr>
              <a:spLocks/>
            </p:cNvSpPr>
            <p:nvPr/>
          </p:nvSpPr>
          <p:spPr bwMode="black">
            <a:xfrm>
              <a:off x="609600" y="732931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16" name="Freeform 15"/>
            <p:cNvSpPr>
              <a:spLocks/>
            </p:cNvSpPr>
            <p:nvPr/>
          </p:nvSpPr>
          <p:spPr bwMode="black">
            <a:xfrm>
              <a:off x="783581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17" name="Freeform 16"/>
            <p:cNvSpPr>
              <a:spLocks/>
            </p:cNvSpPr>
            <p:nvPr/>
          </p:nvSpPr>
          <p:spPr bwMode="black">
            <a:xfrm>
              <a:off x="954497" y="528537"/>
              <a:ext cx="62081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18" name="Freeform 17"/>
            <p:cNvSpPr>
              <a:spLocks/>
            </p:cNvSpPr>
            <p:nvPr/>
          </p:nvSpPr>
          <p:spPr bwMode="black">
            <a:xfrm>
              <a:off x="1128478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19" name="Freeform 18"/>
            <p:cNvSpPr>
              <a:spLocks/>
            </p:cNvSpPr>
            <p:nvPr/>
          </p:nvSpPr>
          <p:spPr bwMode="black">
            <a:xfrm>
              <a:off x="1298627" y="732931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20" name="Freeform 19"/>
            <p:cNvSpPr>
              <a:spLocks/>
            </p:cNvSpPr>
            <p:nvPr/>
          </p:nvSpPr>
          <p:spPr bwMode="black">
            <a:xfrm>
              <a:off x="1472608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21" name="Freeform 20"/>
            <p:cNvSpPr>
              <a:spLocks/>
            </p:cNvSpPr>
            <p:nvPr/>
          </p:nvSpPr>
          <p:spPr bwMode="black">
            <a:xfrm>
              <a:off x="1646590" y="528537"/>
              <a:ext cx="62848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22" name="Freeform 21"/>
            <p:cNvSpPr>
              <a:spLocks/>
            </p:cNvSpPr>
            <p:nvPr/>
          </p:nvSpPr>
          <p:spPr bwMode="black">
            <a:xfrm>
              <a:off x="1817505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23" name="Freeform 22"/>
            <p:cNvSpPr>
              <a:spLocks/>
            </p:cNvSpPr>
            <p:nvPr/>
          </p:nvSpPr>
          <p:spPr bwMode="black">
            <a:xfrm>
              <a:off x="1991486" y="732931"/>
              <a:ext cx="62848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27" name="Rectangle 3"/>
          <p:cNvSpPr>
            <a:spLocks noChangeArrowheads="1"/>
          </p:cNvSpPr>
          <p:nvPr/>
        </p:nvSpPr>
        <p:spPr bwMode="white">
          <a:xfrm>
            <a:off x="0" y="1"/>
            <a:ext cx="9144000" cy="148167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lIns="91434" tIns="45717" rIns="91434" bIns="45717"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08695" y="2735580"/>
            <a:ext cx="4712557" cy="851958"/>
          </a:xfrm>
        </p:spPr>
        <p:txBody>
          <a:bodyPr vert="horz" lIns="82290" tIns="45717" rIns="82290" bIns="45717" rtlCol="0" anchor="b" anchorCtr="0">
            <a:noAutofit/>
          </a:bodyPr>
          <a:lstStyle>
            <a:lvl1pPr marL="0" indent="0" algn="l" defTabSz="914338" rtl="0" eaLnBrk="1" latinLnBrk="0" hangingPunct="1">
              <a:lnSpc>
                <a:spcPct val="80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  <a:defRPr lang="en-US" sz="6000" b="0" kern="1200" spc="-20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12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Demo Title</a:t>
            </a:r>
            <a:endParaRPr lang="en-US" dirty="0"/>
          </a:p>
        </p:txBody>
      </p:sp>
      <p:sp>
        <p:nvSpPr>
          <p:cNvPr id="49" name="Rectangle 3"/>
          <p:cNvSpPr>
            <a:spLocks noChangeArrowheads="1"/>
          </p:cNvSpPr>
          <p:nvPr/>
        </p:nvSpPr>
        <p:spPr bwMode="hidden">
          <a:xfrm>
            <a:off x="0" y="1"/>
            <a:ext cx="9144000" cy="148167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lIns="91434" tIns="45717" rIns="91434" bIns="45717"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31" name="Picture Placeholder 30"/>
          <p:cNvSpPr>
            <a:spLocks noGrp="1"/>
          </p:cNvSpPr>
          <p:nvPr>
            <p:ph type="pic" sz="quarter" idx="10" hasCustomPrompt="1"/>
          </p:nvPr>
        </p:nvSpPr>
        <p:spPr>
          <a:xfrm>
            <a:off x="5540377" y="1598084"/>
            <a:ext cx="2676525" cy="2407708"/>
          </a:xfrm>
        </p:spPr>
        <p:txBody>
          <a:bodyPr anchor="ctr" anchorCtr="1"/>
          <a:lstStyle>
            <a:lvl1pPr algn="ctr">
              <a:defRPr>
                <a:latin typeface="+mj-lt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239426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-12700" y="5118102"/>
            <a:ext cx="9156700" cy="59689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 smtClean="0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7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</p:spPr>
      </p:pic>
      <p:sp>
        <p:nvSpPr>
          <p:cNvPr id="9" name="Rounded Rectangle 8"/>
          <p:cNvSpPr/>
          <p:nvPr userDrawn="1"/>
        </p:nvSpPr>
        <p:spPr>
          <a:xfrm>
            <a:off x="1823499" y="-2981739"/>
            <a:ext cx="1729740" cy="1167847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  <a:alpha val="18000"/>
                </a:scheme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" name="Rounded Rectangle 9"/>
          <p:cNvSpPr/>
          <p:nvPr userDrawn="1"/>
        </p:nvSpPr>
        <p:spPr>
          <a:xfrm>
            <a:off x="0" y="-537679"/>
            <a:ext cx="1729740" cy="679035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  <a:alpha val="18000"/>
                </a:scheme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" name="Rounded Rectangle 10"/>
          <p:cNvSpPr/>
          <p:nvPr userDrawn="1"/>
        </p:nvSpPr>
        <p:spPr>
          <a:xfrm rot="10800000">
            <a:off x="1013792" y="-537679"/>
            <a:ext cx="1729740" cy="679035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6375620" y="1425989"/>
            <a:ext cx="1729740" cy="679035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>
                  <a:lumMod val="75000"/>
                  <a:alpha val="28000"/>
                </a:schemeClr>
              </a:gs>
              <a:gs pos="100000">
                <a:schemeClr val="accent4">
                  <a:lumMod val="75000"/>
                  <a:alpha val="29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8105452" y="695739"/>
            <a:ext cx="1729740" cy="679035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>
                  <a:lumMod val="75000"/>
                  <a:alpha val="28000"/>
                </a:schemeClr>
              </a:gs>
              <a:gs pos="100000">
                <a:schemeClr val="accent4">
                  <a:lumMod val="75000"/>
                  <a:alpha val="29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4" name="Rounded Rectangle 13"/>
          <p:cNvSpPr/>
          <p:nvPr/>
        </p:nvSpPr>
        <p:spPr>
          <a:xfrm rot="10800000">
            <a:off x="3036073" y="-2814707"/>
            <a:ext cx="1729740" cy="679035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7744" y="403860"/>
            <a:ext cx="8755128" cy="3643443"/>
          </a:xfrm>
        </p:spPr>
        <p:txBody>
          <a:bodyPr anchor="b" anchorCtr="0"/>
          <a:lstStyle>
            <a:lvl1pPr marL="228584" indent="-228584">
              <a:buFont typeface="Arial" pitchFamily="34" charset="0"/>
              <a:buChar char="“"/>
              <a:defRPr sz="5400" spc="-2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8" name="Rectangle 5"/>
          <p:cNvSpPr>
            <a:spLocks noChangeArrowheads="1"/>
          </p:cNvSpPr>
          <p:nvPr/>
        </p:nvSpPr>
        <p:spPr bwMode="ltGray">
          <a:xfrm>
            <a:off x="7762660" y="5457892"/>
            <a:ext cx="812991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</a:pPr>
            <a:r>
              <a:rPr lang="en-US" sz="600" dirty="0">
                <a:solidFill>
                  <a:srgbClr val="FFFFFF"/>
                </a:solidFill>
                <a:latin typeface="Arial"/>
                <a:ea typeface="+mn-ea"/>
                <a:cs typeface="+mn-cs"/>
              </a:rPr>
              <a:t>Cisco Confidential</a:t>
            </a:r>
          </a:p>
        </p:txBody>
      </p:sp>
      <p:sp>
        <p:nvSpPr>
          <p:cNvPr id="19" name="Rectangle 5"/>
          <p:cNvSpPr>
            <a:spLocks noChangeArrowheads="1"/>
          </p:cNvSpPr>
          <p:nvPr userDrawn="1"/>
        </p:nvSpPr>
        <p:spPr bwMode="ltGray">
          <a:xfrm>
            <a:off x="7762660" y="5457892"/>
            <a:ext cx="812991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</a:pPr>
            <a:r>
              <a:rPr lang="en-US" sz="600" dirty="0">
                <a:solidFill>
                  <a:srgbClr val="FFFFFF"/>
                </a:solidFill>
                <a:latin typeface="Arial"/>
                <a:ea typeface="+mn-ea"/>
                <a:cs typeface="+mn-cs"/>
              </a:rPr>
              <a:t>Cisco Confidential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0249" y="4465753"/>
            <a:ext cx="8574685" cy="511968"/>
          </a:xfrm>
        </p:spPr>
        <p:txBody>
          <a:bodyPr vert="horz" lIns="91434" tIns="45717" rIns="91434" bIns="45717" rtlCol="0">
            <a:normAutofit/>
          </a:bodyPr>
          <a:lstStyle>
            <a:lvl1pPr marL="0" indent="0">
              <a:buNone/>
              <a:defRPr lang="en-US" sz="24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91433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</a:pPr>
            <a:r>
              <a:rPr lang="en-US" dirty="0" smtClean="0"/>
              <a:t>Source</a:t>
            </a:r>
            <a:endParaRPr lang="en-US" dirty="0"/>
          </a:p>
        </p:txBody>
      </p:sp>
      <p:sp>
        <p:nvSpPr>
          <p:cNvPr id="21" name="Rectangle 4"/>
          <p:cNvSpPr>
            <a:spLocks noChangeArrowheads="1"/>
          </p:cNvSpPr>
          <p:nvPr userDrawn="1"/>
        </p:nvSpPr>
        <p:spPr bwMode="ltGray">
          <a:xfrm>
            <a:off x="251375" y="5459337"/>
            <a:ext cx="3420515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9" tIns="41058" rIns="82119" bIns="41058" anchor="b" anchorCtr="0">
            <a:spAutoFit/>
          </a:bodyPr>
          <a:lstStyle/>
          <a:p>
            <a:pPr algn="l" defTabSz="814333" fontAlgn="auto">
              <a:spcBef>
                <a:spcPts val="0"/>
              </a:spcBef>
              <a:spcAft>
                <a:spcPts val="0"/>
              </a:spcAft>
            </a:pPr>
            <a:r>
              <a:rPr lang="en-US" sz="600" dirty="0" smtClean="0">
                <a:solidFill>
                  <a:srgbClr val="FFFFFF"/>
                </a:solidFill>
                <a:latin typeface="Arial"/>
                <a:ea typeface="+mn-ea"/>
                <a:cs typeface="+mn-cs"/>
              </a:rPr>
              <a:t>© 2011 Cisco and/or its affiliates. All rights reserved.</a:t>
            </a:r>
            <a:endParaRPr lang="en-US" sz="600" dirty="0">
              <a:solidFill>
                <a:srgbClr val="FFFFFF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22" name="Rectangle 7"/>
          <p:cNvSpPr>
            <a:spLocks noChangeArrowheads="1"/>
          </p:cNvSpPr>
          <p:nvPr userDrawn="1"/>
        </p:nvSpPr>
        <p:spPr bwMode="ltGray">
          <a:xfrm>
            <a:off x="8640531" y="5454472"/>
            <a:ext cx="259881" cy="1752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</a:pPr>
            <a:fld id="{DFCF27A5-1A5B-48D3-A060-2758FFBB1ADD}" type="slidenum">
              <a:rPr lang="en-US" sz="600">
                <a:solidFill>
                  <a:srgbClr val="FFFFFF"/>
                </a:solidFill>
                <a:latin typeface="Arial"/>
                <a:ea typeface="+mn-ea"/>
                <a:cs typeface="+mn-cs"/>
              </a:rPr>
              <a:pPr algn="r" defTabSz="814333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sz="600" dirty="0">
              <a:solidFill>
                <a:srgbClr val="FFFFFF"/>
              </a:solidFill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8780515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1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1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7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2" grpId="0"/>
      <p:bldP spid="7" grpId="0" build="p">
        <p:tmplLst>
          <p:tmpl lvl="1">
            <p:tnLst>
              <p:par>
                <p:cTn xmlns:p14="http://schemas.microsoft.com/office/powerpoint/2010/main" presetID="10" presetClass="entr" presetSubtype="0" fill="hold" nodeType="withEffect">
                  <p:stCondLst>
                    <p:cond delay="2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ngle photo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</p:spPr>
      </p:pic>
      <p:sp>
        <p:nvSpPr>
          <p:cNvPr id="29" name="Rectangle 28"/>
          <p:cNvSpPr/>
          <p:nvPr/>
        </p:nvSpPr>
        <p:spPr>
          <a:xfrm>
            <a:off x="1891875" y="662940"/>
            <a:ext cx="5349240" cy="333756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3" name="Rectangle 22"/>
          <p:cNvSpPr/>
          <p:nvPr userDrawn="1"/>
        </p:nvSpPr>
        <p:spPr>
          <a:xfrm>
            <a:off x="1891875" y="3995293"/>
            <a:ext cx="5347552" cy="83031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143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 hasCustomPrompt="1"/>
          </p:nvPr>
        </p:nvSpPr>
        <p:spPr>
          <a:xfrm>
            <a:off x="1900238" y="662940"/>
            <a:ext cx="5329238" cy="3337560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</p:spPr>
        <p:txBody>
          <a:bodyPr anchor="ctr" anchorCtr="0"/>
          <a:lstStyle>
            <a:lvl1pPr algn="ctr">
              <a:buFontTx/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2065871" y="4061198"/>
            <a:ext cx="5074070" cy="698500"/>
          </a:xfrm>
        </p:spPr>
        <p:txBody>
          <a:bodyPr anchor="ctr"/>
          <a:lstStyle>
            <a:lvl1pPr>
              <a:defRPr sz="2600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908237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ll photo_top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</p:spPr>
      </p:pic>
      <p:sp>
        <p:nvSpPr>
          <p:cNvPr id="32" name="Rectangle 31"/>
          <p:cNvSpPr/>
          <p:nvPr/>
        </p:nvSpPr>
        <p:spPr>
          <a:xfrm>
            <a:off x="338329" y="259080"/>
            <a:ext cx="3273552" cy="204978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 hasCustomPrompt="1"/>
          </p:nvPr>
        </p:nvSpPr>
        <p:spPr>
          <a:xfrm>
            <a:off x="338329" y="259080"/>
            <a:ext cx="3273552" cy="2049780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34" tIns="45717" rIns="91434" bIns="45717" rtlCol="0" anchor="ctr" anchorCtr="0">
            <a:normAutofit/>
          </a:bodyPr>
          <a:lstStyle>
            <a:lvl1pPr marL="0" indent="0" algn="ctr" defTabSz="91433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229703" y="2857500"/>
            <a:ext cx="7009298" cy="1449622"/>
          </a:xfrm>
        </p:spPr>
        <p:txBody>
          <a:bodyPr anchor="t">
            <a:spAutoFit/>
          </a:bodyPr>
          <a:lstStyle>
            <a:lvl1pPr marL="0" marR="0" indent="0" algn="l" defTabSz="914338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Large photo </a:t>
            </a:r>
            <a:br>
              <a:rPr lang="en-US" dirty="0" smtClean="0"/>
            </a:br>
            <a:r>
              <a:rPr lang="en-US" dirty="0" smtClean="0"/>
              <a:t>caption here.</a:t>
            </a:r>
          </a:p>
        </p:txBody>
      </p:sp>
    </p:spTree>
    <p:extLst>
      <p:ext uri="{BB962C8B-B14F-4D97-AF65-F5344CB8AC3E}">
        <p14:creationId xmlns:p14="http://schemas.microsoft.com/office/powerpoint/2010/main" val="235664284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ortrait photo_right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</p:spPr>
      </p:pic>
      <p:sp>
        <p:nvSpPr>
          <p:cNvPr id="40" name="Rectangle 39"/>
          <p:cNvSpPr/>
          <p:nvPr/>
        </p:nvSpPr>
        <p:spPr>
          <a:xfrm>
            <a:off x="4992624" y="716280"/>
            <a:ext cx="3630168" cy="419100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 hasCustomPrompt="1"/>
          </p:nvPr>
        </p:nvSpPr>
        <p:spPr>
          <a:xfrm>
            <a:off x="4992624" y="716280"/>
            <a:ext cx="3630168" cy="4191000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anchor="ctr" anchorCtr="0"/>
          <a:lstStyle>
            <a:lvl1pPr algn="ctr">
              <a:buFontTx/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229703" y="607478"/>
            <a:ext cx="4349918" cy="1098756"/>
          </a:xfrm>
        </p:spPr>
        <p:txBody>
          <a:bodyPr anchor="t">
            <a:spAutoFit/>
          </a:bodyPr>
          <a:lstStyle>
            <a:lvl1pPr>
              <a:lnSpc>
                <a:spcPct val="90000"/>
              </a:lnSpc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351811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ultipl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</p:spPr>
      </p:pic>
      <p:sp>
        <p:nvSpPr>
          <p:cNvPr id="48" name="Rectangle 47"/>
          <p:cNvSpPr/>
          <p:nvPr/>
        </p:nvSpPr>
        <p:spPr>
          <a:xfrm>
            <a:off x="3668713" y="259291"/>
            <a:ext cx="3268136" cy="221721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9" name="Picture Placeholder 25"/>
          <p:cNvSpPr>
            <a:spLocks noGrp="1"/>
          </p:cNvSpPr>
          <p:nvPr>
            <p:ph type="pic" sz="quarter" idx="11" hasCustomPrompt="1"/>
          </p:nvPr>
        </p:nvSpPr>
        <p:spPr>
          <a:xfrm>
            <a:off x="3668991" y="259291"/>
            <a:ext cx="3267861" cy="2217210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34" tIns="45717" rIns="91434" bIns="45717" rtlCol="0" anchor="ctr" anchorCtr="0">
            <a:normAutofit/>
          </a:bodyPr>
          <a:lstStyle>
            <a:lvl1pPr marL="0" indent="0" algn="ctr" defTabSz="91433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334964" y="259291"/>
            <a:ext cx="3258612" cy="221721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 hasCustomPrompt="1"/>
          </p:nvPr>
        </p:nvSpPr>
        <p:spPr>
          <a:xfrm>
            <a:off x="320826" y="259291"/>
            <a:ext cx="3272751" cy="2217210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34" tIns="45717" rIns="91434" bIns="45717" rtlCol="0" anchor="ctr" anchorCtr="0">
            <a:normAutofit/>
          </a:bodyPr>
          <a:lstStyle>
            <a:lvl1pPr marL="0" indent="0" algn="ctr" defTabSz="91433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7011988" y="259291"/>
            <a:ext cx="1806574" cy="1090084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51" name="Picture Placeholder 25"/>
          <p:cNvSpPr>
            <a:spLocks noGrp="1"/>
          </p:cNvSpPr>
          <p:nvPr>
            <p:ph type="pic" sz="quarter" idx="12" hasCustomPrompt="1"/>
          </p:nvPr>
        </p:nvSpPr>
        <p:spPr>
          <a:xfrm>
            <a:off x="7011990" y="259291"/>
            <a:ext cx="1806573" cy="1090084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34" tIns="45717" rIns="91434" bIns="45717" rtlCol="0" anchor="ctr" anchorCtr="0">
            <a:normAutofit/>
          </a:bodyPr>
          <a:lstStyle>
            <a:lvl1pPr marL="0" indent="0" algn="ctr" defTabSz="91433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52" name="Rectangle 51"/>
          <p:cNvSpPr/>
          <p:nvPr/>
        </p:nvSpPr>
        <p:spPr>
          <a:xfrm>
            <a:off x="334965" y="2524127"/>
            <a:ext cx="2501965" cy="2882445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53" name="Picture Placeholder 25"/>
          <p:cNvSpPr>
            <a:spLocks noGrp="1"/>
          </p:cNvSpPr>
          <p:nvPr>
            <p:ph type="pic" sz="quarter" idx="13" hasCustomPrompt="1"/>
          </p:nvPr>
        </p:nvSpPr>
        <p:spPr>
          <a:xfrm>
            <a:off x="320824" y="2524127"/>
            <a:ext cx="2516104" cy="2882445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34" tIns="45717" rIns="91434" bIns="45717" rtlCol="0" anchor="ctr" anchorCtr="0">
            <a:normAutofit/>
          </a:bodyPr>
          <a:lstStyle>
            <a:lvl1pPr marL="0" indent="0" algn="ctr" defTabSz="91433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2911476" y="2524127"/>
            <a:ext cx="4025374" cy="2882445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55" name="Picture Placeholder 25"/>
          <p:cNvSpPr>
            <a:spLocks noGrp="1"/>
          </p:cNvSpPr>
          <p:nvPr>
            <p:ph type="pic" sz="quarter" idx="14" hasCustomPrompt="1"/>
          </p:nvPr>
        </p:nvSpPr>
        <p:spPr>
          <a:xfrm>
            <a:off x="2908334" y="2524127"/>
            <a:ext cx="4028516" cy="2882445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34" tIns="45717" rIns="91434" bIns="45717" rtlCol="0" anchor="ctr" anchorCtr="0">
            <a:normAutofit/>
          </a:bodyPr>
          <a:lstStyle>
            <a:lvl1pPr marL="0" indent="0" algn="ctr" defTabSz="91433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7011988" y="1403049"/>
            <a:ext cx="1806574" cy="2868461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57" name="Picture Placeholder 25"/>
          <p:cNvSpPr>
            <a:spLocks noGrp="1"/>
          </p:cNvSpPr>
          <p:nvPr>
            <p:ph type="pic" sz="quarter" idx="15" hasCustomPrompt="1"/>
          </p:nvPr>
        </p:nvSpPr>
        <p:spPr>
          <a:xfrm>
            <a:off x="7011990" y="1397000"/>
            <a:ext cx="1806573" cy="2874508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34" tIns="45717" rIns="91434" bIns="45717" rtlCol="0" anchor="ctr" anchorCtr="0">
            <a:normAutofit/>
          </a:bodyPr>
          <a:lstStyle>
            <a:lvl1pPr marL="0" indent="0" algn="ctr" defTabSz="91433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58" name="Rectangle 57"/>
          <p:cNvSpPr/>
          <p:nvPr/>
        </p:nvSpPr>
        <p:spPr>
          <a:xfrm>
            <a:off x="7011988" y="4319134"/>
            <a:ext cx="1806574" cy="1087438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59" name="Picture Placeholder 25"/>
          <p:cNvSpPr>
            <a:spLocks noGrp="1"/>
          </p:cNvSpPr>
          <p:nvPr>
            <p:ph type="pic" sz="quarter" idx="16" hasCustomPrompt="1"/>
          </p:nvPr>
        </p:nvSpPr>
        <p:spPr>
          <a:xfrm>
            <a:off x="7011990" y="4319134"/>
            <a:ext cx="1806573" cy="1087438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34" tIns="45717" rIns="91434" bIns="45717" rtlCol="0" anchor="ctr" anchorCtr="0">
            <a:normAutofit/>
          </a:bodyPr>
          <a:lstStyle>
            <a:lvl1pPr marL="0" indent="0" algn="ctr" defTabSz="91433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063153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photo with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38328" y="259081"/>
            <a:ext cx="8476488" cy="5062825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333377" y="259081"/>
            <a:ext cx="8474869" cy="5045154"/>
          </a:xfrm>
          <a:ln>
            <a:solidFill>
              <a:schemeClr val="bg2"/>
            </a:solidFill>
          </a:ln>
        </p:spPr>
        <p:txBody>
          <a:bodyPr vert="horz" lIns="91434" tIns="45717" rIns="91434" bIns="45717" rtlCol="0" anchor="ctr" anchorCtr="0">
            <a:normAutofit/>
          </a:bodyPr>
          <a:lstStyle>
            <a:lvl1pPr marL="0" indent="0" algn="ctr" defTabSz="91433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baseline="0" dirty="0">
                <a:solidFill>
                  <a:srgbClr val="546568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 smtClean="0"/>
              <a:t>Photo placeholder</a:t>
            </a:r>
            <a:endParaRPr lang="en-US" dirty="0"/>
          </a:p>
        </p:txBody>
      </p:sp>
      <p:pic>
        <p:nvPicPr>
          <p:cNvPr id="3" name="Picture 2" descr="bottom bar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333375" y="5312386"/>
            <a:ext cx="8477250" cy="142875"/>
          </a:xfrm>
          <a:prstGeom prst="rect">
            <a:avLst/>
          </a:prstGeom>
        </p:spPr>
      </p:pic>
      <p:sp>
        <p:nvSpPr>
          <p:cNvPr id="11" name="Rectangle 5"/>
          <p:cNvSpPr>
            <a:spLocks noChangeArrowheads="1"/>
          </p:cNvSpPr>
          <p:nvPr userDrawn="1"/>
        </p:nvSpPr>
        <p:spPr bwMode="ltGray">
          <a:xfrm>
            <a:off x="7789672" y="5457892"/>
            <a:ext cx="785979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</a:pPr>
            <a:r>
              <a:rPr lang="en-US" sz="600" dirty="0">
                <a:solidFill>
                  <a:srgbClr val="C0C0C0"/>
                </a:solidFill>
                <a:latin typeface="Arial"/>
                <a:ea typeface="+mn-ea"/>
                <a:cs typeface="+mn-cs"/>
              </a:rPr>
              <a:t>Cisco Confidential</a:t>
            </a:r>
          </a:p>
        </p:txBody>
      </p:sp>
      <p:sp>
        <p:nvSpPr>
          <p:cNvPr id="8" name="Rectangle 4"/>
          <p:cNvSpPr>
            <a:spLocks noChangeArrowheads="1"/>
          </p:cNvSpPr>
          <p:nvPr userDrawn="1"/>
        </p:nvSpPr>
        <p:spPr bwMode="ltGray">
          <a:xfrm>
            <a:off x="251375" y="5459337"/>
            <a:ext cx="3420515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9" tIns="41058" rIns="82119" bIns="41058" anchor="b" anchorCtr="0">
            <a:spAutoFit/>
          </a:bodyPr>
          <a:lstStyle/>
          <a:p>
            <a:pPr algn="l" defTabSz="814333" fontAlgn="auto">
              <a:spcBef>
                <a:spcPts val="0"/>
              </a:spcBef>
              <a:spcAft>
                <a:spcPts val="0"/>
              </a:spcAft>
            </a:pPr>
            <a:r>
              <a:rPr lang="en-US" sz="600" dirty="0" smtClean="0">
                <a:solidFill>
                  <a:srgbClr val="C0C0C0"/>
                </a:solidFill>
                <a:latin typeface="Arial"/>
                <a:ea typeface="+mn-ea"/>
                <a:cs typeface="+mn-cs"/>
              </a:rPr>
              <a:t>© 2011 Cisco and/or its affiliates. All rights reserved.</a:t>
            </a:r>
            <a:endParaRPr lang="en-US" sz="600" dirty="0">
              <a:solidFill>
                <a:srgbClr val="C0C0C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10" name="Rectangle 7"/>
          <p:cNvSpPr>
            <a:spLocks noChangeArrowheads="1"/>
          </p:cNvSpPr>
          <p:nvPr userDrawn="1"/>
        </p:nvSpPr>
        <p:spPr bwMode="ltGray">
          <a:xfrm>
            <a:off x="8640531" y="5454472"/>
            <a:ext cx="259881" cy="1752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  <a:latin typeface="Arial"/>
                <a:ea typeface="+mn-ea"/>
                <a:cs typeface="+mn-cs"/>
              </a:rPr>
              <a:pPr algn="r" defTabSz="814333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9843621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ble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-91440" y="-76200"/>
            <a:ext cx="9326880" cy="5867400"/>
          </a:xfrm>
        </p:spPr>
        <p:txBody>
          <a:bodyPr anchor="ctr" anchorCtr="1">
            <a:noAutofit/>
          </a:bodyPr>
          <a:lstStyle>
            <a:lvl1pPr algn="ctr">
              <a:buNone/>
              <a:defRPr>
                <a:latin typeface="+mj-lt"/>
              </a:defRPr>
            </a:lvl1pPr>
          </a:lstStyle>
          <a:p>
            <a:r>
              <a:rPr lang="en-US" dirty="0" smtClean="0"/>
              <a:t>Full bleed image placeholder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982302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_gradi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08145522"/>
      </p:ext>
    </p:extLst>
  </p:cSld>
  <p:clrMapOvr>
    <a:masterClrMapping/>
  </p:clrMapOvr>
  <p:transition xmlns:p14="http://schemas.microsoft.com/office/powerpoint/2010/main">
    <p:wipe dir="r"/>
  </p:transition>
</p:sldLayout>
</file>

<file path=ppt/slideLayouts/slideLayout2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ndard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</p:spPr>
      </p:pic>
      <p:sp>
        <p:nvSpPr>
          <p:cNvPr id="22" name="Rectangle 21"/>
          <p:cNvSpPr/>
          <p:nvPr userDrawn="1"/>
        </p:nvSpPr>
        <p:spPr>
          <a:xfrm>
            <a:off x="0" y="0"/>
            <a:ext cx="9144000" cy="5715000"/>
          </a:xfrm>
          <a:prstGeom prst="rect">
            <a:avLst/>
          </a:prstGeom>
          <a:blipFill dpi="0" rotWithShape="1">
            <a:blip r:embed="rId3" cstate="print">
              <a:alphaModFix amt="29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grpSp>
        <p:nvGrpSpPr>
          <p:cNvPr id="2" name="Group 3"/>
          <p:cNvGrpSpPr/>
          <p:nvPr userDrawn="1"/>
        </p:nvGrpSpPr>
        <p:grpSpPr>
          <a:xfrm>
            <a:off x="341316" y="5103813"/>
            <a:ext cx="787133" cy="346778"/>
            <a:chOff x="609600" y="528537"/>
            <a:chExt cx="1444734" cy="763789"/>
          </a:xfrm>
          <a:solidFill>
            <a:schemeClr val="bg1"/>
          </a:solidFill>
        </p:grpSpPr>
        <p:sp>
          <p:nvSpPr>
            <p:cNvPr id="40" name="Rectangle 39"/>
            <p:cNvSpPr>
              <a:spLocks noChangeArrowheads="1"/>
            </p:cNvSpPr>
            <p:nvPr/>
          </p:nvSpPr>
          <p:spPr bwMode="black">
            <a:xfrm>
              <a:off x="1016578" y="1035681"/>
              <a:ext cx="65914" cy="24973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41" name="Freeform 40"/>
            <p:cNvSpPr>
              <a:spLocks/>
            </p:cNvSpPr>
            <p:nvPr/>
          </p:nvSpPr>
          <p:spPr bwMode="black">
            <a:xfrm>
              <a:off x="1400563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42" name="Freeform 41"/>
            <p:cNvSpPr>
              <a:spLocks/>
            </p:cNvSpPr>
            <p:nvPr/>
          </p:nvSpPr>
          <p:spPr bwMode="black">
            <a:xfrm>
              <a:off x="740661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43" name="Freeform 42"/>
            <p:cNvSpPr>
              <a:spLocks noEditPoints="1"/>
            </p:cNvSpPr>
            <p:nvPr/>
          </p:nvSpPr>
          <p:spPr bwMode="black">
            <a:xfrm>
              <a:off x="1660385" y="1028765"/>
              <a:ext cx="262122" cy="263561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44" name="Freeform 43"/>
            <p:cNvSpPr>
              <a:spLocks/>
            </p:cNvSpPr>
            <p:nvPr/>
          </p:nvSpPr>
          <p:spPr bwMode="black">
            <a:xfrm>
              <a:off x="1167566" y="1028765"/>
              <a:ext cx="170916" cy="263561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45" name="Freeform 44"/>
            <p:cNvSpPr>
              <a:spLocks/>
            </p:cNvSpPr>
            <p:nvPr/>
          </p:nvSpPr>
          <p:spPr bwMode="black">
            <a:xfrm>
              <a:off x="609600" y="732931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46" name="Freeform 45"/>
            <p:cNvSpPr>
              <a:spLocks/>
            </p:cNvSpPr>
            <p:nvPr/>
          </p:nvSpPr>
          <p:spPr bwMode="black">
            <a:xfrm>
              <a:off x="783581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47" name="Freeform 46"/>
            <p:cNvSpPr>
              <a:spLocks/>
            </p:cNvSpPr>
            <p:nvPr/>
          </p:nvSpPr>
          <p:spPr bwMode="black">
            <a:xfrm>
              <a:off x="954497" y="528537"/>
              <a:ext cx="62081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48" name="Freeform 47"/>
            <p:cNvSpPr>
              <a:spLocks/>
            </p:cNvSpPr>
            <p:nvPr/>
          </p:nvSpPr>
          <p:spPr bwMode="black">
            <a:xfrm>
              <a:off x="1128478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49" name="Freeform 48"/>
            <p:cNvSpPr>
              <a:spLocks/>
            </p:cNvSpPr>
            <p:nvPr/>
          </p:nvSpPr>
          <p:spPr bwMode="black">
            <a:xfrm>
              <a:off x="1298627" y="732931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50" name="Freeform 49"/>
            <p:cNvSpPr>
              <a:spLocks/>
            </p:cNvSpPr>
            <p:nvPr/>
          </p:nvSpPr>
          <p:spPr bwMode="black">
            <a:xfrm>
              <a:off x="1472608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51" name="Freeform 50"/>
            <p:cNvSpPr>
              <a:spLocks/>
            </p:cNvSpPr>
            <p:nvPr/>
          </p:nvSpPr>
          <p:spPr bwMode="black">
            <a:xfrm>
              <a:off x="1646590" y="528537"/>
              <a:ext cx="62848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52" name="Freeform 51"/>
            <p:cNvSpPr>
              <a:spLocks/>
            </p:cNvSpPr>
            <p:nvPr/>
          </p:nvSpPr>
          <p:spPr bwMode="black">
            <a:xfrm>
              <a:off x="1817505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53" name="Freeform 52"/>
            <p:cNvSpPr>
              <a:spLocks/>
            </p:cNvSpPr>
            <p:nvPr/>
          </p:nvSpPr>
          <p:spPr bwMode="black">
            <a:xfrm>
              <a:off x="1991486" y="732931"/>
              <a:ext cx="62848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21" name="Media Placeholder 20"/>
          <p:cNvSpPr>
            <a:spLocks noGrp="1"/>
          </p:cNvSpPr>
          <p:nvPr>
            <p:ph type="media" sz="quarter" idx="10" hasCustomPrompt="1"/>
          </p:nvPr>
        </p:nvSpPr>
        <p:spPr>
          <a:xfrm>
            <a:off x="2845150" y="648891"/>
            <a:ext cx="5971032" cy="3688080"/>
          </a:xfrm>
          <a:solidFill>
            <a:schemeClr val="tx1">
              <a:lumMod val="50000"/>
            </a:schemeClr>
          </a:solidFill>
          <a:ln>
            <a:noFill/>
          </a:ln>
          <a:effectLst>
            <a:innerShdw blurRad="419100">
              <a:prstClr val="black">
                <a:alpha val="47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34" tIns="45717" rIns="91434" bIns="45717" rtlCol="0" anchor="ctr">
            <a:normAutofit/>
          </a:bodyPr>
          <a:lstStyle>
            <a:lvl1pPr marL="0" indent="0" algn="ctr" defTabSz="91433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800" kern="1200">
                <a:solidFill>
                  <a:schemeClr val="lt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Click icon to add video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360245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_gradi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23928132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5"/>
          <p:cNvSpPr>
            <a:spLocks noChangeArrowheads="1"/>
          </p:cNvSpPr>
          <p:nvPr userDrawn="1"/>
        </p:nvSpPr>
        <p:spPr bwMode="ltGray">
          <a:xfrm>
            <a:off x="7789672" y="5457892"/>
            <a:ext cx="785979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</a:pPr>
            <a:r>
              <a:rPr lang="en-US" sz="600" dirty="0">
                <a:solidFill>
                  <a:srgbClr val="C0C0C0"/>
                </a:solidFill>
                <a:latin typeface="Arial"/>
                <a:ea typeface="+mn-ea"/>
                <a:cs typeface="+mn-cs"/>
              </a:rPr>
              <a:t>Cisco Confidential</a:t>
            </a:r>
          </a:p>
        </p:txBody>
      </p:sp>
      <p:sp>
        <p:nvSpPr>
          <p:cNvPr id="5" name="Rectangle 4"/>
          <p:cNvSpPr>
            <a:spLocks noChangeArrowheads="1"/>
          </p:cNvSpPr>
          <p:nvPr userDrawn="1"/>
        </p:nvSpPr>
        <p:spPr bwMode="ltGray">
          <a:xfrm>
            <a:off x="251375" y="5459337"/>
            <a:ext cx="3420515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9" tIns="41058" rIns="82119" bIns="41058" anchor="b" anchorCtr="0">
            <a:spAutoFit/>
          </a:bodyPr>
          <a:lstStyle/>
          <a:p>
            <a:pPr algn="l" defTabSz="814333" fontAlgn="auto">
              <a:spcBef>
                <a:spcPts val="0"/>
              </a:spcBef>
              <a:spcAft>
                <a:spcPts val="0"/>
              </a:spcAft>
            </a:pPr>
            <a:r>
              <a:rPr lang="en-US" sz="600" dirty="0" smtClean="0">
                <a:solidFill>
                  <a:srgbClr val="C0C0C0"/>
                </a:solidFill>
                <a:latin typeface="Arial"/>
                <a:ea typeface="+mn-ea"/>
                <a:cs typeface="+mn-cs"/>
              </a:rPr>
              <a:t>© 2011 Cisco and/or its affiliates. All rights reserved.</a:t>
            </a:r>
            <a:endParaRPr lang="en-US" sz="600" dirty="0">
              <a:solidFill>
                <a:srgbClr val="C0C0C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6" name="Rectangle 7"/>
          <p:cNvSpPr>
            <a:spLocks noChangeArrowheads="1"/>
          </p:cNvSpPr>
          <p:nvPr userDrawn="1"/>
        </p:nvSpPr>
        <p:spPr bwMode="ltGray">
          <a:xfrm>
            <a:off x="8640531" y="5454472"/>
            <a:ext cx="259881" cy="1752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  <a:latin typeface="Arial"/>
                <a:ea typeface="+mn-ea"/>
                <a:cs typeface="+mn-cs"/>
              </a:rPr>
              <a:pPr algn="r" defTabSz="814333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7659409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Slide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</p:spPr>
      </p:pic>
      <p:sp>
        <p:nvSpPr>
          <p:cNvPr id="20" name="Rectangle 19"/>
          <p:cNvSpPr>
            <a:spLocks noChangeArrowheads="1"/>
          </p:cNvSpPr>
          <p:nvPr/>
        </p:nvSpPr>
        <p:spPr bwMode="black">
          <a:xfrm>
            <a:off x="4373704" y="4870458"/>
            <a:ext cx="41443" cy="130847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21" name="Freeform 20"/>
          <p:cNvSpPr>
            <a:spLocks/>
          </p:cNvSpPr>
          <p:nvPr/>
        </p:nvSpPr>
        <p:spPr bwMode="black">
          <a:xfrm>
            <a:off x="4615131" y="4866835"/>
            <a:ext cx="119991" cy="138093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1" y="80"/>
              </a:cxn>
              <a:cxn ang="0">
                <a:pos x="0" y="40"/>
              </a:cxn>
              <a:cxn ang="0">
                <a:pos x="41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8" y="23"/>
                  <a:pt x="51" y="20"/>
                  <a:pt x="42" y="20"/>
                </a:cubicBezTo>
                <a:cubicBezTo>
                  <a:pt x="30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1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1" y="0"/>
                </a:cubicBezTo>
                <a:cubicBezTo>
                  <a:pt x="50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22" name="Freeform 21"/>
          <p:cNvSpPr>
            <a:spLocks/>
          </p:cNvSpPr>
          <p:nvPr/>
        </p:nvSpPr>
        <p:spPr bwMode="black">
          <a:xfrm>
            <a:off x="4200222" y="4866835"/>
            <a:ext cx="119991" cy="138093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7" y="23"/>
                  <a:pt x="51" y="20"/>
                  <a:pt x="42" y="20"/>
                </a:cubicBezTo>
                <a:cubicBezTo>
                  <a:pt x="29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0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0" y="0"/>
                </a:cubicBezTo>
                <a:cubicBezTo>
                  <a:pt x="49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23" name="Freeform 22"/>
          <p:cNvSpPr>
            <a:spLocks noEditPoints="1"/>
          </p:cNvSpPr>
          <p:nvPr userDrawn="1"/>
        </p:nvSpPr>
        <p:spPr bwMode="black">
          <a:xfrm>
            <a:off x="4778493" y="4866835"/>
            <a:ext cx="164807" cy="138093"/>
          </a:xfrm>
          <a:custGeom>
            <a:avLst/>
            <a:gdLst/>
            <a:ahLst/>
            <a:cxnLst>
              <a:cxn ang="0">
                <a:pos x="80" y="40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80" y="40"/>
              </a:cxn>
              <a:cxn ang="0">
                <a:pos x="40" y="20"/>
              </a:cxn>
              <a:cxn ang="0">
                <a:pos x="20" y="40"/>
              </a:cxn>
              <a:cxn ang="0">
                <a:pos x="40" y="60"/>
              </a:cxn>
              <a:cxn ang="0">
                <a:pos x="60" y="40"/>
              </a:cxn>
              <a:cxn ang="0">
                <a:pos x="40" y="20"/>
              </a:cxn>
            </a:cxnLst>
            <a:rect l="0" t="0" r="r" b="b"/>
            <a:pathLst>
              <a:path w="80" h="80">
                <a:moveTo>
                  <a:pt x="80" y="40"/>
                </a:moveTo>
                <a:cubicBezTo>
                  <a:pt x="80" y="62"/>
                  <a:pt x="64" y="80"/>
                  <a:pt x="40" y="80"/>
                </a:cubicBezTo>
                <a:cubicBezTo>
                  <a:pt x="16" y="80"/>
                  <a:pt x="0" y="62"/>
                  <a:pt x="0" y="40"/>
                </a:cubicBezTo>
                <a:cubicBezTo>
                  <a:pt x="0" y="18"/>
                  <a:pt x="16" y="0"/>
                  <a:pt x="40" y="0"/>
                </a:cubicBezTo>
                <a:cubicBezTo>
                  <a:pt x="64" y="0"/>
                  <a:pt x="80" y="18"/>
                  <a:pt x="80" y="40"/>
                </a:cubicBezTo>
                <a:moveTo>
                  <a:pt x="40" y="20"/>
                </a:moveTo>
                <a:cubicBezTo>
                  <a:pt x="29" y="20"/>
                  <a:pt x="20" y="29"/>
                  <a:pt x="20" y="40"/>
                </a:cubicBezTo>
                <a:cubicBezTo>
                  <a:pt x="20" y="51"/>
                  <a:pt x="29" y="60"/>
                  <a:pt x="40" y="60"/>
                </a:cubicBezTo>
                <a:cubicBezTo>
                  <a:pt x="51" y="60"/>
                  <a:pt x="60" y="51"/>
                  <a:pt x="60" y="40"/>
                </a:cubicBezTo>
                <a:cubicBezTo>
                  <a:pt x="60" y="29"/>
                  <a:pt x="51" y="20"/>
                  <a:pt x="40" y="20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24" name="Freeform 23"/>
          <p:cNvSpPr>
            <a:spLocks/>
          </p:cNvSpPr>
          <p:nvPr/>
        </p:nvSpPr>
        <p:spPr bwMode="black">
          <a:xfrm>
            <a:off x="4468634" y="4866835"/>
            <a:ext cx="107462" cy="138093"/>
          </a:xfrm>
          <a:custGeom>
            <a:avLst/>
            <a:gdLst/>
            <a:ahLst/>
            <a:cxnLst>
              <a:cxn ang="0">
                <a:pos x="47" y="19"/>
              </a:cxn>
              <a:cxn ang="0">
                <a:pos x="32" y="17"/>
              </a:cxn>
              <a:cxn ang="0">
                <a:pos x="20" y="23"/>
              </a:cxn>
              <a:cxn ang="0">
                <a:pos x="29" y="30"/>
              </a:cxn>
              <a:cxn ang="0">
                <a:pos x="34" y="32"/>
              </a:cxn>
              <a:cxn ang="0">
                <a:pos x="52" y="54"/>
              </a:cxn>
              <a:cxn ang="0">
                <a:pos x="21" y="80"/>
              </a:cxn>
              <a:cxn ang="0">
                <a:pos x="0" y="77"/>
              </a:cxn>
              <a:cxn ang="0">
                <a:pos x="0" y="60"/>
              </a:cxn>
              <a:cxn ang="0">
                <a:pos x="18" y="63"/>
              </a:cxn>
              <a:cxn ang="0">
                <a:pos x="32" y="56"/>
              </a:cxn>
              <a:cxn ang="0">
                <a:pos x="23" y="48"/>
              </a:cxn>
              <a:cxn ang="0">
                <a:pos x="19" y="47"/>
              </a:cxn>
              <a:cxn ang="0">
                <a:pos x="0" y="24"/>
              </a:cxn>
              <a:cxn ang="0">
                <a:pos x="28" y="0"/>
              </a:cxn>
              <a:cxn ang="0">
                <a:pos x="47" y="3"/>
              </a:cxn>
              <a:cxn ang="0">
                <a:pos x="47" y="19"/>
              </a:cxn>
            </a:cxnLst>
            <a:rect l="0" t="0" r="r" b="b"/>
            <a:pathLst>
              <a:path w="52" h="80">
                <a:moveTo>
                  <a:pt x="47" y="19"/>
                </a:moveTo>
                <a:cubicBezTo>
                  <a:pt x="47" y="19"/>
                  <a:pt x="38" y="17"/>
                  <a:pt x="32" y="17"/>
                </a:cubicBezTo>
                <a:cubicBezTo>
                  <a:pt x="24" y="17"/>
                  <a:pt x="20" y="19"/>
                  <a:pt x="20" y="23"/>
                </a:cubicBezTo>
                <a:cubicBezTo>
                  <a:pt x="20" y="28"/>
                  <a:pt x="26" y="29"/>
                  <a:pt x="29" y="30"/>
                </a:cubicBezTo>
                <a:cubicBezTo>
                  <a:pt x="34" y="32"/>
                  <a:pt x="34" y="32"/>
                  <a:pt x="34" y="32"/>
                </a:cubicBezTo>
                <a:cubicBezTo>
                  <a:pt x="47" y="36"/>
                  <a:pt x="52" y="45"/>
                  <a:pt x="52" y="54"/>
                </a:cubicBezTo>
                <a:cubicBezTo>
                  <a:pt x="52" y="73"/>
                  <a:pt x="35" y="80"/>
                  <a:pt x="21" y="80"/>
                </a:cubicBezTo>
                <a:cubicBezTo>
                  <a:pt x="10" y="80"/>
                  <a:pt x="1" y="78"/>
                  <a:pt x="0" y="77"/>
                </a:cubicBezTo>
                <a:cubicBezTo>
                  <a:pt x="0" y="60"/>
                  <a:pt x="0" y="60"/>
                  <a:pt x="0" y="60"/>
                </a:cubicBezTo>
                <a:cubicBezTo>
                  <a:pt x="2" y="60"/>
                  <a:pt x="10" y="63"/>
                  <a:pt x="18" y="63"/>
                </a:cubicBezTo>
                <a:cubicBezTo>
                  <a:pt x="28" y="63"/>
                  <a:pt x="32" y="60"/>
                  <a:pt x="32" y="56"/>
                </a:cubicBezTo>
                <a:cubicBezTo>
                  <a:pt x="32" y="52"/>
                  <a:pt x="28" y="49"/>
                  <a:pt x="23" y="48"/>
                </a:cubicBezTo>
                <a:cubicBezTo>
                  <a:pt x="22" y="48"/>
                  <a:pt x="21" y="47"/>
                  <a:pt x="19" y="47"/>
                </a:cubicBezTo>
                <a:cubicBezTo>
                  <a:pt x="9" y="43"/>
                  <a:pt x="0" y="37"/>
                  <a:pt x="0" y="24"/>
                </a:cubicBezTo>
                <a:cubicBezTo>
                  <a:pt x="0" y="10"/>
                  <a:pt x="10" y="0"/>
                  <a:pt x="28" y="0"/>
                </a:cubicBezTo>
                <a:cubicBezTo>
                  <a:pt x="37" y="0"/>
                  <a:pt x="46" y="3"/>
                  <a:pt x="47" y="3"/>
                </a:cubicBezTo>
                <a:lnTo>
                  <a:pt x="47" y="1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25" name="Freeform 24"/>
          <p:cNvSpPr>
            <a:spLocks/>
          </p:cNvSpPr>
          <p:nvPr/>
        </p:nvSpPr>
        <p:spPr bwMode="black">
          <a:xfrm>
            <a:off x="4117818" y="4711833"/>
            <a:ext cx="39033" cy="67235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10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26" name="Freeform 25"/>
          <p:cNvSpPr>
            <a:spLocks/>
          </p:cNvSpPr>
          <p:nvPr/>
        </p:nvSpPr>
        <p:spPr bwMode="black">
          <a:xfrm>
            <a:off x="4227207" y="4666741"/>
            <a:ext cx="39033" cy="11232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4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4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27" name="Freeform 26"/>
          <p:cNvSpPr>
            <a:spLocks/>
          </p:cNvSpPr>
          <p:nvPr/>
        </p:nvSpPr>
        <p:spPr bwMode="black">
          <a:xfrm>
            <a:off x="4334671" y="4604741"/>
            <a:ext cx="39033" cy="206939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111"/>
              </a:cxn>
              <a:cxn ang="0">
                <a:pos x="10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5" y="120"/>
                  <a:pt x="10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28" name="Freeform 27"/>
          <p:cNvSpPr>
            <a:spLocks/>
          </p:cNvSpPr>
          <p:nvPr/>
        </p:nvSpPr>
        <p:spPr bwMode="black">
          <a:xfrm>
            <a:off x="4444060" y="4666741"/>
            <a:ext cx="39033" cy="11232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29" name="Freeform 28"/>
          <p:cNvSpPr>
            <a:spLocks/>
          </p:cNvSpPr>
          <p:nvPr/>
        </p:nvSpPr>
        <p:spPr bwMode="black">
          <a:xfrm>
            <a:off x="4551040" y="4711833"/>
            <a:ext cx="41443" cy="67235"/>
          </a:xfrm>
          <a:custGeom>
            <a:avLst/>
            <a:gdLst/>
            <a:ahLst/>
            <a:cxnLst>
              <a:cxn ang="0">
                <a:pos x="20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20" y="30"/>
              </a:cxn>
              <a:cxn ang="0">
                <a:pos x="20" y="10"/>
              </a:cxn>
            </a:cxnLst>
            <a:rect l="0" t="0" r="r" b="b"/>
            <a:pathLst>
              <a:path w="20" h="39">
                <a:moveTo>
                  <a:pt x="20" y="10"/>
                </a:moveTo>
                <a:cubicBezTo>
                  <a:pt x="20" y="4"/>
                  <a:pt x="15" y="0"/>
                  <a:pt x="10" y="0"/>
                </a:cubicBezTo>
                <a:cubicBezTo>
                  <a:pt x="5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5" y="39"/>
                  <a:pt x="10" y="39"/>
                </a:cubicBezTo>
                <a:cubicBezTo>
                  <a:pt x="15" y="39"/>
                  <a:pt x="20" y="35"/>
                  <a:pt x="20" y="30"/>
                </a:cubicBezTo>
                <a:lnTo>
                  <a:pt x="20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30" name="Freeform 29"/>
          <p:cNvSpPr>
            <a:spLocks/>
          </p:cNvSpPr>
          <p:nvPr/>
        </p:nvSpPr>
        <p:spPr bwMode="black">
          <a:xfrm>
            <a:off x="4660430" y="4666741"/>
            <a:ext cx="39515" cy="11232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31" name="Freeform 30"/>
          <p:cNvSpPr>
            <a:spLocks/>
          </p:cNvSpPr>
          <p:nvPr/>
        </p:nvSpPr>
        <p:spPr bwMode="black">
          <a:xfrm>
            <a:off x="4769820" y="4604741"/>
            <a:ext cx="39515" cy="206939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111"/>
              </a:cxn>
              <a:cxn ang="0">
                <a:pos x="9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4" y="120"/>
                  <a:pt x="9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32" name="Freeform 31"/>
          <p:cNvSpPr>
            <a:spLocks/>
          </p:cNvSpPr>
          <p:nvPr/>
        </p:nvSpPr>
        <p:spPr bwMode="black">
          <a:xfrm>
            <a:off x="4877281" y="4666741"/>
            <a:ext cx="39515" cy="11232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5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33" name="Freeform 32"/>
          <p:cNvSpPr>
            <a:spLocks/>
          </p:cNvSpPr>
          <p:nvPr/>
        </p:nvSpPr>
        <p:spPr bwMode="black">
          <a:xfrm>
            <a:off x="4986671" y="4711833"/>
            <a:ext cx="39515" cy="67235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9" y="0"/>
              </a:cxn>
              <a:cxn ang="0">
                <a:pos x="0" y="10"/>
              </a:cxn>
              <a:cxn ang="0">
                <a:pos x="0" y="30"/>
              </a:cxn>
              <a:cxn ang="0">
                <a:pos x="9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9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1861755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00"/>
                            </p:stCondLst>
                            <p:childTnLst>
                              <p:par>
                                <p:cTn id="9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7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7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1.91391E-6 L -5.55556E-7 0.02314 " pathEditMode="relative" rAng="0" ptsTypes="AA">
                                      <p:cBhvr>
                                        <p:cTn id="37" dur="700" spd="-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-1.93242E-6 L 4.72222E-6 0.02962 " pathEditMode="relative" rAng="0" ptsTypes="AA">
                                      <p:cBhvr>
                                        <p:cTn id="39" dur="700" spd="-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91391E-6 L 0 0.02314 " pathEditMode="relative" rAng="0" ptsTypes="AA">
                                      <p:cBhvr>
                                        <p:cTn id="41" dur="700" spd="-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1.93242E-6 L -4.72222E-6 0.02962 " pathEditMode="relative" rAng="0" ptsTypes="AA">
                                      <p:cBhvr>
                                        <p:cTn id="43" dur="700" spd="-10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1.91391E-6 L 4.16667E-6 0.02314 " pathEditMode="relative" rAng="0" ptsTypes="AA">
                                      <p:cBhvr>
                                        <p:cTn id="45" dur="700" spd="-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2.36056E-6 L 2.77778E-7 -0.02338 " pathEditMode="relative" rAng="0" ptsTypes="AA">
                                      <p:cBhvr>
                                        <p:cTn id="47" dur="700" spd="-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2.36056E-6 L -8.33333E-7 -0.02338 " pathEditMode="relative" rAng="0" ptsTypes="AA">
                                      <p:cBhvr>
                                        <p:cTn id="49" dur="700" spd="-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2.36056E-6 L 4.44444E-6 -0.02338 " pathEditMode="relative" rAng="0" ptsTypes="AA">
                                      <p:cBhvr>
                                        <p:cTn id="51" dur="700" spd="-10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2.36056E-6 L 3.33333E-6 -0.02338 " pathEditMode="relative" rAng="0" ptsTypes="AA">
                                      <p:cBhvr>
                                        <p:cTn id="53" dur="700" spd="-100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4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7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7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7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7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7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</p:bldLst>
  </p:timing>
</p:sldLayout>
</file>

<file path=ppt/slideLayouts/slideLayout2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Slide-green 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</p:spPr>
      </p:pic>
      <p:sp>
        <p:nvSpPr>
          <p:cNvPr id="20" name="Rectangle 19"/>
          <p:cNvSpPr>
            <a:spLocks noChangeArrowheads="1"/>
          </p:cNvSpPr>
          <p:nvPr userDrawn="1"/>
        </p:nvSpPr>
        <p:spPr bwMode="black">
          <a:xfrm>
            <a:off x="6312989" y="3090504"/>
            <a:ext cx="116616" cy="368189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21" name="Freeform 20"/>
          <p:cNvSpPr>
            <a:spLocks/>
          </p:cNvSpPr>
          <p:nvPr/>
        </p:nvSpPr>
        <p:spPr bwMode="black">
          <a:xfrm>
            <a:off x="6992342" y="3081339"/>
            <a:ext cx="337642" cy="388581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1" y="80"/>
              </a:cxn>
              <a:cxn ang="0">
                <a:pos x="0" y="40"/>
              </a:cxn>
              <a:cxn ang="0">
                <a:pos x="41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8" y="23"/>
                  <a:pt x="51" y="20"/>
                  <a:pt x="42" y="20"/>
                </a:cubicBezTo>
                <a:cubicBezTo>
                  <a:pt x="30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1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1" y="0"/>
                </a:cubicBezTo>
                <a:cubicBezTo>
                  <a:pt x="50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22" name="Freeform 21"/>
          <p:cNvSpPr>
            <a:spLocks/>
          </p:cNvSpPr>
          <p:nvPr/>
        </p:nvSpPr>
        <p:spPr bwMode="black">
          <a:xfrm>
            <a:off x="5824831" y="3081339"/>
            <a:ext cx="337642" cy="388581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7" y="23"/>
                  <a:pt x="51" y="20"/>
                  <a:pt x="42" y="20"/>
                </a:cubicBezTo>
                <a:cubicBezTo>
                  <a:pt x="29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0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0" y="0"/>
                </a:cubicBezTo>
                <a:cubicBezTo>
                  <a:pt x="49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23" name="Freeform 22"/>
          <p:cNvSpPr>
            <a:spLocks noEditPoints="1"/>
          </p:cNvSpPr>
          <p:nvPr/>
        </p:nvSpPr>
        <p:spPr bwMode="black">
          <a:xfrm>
            <a:off x="7452023" y="3081339"/>
            <a:ext cx="463750" cy="388581"/>
          </a:xfrm>
          <a:custGeom>
            <a:avLst/>
            <a:gdLst/>
            <a:ahLst/>
            <a:cxnLst>
              <a:cxn ang="0">
                <a:pos x="80" y="40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80" y="40"/>
              </a:cxn>
              <a:cxn ang="0">
                <a:pos x="40" y="20"/>
              </a:cxn>
              <a:cxn ang="0">
                <a:pos x="20" y="40"/>
              </a:cxn>
              <a:cxn ang="0">
                <a:pos x="40" y="60"/>
              </a:cxn>
              <a:cxn ang="0">
                <a:pos x="60" y="40"/>
              </a:cxn>
              <a:cxn ang="0">
                <a:pos x="40" y="20"/>
              </a:cxn>
            </a:cxnLst>
            <a:rect l="0" t="0" r="r" b="b"/>
            <a:pathLst>
              <a:path w="80" h="80">
                <a:moveTo>
                  <a:pt x="80" y="40"/>
                </a:moveTo>
                <a:cubicBezTo>
                  <a:pt x="80" y="62"/>
                  <a:pt x="64" y="80"/>
                  <a:pt x="40" y="80"/>
                </a:cubicBezTo>
                <a:cubicBezTo>
                  <a:pt x="16" y="80"/>
                  <a:pt x="0" y="62"/>
                  <a:pt x="0" y="40"/>
                </a:cubicBezTo>
                <a:cubicBezTo>
                  <a:pt x="0" y="18"/>
                  <a:pt x="16" y="0"/>
                  <a:pt x="40" y="0"/>
                </a:cubicBezTo>
                <a:cubicBezTo>
                  <a:pt x="64" y="0"/>
                  <a:pt x="80" y="18"/>
                  <a:pt x="80" y="40"/>
                </a:cubicBezTo>
                <a:moveTo>
                  <a:pt x="40" y="20"/>
                </a:moveTo>
                <a:cubicBezTo>
                  <a:pt x="29" y="20"/>
                  <a:pt x="20" y="29"/>
                  <a:pt x="20" y="40"/>
                </a:cubicBezTo>
                <a:cubicBezTo>
                  <a:pt x="20" y="51"/>
                  <a:pt x="29" y="60"/>
                  <a:pt x="40" y="60"/>
                </a:cubicBezTo>
                <a:cubicBezTo>
                  <a:pt x="51" y="60"/>
                  <a:pt x="60" y="51"/>
                  <a:pt x="60" y="40"/>
                </a:cubicBezTo>
                <a:cubicBezTo>
                  <a:pt x="60" y="29"/>
                  <a:pt x="51" y="20"/>
                  <a:pt x="40" y="20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24" name="Freeform 23"/>
          <p:cNvSpPr>
            <a:spLocks/>
          </p:cNvSpPr>
          <p:nvPr/>
        </p:nvSpPr>
        <p:spPr bwMode="black">
          <a:xfrm>
            <a:off x="6580118" y="3081339"/>
            <a:ext cx="302387" cy="388581"/>
          </a:xfrm>
          <a:custGeom>
            <a:avLst/>
            <a:gdLst/>
            <a:ahLst/>
            <a:cxnLst>
              <a:cxn ang="0">
                <a:pos x="47" y="19"/>
              </a:cxn>
              <a:cxn ang="0">
                <a:pos x="32" y="17"/>
              </a:cxn>
              <a:cxn ang="0">
                <a:pos x="20" y="23"/>
              </a:cxn>
              <a:cxn ang="0">
                <a:pos x="29" y="30"/>
              </a:cxn>
              <a:cxn ang="0">
                <a:pos x="34" y="32"/>
              </a:cxn>
              <a:cxn ang="0">
                <a:pos x="52" y="54"/>
              </a:cxn>
              <a:cxn ang="0">
                <a:pos x="21" y="80"/>
              </a:cxn>
              <a:cxn ang="0">
                <a:pos x="0" y="77"/>
              </a:cxn>
              <a:cxn ang="0">
                <a:pos x="0" y="60"/>
              </a:cxn>
              <a:cxn ang="0">
                <a:pos x="18" y="63"/>
              </a:cxn>
              <a:cxn ang="0">
                <a:pos x="32" y="56"/>
              </a:cxn>
              <a:cxn ang="0">
                <a:pos x="23" y="48"/>
              </a:cxn>
              <a:cxn ang="0">
                <a:pos x="19" y="47"/>
              </a:cxn>
              <a:cxn ang="0">
                <a:pos x="0" y="24"/>
              </a:cxn>
              <a:cxn ang="0">
                <a:pos x="28" y="0"/>
              </a:cxn>
              <a:cxn ang="0">
                <a:pos x="47" y="3"/>
              </a:cxn>
              <a:cxn ang="0">
                <a:pos x="47" y="19"/>
              </a:cxn>
            </a:cxnLst>
            <a:rect l="0" t="0" r="r" b="b"/>
            <a:pathLst>
              <a:path w="52" h="80">
                <a:moveTo>
                  <a:pt x="47" y="19"/>
                </a:moveTo>
                <a:cubicBezTo>
                  <a:pt x="47" y="19"/>
                  <a:pt x="38" y="17"/>
                  <a:pt x="32" y="17"/>
                </a:cubicBezTo>
                <a:cubicBezTo>
                  <a:pt x="24" y="17"/>
                  <a:pt x="20" y="19"/>
                  <a:pt x="20" y="23"/>
                </a:cubicBezTo>
                <a:cubicBezTo>
                  <a:pt x="20" y="28"/>
                  <a:pt x="26" y="29"/>
                  <a:pt x="29" y="30"/>
                </a:cubicBezTo>
                <a:cubicBezTo>
                  <a:pt x="34" y="32"/>
                  <a:pt x="34" y="32"/>
                  <a:pt x="34" y="32"/>
                </a:cubicBezTo>
                <a:cubicBezTo>
                  <a:pt x="47" y="36"/>
                  <a:pt x="52" y="45"/>
                  <a:pt x="52" y="54"/>
                </a:cubicBezTo>
                <a:cubicBezTo>
                  <a:pt x="52" y="73"/>
                  <a:pt x="35" y="80"/>
                  <a:pt x="21" y="80"/>
                </a:cubicBezTo>
                <a:cubicBezTo>
                  <a:pt x="10" y="80"/>
                  <a:pt x="1" y="78"/>
                  <a:pt x="0" y="77"/>
                </a:cubicBezTo>
                <a:cubicBezTo>
                  <a:pt x="0" y="60"/>
                  <a:pt x="0" y="60"/>
                  <a:pt x="0" y="60"/>
                </a:cubicBezTo>
                <a:cubicBezTo>
                  <a:pt x="2" y="60"/>
                  <a:pt x="10" y="63"/>
                  <a:pt x="18" y="63"/>
                </a:cubicBezTo>
                <a:cubicBezTo>
                  <a:pt x="28" y="63"/>
                  <a:pt x="32" y="60"/>
                  <a:pt x="32" y="56"/>
                </a:cubicBezTo>
                <a:cubicBezTo>
                  <a:pt x="32" y="52"/>
                  <a:pt x="28" y="49"/>
                  <a:pt x="23" y="48"/>
                </a:cubicBezTo>
                <a:cubicBezTo>
                  <a:pt x="22" y="48"/>
                  <a:pt x="21" y="47"/>
                  <a:pt x="19" y="47"/>
                </a:cubicBezTo>
                <a:cubicBezTo>
                  <a:pt x="9" y="43"/>
                  <a:pt x="0" y="37"/>
                  <a:pt x="0" y="24"/>
                </a:cubicBezTo>
                <a:cubicBezTo>
                  <a:pt x="0" y="10"/>
                  <a:pt x="10" y="0"/>
                  <a:pt x="28" y="0"/>
                </a:cubicBezTo>
                <a:cubicBezTo>
                  <a:pt x="37" y="0"/>
                  <a:pt x="46" y="3"/>
                  <a:pt x="47" y="3"/>
                </a:cubicBezTo>
                <a:lnTo>
                  <a:pt x="47" y="1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25" name="Freeform 24"/>
          <p:cNvSpPr>
            <a:spLocks/>
          </p:cNvSpPr>
          <p:nvPr/>
        </p:nvSpPr>
        <p:spPr bwMode="black">
          <a:xfrm>
            <a:off x="5592957" y="2568700"/>
            <a:ext cx="109835" cy="189193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10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26" name="Freeform 25"/>
          <p:cNvSpPr>
            <a:spLocks/>
          </p:cNvSpPr>
          <p:nvPr/>
        </p:nvSpPr>
        <p:spPr bwMode="black">
          <a:xfrm>
            <a:off x="5900766" y="2441818"/>
            <a:ext cx="109835" cy="316076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4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4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27" name="Freeform 26"/>
          <p:cNvSpPr>
            <a:spLocks/>
          </p:cNvSpPr>
          <p:nvPr/>
        </p:nvSpPr>
        <p:spPr bwMode="black">
          <a:xfrm>
            <a:off x="6203156" y="2267353"/>
            <a:ext cx="109835" cy="582306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111"/>
              </a:cxn>
              <a:cxn ang="0">
                <a:pos x="10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5" y="120"/>
                  <a:pt x="10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28" name="Freeform 27"/>
          <p:cNvSpPr>
            <a:spLocks/>
          </p:cNvSpPr>
          <p:nvPr/>
        </p:nvSpPr>
        <p:spPr bwMode="black">
          <a:xfrm>
            <a:off x="6510965" y="2441817"/>
            <a:ext cx="109835" cy="31607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29" name="Freeform 28"/>
          <p:cNvSpPr>
            <a:spLocks/>
          </p:cNvSpPr>
          <p:nvPr/>
        </p:nvSpPr>
        <p:spPr bwMode="black">
          <a:xfrm>
            <a:off x="6811994" y="2568700"/>
            <a:ext cx="116616" cy="189193"/>
          </a:xfrm>
          <a:custGeom>
            <a:avLst/>
            <a:gdLst/>
            <a:ahLst/>
            <a:cxnLst>
              <a:cxn ang="0">
                <a:pos x="20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20" y="30"/>
              </a:cxn>
              <a:cxn ang="0">
                <a:pos x="20" y="10"/>
              </a:cxn>
            </a:cxnLst>
            <a:rect l="0" t="0" r="r" b="b"/>
            <a:pathLst>
              <a:path w="20" h="39">
                <a:moveTo>
                  <a:pt x="20" y="10"/>
                </a:moveTo>
                <a:cubicBezTo>
                  <a:pt x="20" y="4"/>
                  <a:pt x="15" y="0"/>
                  <a:pt x="10" y="0"/>
                </a:cubicBezTo>
                <a:cubicBezTo>
                  <a:pt x="5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5" y="39"/>
                  <a:pt x="10" y="39"/>
                </a:cubicBezTo>
                <a:cubicBezTo>
                  <a:pt x="15" y="39"/>
                  <a:pt x="20" y="35"/>
                  <a:pt x="20" y="30"/>
                </a:cubicBezTo>
                <a:lnTo>
                  <a:pt x="20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30" name="Freeform 29"/>
          <p:cNvSpPr>
            <a:spLocks/>
          </p:cNvSpPr>
          <p:nvPr/>
        </p:nvSpPr>
        <p:spPr bwMode="black">
          <a:xfrm>
            <a:off x="7119808" y="2441818"/>
            <a:ext cx="111191" cy="316075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31" name="Freeform 30"/>
          <p:cNvSpPr>
            <a:spLocks/>
          </p:cNvSpPr>
          <p:nvPr/>
        </p:nvSpPr>
        <p:spPr bwMode="black">
          <a:xfrm>
            <a:off x="7427620" y="2267353"/>
            <a:ext cx="111191" cy="582305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111"/>
              </a:cxn>
              <a:cxn ang="0">
                <a:pos x="9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4" y="120"/>
                  <a:pt x="9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32" name="Freeform 31"/>
          <p:cNvSpPr>
            <a:spLocks/>
          </p:cNvSpPr>
          <p:nvPr/>
        </p:nvSpPr>
        <p:spPr bwMode="black">
          <a:xfrm>
            <a:off x="7730003" y="2441818"/>
            <a:ext cx="111191" cy="316075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5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33" name="Freeform 32"/>
          <p:cNvSpPr>
            <a:spLocks/>
          </p:cNvSpPr>
          <p:nvPr/>
        </p:nvSpPr>
        <p:spPr bwMode="black">
          <a:xfrm>
            <a:off x="8037815" y="2568700"/>
            <a:ext cx="111191" cy="189193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9" y="0"/>
              </a:cxn>
              <a:cxn ang="0">
                <a:pos x="0" y="10"/>
              </a:cxn>
              <a:cxn ang="0">
                <a:pos x="0" y="30"/>
              </a:cxn>
              <a:cxn ang="0">
                <a:pos x="9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9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34" name="TextBox 33"/>
          <p:cNvSpPr txBox="1"/>
          <p:nvPr userDrawn="1"/>
        </p:nvSpPr>
        <p:spPr>
          <a:xfrm>
            <a:off x="644691" y="2550408"/>
            <a:ext cx="2468632" cy="646325"/>
          </a:xfrm>
          <a:prstGeom prst="rect">
            <a:avLst/>
          </a:prstGeom>
          <a:noFill/>
        </p:spPr>
        <p:txBody>
          <a:bodyPr wrap="none" lIns="91434" tIns="45717" rIns="91434" bIns="45717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3600" dirty="0" smtClean="0">
                <a:solidFill>
                  <a:srgbClr val="FFFFFF"/>
                </a:solidFill>
                <a:latin typeface="Arial"/>
                <a:ea typeface="+mn-ea"/>
                <a:cs typeface="+mn-cs"/>
              </a:rPr>
              <a:t>Thank you.</a:t>
            </a:r>
            <a:endParaRPr lang="en-US" sz="3600" dirty="0">
              <a:solidFill>
                <a:srgbClr val="FFFFFF"/>
              </a:solidFill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0803940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625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200"/>
                            </p:stCondLst>
                            <p:childTnLst>
                              <p:par>
                                <p:cTn id="13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7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7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7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7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3.7037E-7 L -4.72222E-6 0.09143 " pathEditMode="relative" rAng="0" ptsTypes="AA">
                                      <p:cBhvr>
                                        <p:cTn id="41" dur="700" spd="-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3.7037E-6 L 5E-6 0.11157 " pathEditMode="relative" rAng="0" ptsTypes="AA">
                                      <p:cBhvr>
                                        <p:cTn id="43" dur="700" spd="-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4.81481E-6 L 4.72222E-6 0.09143 " pathEditMode="relative" rAng="0" ptsTypes="AA">
                                      <p:cBhvr>
                                        <p:cTn id="45" dur="700" spd="-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3.7037E-6 L -2.77778E-6 0.11157 " pathEditMode="relative" rAng="0" ptsTypes="AA">
                                      <p:cBhvr>
                                        <p:cTn id="47" dur="700" spd="-10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4.81481E-6 L 5.55556E-7 0.09143 " pathEditMode="relative" rAng="0" ptsTypes="AA">
                                      <p:cBhvr>
                                        <p:cTn id="49" dur="700" spd="-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3.33333E-6 L 4.72222E-6 -0.10764 " pathEditMode="relative" rAng="0" ptsTypes="AA">
                                      <p:cBhvr>
                                        <p:cTn id="51" dur="700" spd="-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3.33333E-6 L 4.44444E-6 -0.10764 " pathEditMode="relative" rAng="0" ptsTypes="AA">
                                      <p:cBhvr>
                                        <p:cTn id="53" dur="700" spd="-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3.33333E-6 L -2.22222E-6 -0.10764 " pathEditMode="relative" rAng="0" ptsTypes="AA">
                                      <p:cBhvr>
                                        <p:cTn id="55" dur="700" spd="-10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56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3.33333E-6 L 1.11111E-6 -0.10764 " pathEditMode="relative" rAng="0" ptsTypes="AA">
                                      <p:cBhvr>
                                        <p:cTn id="57" dur="700" spd="-100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9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7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7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7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7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7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  <p:bldP spid="34" grpId="0"/>
    </p:bldLst>
  </p:timing>
</p:sldLayout>
</file>

<file path=ppt/slideLayouts/slideLayout2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Slide-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Complex_Gradient7.jpg"/>
          <p:cNvPicPr>
            <a:picLocks noChangeAspect="1"/>
          </p:cNvPicPr>
          <p:nvPr userDrawn="1"/>
        </p:nvPicPr>
        <p:blipFill>
          <a:blip r:embed="rId2" cstate="print"/>
          <a:srcRect l="1695" r="14438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sp>
        <p:nvSpPr>
          <p:cNvPr id="4" name="Rectangle 3"/>
          <p:cNvSpPr>
            <a:spLocks noChangeArrowheads="1"/>
          </p:cNvSpPr>
          <p:nvPr/>
        </p:nvSpPr>
        <p:spPr bwMode="black">
          <a:xfrm>
            <a:off x="4373704" y="4870458"/>
            <a:ext cx="41443" cy="130847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5" name="Freeform 4"/>
          <p:cNvSpPr>
            <a:spLocks/>
          </p:cNvSpPr>
          <p:nvPr/>
        </p:nvSpPr>
        <p:spPr bwMode="black">
          <a:xfrm>
            <a:off x="4615131" y="4866835"/>
            <a:ext cx="119991" cy="138093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1" y="80"/>
              </a:cxn>
              <a:cxn ang="0">
                <a:pos x="0" y="40"/>
              </a:cxn>
              <a:cxn ang="0">
                <a:pos x="41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8" y="23"/>
                  <a:pt x="51" y="20"/>
                  <a:pt x="42" y="20"/>
                </a:cubicBezTo>
                <a:cubicBezTo>
                  <a:pt x="30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1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1" y="0"/>
                </a:cubicBezTo>
                <a:cubicBezTo>
                  <a:pt x="50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6" name="Freeform 5"/>
          <p:cNvSpPr>
            <a:spLocks/>
          </p:cNvSpPr>
          <p:nvPr/>
        </p:nvSpPr>
        <p:spPr bwMode="black">
          <a:xfrm>
            <a:off x="4200222" y="4866835"/>
            <a:ext cx="119991" cy="138093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7" y="23"/>
                  <a:pt x="51" y="20"/>
                  <a:pt x="42" y="20"/>
                </a:cubicBezTo>
                <a:cubicBezTo>
                  <a:pt x="29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0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0" y="0"/>
                </a:cubicBezTo>
                <a:cubicBezTo>
                  <a:pt x="49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7" name="Freeform 6"/>
          <p:cNvSpPr>
            <a:spLocks noEditPoints="1"/>
          </p:cNvSpPr>
          <p:nvPr userDrawn="1"/>
        </p:nvSpPr>
        <p:spPr bwMode="black">
          <a:xfrm>
            <a:off x="4778493" y="4866835"/>
            <a:ext cx="164807" cy="138093"/>
          </a:xfrm>
          <a:custGeom>
            <a:avLst/>
            <a:gdLst/>
            <a:ahLst/>
            <a:cxnLst>
              <a:cxn ang="0">
                <a:pos x="80" y="40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80" y="40"/>
              </a:cxn>
              <a:cxn ang="0">
                <a:pos x="40" y="20"/>
              </a:cxn>
              <a:cxn ang="0">
                <a:pos x="20" y="40"/>
              </a:cxn>
              <a:cxn ang="0">
                <a:pos x="40" y="60"/>
              </a:cxn>
              <a:cxn ang="0">
                <a:pos x="60" y="40"/>
              </a:cxn>
              <a:cxn ang="0">
                <a:pos x="40" y="20"/>
              </a:cxn>
            </a:cxnLst>
            <a:rect l="0" t="0" r="r" b="b"/>
            <a:pathLst>
              <a:path w="80" h="80">
                <a:moveTo>
                  <a:pt x="80" y="40"/>
                </a:moveTo>
                <a:cubicBezTo>
                  <a:pt x="80" y="62"/>
                  <a:pt x="64" y="80"/>
                  <a:pt x="40" y="80"/>
                </a:cubicBezTo>
                <a:cubicBezTo>
                  <a:pt x="16" y="80"/>
                  <a:pt x="0" y="62"/>
                  <a:pt x="0" y="40"/>
                </a:cubicBezTo>
                <a:cubicBezTo>
                  <a:pt x="0" y="18"/>
                  <a:pt x="16" y="0"/>
                  <a:pt x="40" y="0"/>
                </a:cubicBezTo>
                <a:cubicBezTo>
                  <a:pt x="64" y="0"/>
                  <a:pt x="80" y="18"/>
                  <a:pt x="80" y="40"/>
                </a:cubicBezTo>
                <a:moveTo>
                  <a:pt x="40" y="20"/>
                </a:moveTo>
                <a:cubicBezTo>
                  <a:pt x="29" y="20"/>
                  <a:pt x="20" y="29"/>
                  <a:pt x="20" y="40"/>
                </a:cubicBezTo>
                <a:cubicBezTo>
                  <a:pt x="20" y="51"/>
                  <a:pt x="29" y="60"/>
                  <a:pt x="40" y="60"/>
                </a:cubicBezTo>
                <a:cubicBezTo>
                  <a:pt x="51" y="60"/>
                  <a:pt x="60" y="51"/>
                  <a:pt x="60" y="40"/>
                </a:cubicBezTo>
                <a:cubicBezTo>
                  <a:pt x="60" y="29"/>
                  <a:pt x="51" y="20"/>
                  <a:pt x="40" y="20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black">
          <a:xfrm>
            <a:off x="4468634" y="4866835"/>
            <a:ext cx="107462" cy="138093"/>
          </a:xfrm>
          <a:custGeom>
            <a:avLst/>
            <a:gdLst/>
            <a:ahLst/>
            <a:cxnLst>
              <a:cxn ang="0">
                <a:pos x="47" y="19"/>
              </a:cxn>
              <a:cxn ang="0">
                <a:pos x="32" y="17"/>
              </a:cxn>
              <a:cxn ang="0">
                <a:pos x="20" y="23"/>
              </a:cxn>
              <a:cxn ang="0">
                <a:pos x="29" y="30"/>
              </a:cxn>
              <a:cxn ang="0">
                <a:pos x="34" y="32"/>
              </a:cxn>
              <a:cxn ang="0">
                <a:pos x="52" y="54"/>
              </a:cxn>
              <a:cxn ang="0">
                <a:pos x="21" y="80"/>
              </a:cxn>
              <a:cxn ang="0">
                <a:pos x="0" y="77"/>
              </a:cxn>
              <a:cxn ang="0">
                <a:pos x="0" y="60"/>
              </a:cxn>
              <a:cxn ang="0">
                <a:pos x="18" y="63"/>
              </a:cxn>
              <a:cxn ang="0">
                <a:pos x="32" y="56"/>
              </a:cxn>
              <a:cxn ang="0">
                <a:pos x="23" y="48"/>
              </a:cxn>
              <a:cxn ang="0">
                <a:pos x="19" y="47"/>
              </a:cxn>
              <a:cxn ang="0">
                <a:pos x="0" y="24"/>
              </a:cxn>
              <a:cxn ang="0">
                <a:pos x="28" y="0"/>
              </a:cxn>
              <a:cxn ang="0">
                <a:pos x="47" y="3"/>
              </a:cxn>
              <a:cxn ang="0">
                <a:pos x="47" y="19"/>
              </a:cxn>
            </a:cxnLst>
            <a:rect l="0" t="0" r="r" b="b"/>
            <a:pathLst>
              <a:path w="52" h="80">
                <a:moveTo>
                  <a:pt x="47" y="19"/>
                </a:moveTo>
                <a:cubicBezTo>
                  <a:pt x="47" y="19"/>
                  <a:pt x="38" y="17"/>
                  <a:pt x="32" y="17"/>
                </a:cubicBezTo>
                <a:cubicBezTo>
                  <a:pt x="24" y="17"/>
                  <a:pt x="20" y="19"/>
                  <a:pt x="20" y="23"/>
                </a:cubicBezTo>
                <a:cubicBezTo>
                  <a:pt x="20" y="28"/>
                  <a:pt x="26" y="29"/>
                  <a:pt x="29" y="30"/>
                </a:cubicBezTo>
                <a:cubicBezTo>
                  <a:pt x="34" y="32"/>
                  <a:pt x="34" y="32"/>
                  <a:pt x="34" y="32"/>
                </a:cubicBezTo>
                <a:cubicBezTo>
                  <a:pt x="47" y="36"/>
                  <a:pt x="52" y="45"/>
                  <a:pt x="52" y="54"/>
                </a:cubicBezTo>
                <a:cubicBezTo>
                  <a:pt x="52" y="73"/>
                  <a:pt x="35" y="80"/>
                  <a:pt x="21" y="80"/>
                </a:cubicBezTo>
                <a:cubicBezTo>
                  <a:pt x="10" y="80"/>
                  <a:pt x="1" y="78"/>
                  <a:pt x="0" y="77"/>
                </a:cubicBezTo>
                <a:cubicBezTo>
                  <a:pt x="0" y="60"/>
                  <a:pt x="0" y="60"/>
                  <a:pt x="0" y="60"/>
                </a:cubicBezTo>
                <a:cubicBezTo>
                  <a:pt x="2" y="60"/>
                  <a:pt x="10" y="63"/>
                  <a:pt x="18" y="63"/>
                </a:cubicBezTo>
                <a:cubicBezTo>
                  <a:pt x="28" y="63"/>
                  <a:pt x="32" y="60"/>
                  <a:pt x="32" y="56"/>
                </a:cubicBezTo>
                <a:cubicBezTo>
                  <a:pt x="32" y="52"/>
                  <a:pt x="28" y="49"/>
                  <a:pt x="23" y="48"/>
                </a:cubicBezTo>
                <a:cubicBezTo>
                  <a:pt x="22" y="48"/>
                  <a:pt x="21" y="47"/>
                  <a:pt x="19" y="47"/>
                </a:cubicBezTo>
                <a:cubicBezTo>
                  <a:pt x="9" y="43"/>
                  <a:pt x="0" y="37"/>
                  <a:pt x="0" y="24"/>
                </a:cubicBezTo>
                <a:cubicBezTo>
                  <a:pt x="0" y="10"/>
                  <a:pt x="10" y="0"/>
                  <a:pt x="28" y="0"/>
                </a:cubicBezTo>
                <a:cubicBezTo>
                  <a:pt x="37" y="0"/>
                  <a:pt x="46" y="3"/>
                  <a:pt x="47" y="3"/>
                </a:cubicBezTo>
                <a:lnTo>
                  <a:pt x="47" y="1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9" name="Freeform 8"/>
          <p:cNvSpPr>
            <a:spLocks/>
          </p:cNvSpPr>
          <p:nvPr/>
        </p:nvSpPr>
        <p:spPr bwMode="black">
          <a:xfrm>
            <a:off x="4117818" y="4711833"/>
            <a:ext cx="39033" cy="67235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10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10" name="Freeform 9"/>
          <p:cNvSpPr>
            <a:spLocks/>
          </p:cNvSpPr>
          <p:nvPr/>
        </p:nvSpPr>
        <p:spPr bwMode="black">
          <a:xfrm>
            <a:off x="4227207" y="4666741"/>
            <a:ext cx="39033" cy="11232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4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4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black">
          <a:xfrm>
            <a:off x="4334671" y="4604741"/>
            <a:ext cx="39033" cy="206939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111"/>
              </a:cxn>
              <a:cxn ang="0">
                <a:pos x="10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5" y="120"/>
                  <a:pt x="10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12" name="Freeform 11"/>
          <p:cNvSpPr>
            <a:spLocks/>
          </p:cNvSpPr>
          <p:nvPr/>
        </p:nvSpPr>
        <p:spPr bwMode="black">
          <a:xfrm>
            <a:off x="4444060" y="4666741"/>
            <a:ext cx="39033" cy="11232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14" name="Freeform 13"/>
          <p:cNvSpPr>
            <a:spLocks/>
          </p:cNvSpPr>
          <p:nvPr/>
        </p:nvSpPr>
        <p:spPr bwMode="black">
          <a:xfrm>
            <a:off x="4551040" y="4711833"/>
            <a:ext cx="41443" cy="67235"/>
          </a:xfrm>
          <a:custGeom>
            <a:avLst/>
            <a:gdLst/>
            <a:ahLst/>
            <a:cxnLst>
              <a:cxn ang="0">
                <a:pos x="20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20" y="30"/>
              </a:cxn>
              <a:cxn ang="0">
                <a:pos x="20" y="10"/>
              </a:cxn>
            </a:cxnLst>
            <a:rect l="0" t="0" r="r" b="b"/>
            <a:pathLst>
              <a:path w="20" h="39">
                <a:moveTo>
                  <a:pt x="20" y="10"/>
                </a:moveTo>
                <a:cubicBezTo>
                  <a:pt x="20" y="4"/>
                  <a:pt x="15" y="0"/>
                  <a:pt x="10" y="0"/>
                </a:cubicBezTo>
                <a:cubicBezTo>
                  <a:pt x="5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5" y="39"/>
                  <a:pt x="10" y="39"/>
                </a:cubicBezTo>
                <a:cubicBezTo>
                  <a:pt x="15" y="39"/>
                  <a:pt x="20" y="35"/>
                  <a:pt x="20" y="30"/>
                </a:cubicBezTo>
                <a:lnTo>
                  <a:pt x="20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15" name="Freeform 14"/>
          <p:cNvSpPr>
            <a:spLocks/>
          </p:cNvSpPr>
          <p:nvPr/>
        </p:nvSpPr>
        <p:spPr bwMode="black">
          <a:xfrm>
            <a:off x="4660430" y="4666741"/>
            <a:ext cx="39515" cy="11232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16" name="Freeform 15"/>
          <p:cNvSpPr>
            <a:spLocks/>
          </p:cNvSpPr>
          <p:nvPr/>
        </p:nvSpPr>
        <p:spPr bwMode="black">
          <a:xfrm>
            <a:off x="4769820" y="4604741"/>
            <a:ext cx="39515" cy="206939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111"/>
              </a:cxn>
              <a:cxn ang="0">
                <a:pos x="9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4" y="120"/>
                  <a:pt x="9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17" name="Freeform 16"/>
          <p:cNvSpPr>
            <a:spLocks/>
          </p:cNvSpPr>
          <p:nvPr/>
        </p:nvSpPr>
        <p:spPr bwMode="black">
          <a:xfrm>
            <a:off x="4877281" y="4666741"/>
            <a:ext cx="39515" cy="11232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5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18" name="Freeform 17"/>
          <p:cNvSpPr>
            <a:spLocks/>
          </p:cNvSpPr>
          <p:nvPr/>
        </p:nvSpPr>
        <p:spPr bwMode="black">
          <a:xfrm>
            <a:off x="4986671" y="4711833"/>
            <a:ext cx="39515" cy="67235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9" y="0"/>
              </a:cxn>
              <a:cxn ang="0">
                <a:pos x="0" y="10"/>
              </a:cxn>
              <a:cxn ang="0">
                <a:pos x="0" y="30"/>
              </a:cxn>
              <a:cxn ang="0">
                <a:pos x="9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9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9592726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00"/>
                            </p:stCondLst>
                            <p:childTnLst>
                              <p:par>
                                <p:cTn id="9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7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7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1.91391E-6 L -5.55556E-7 0.02314 " pathEditMode="relative" rAng="0" ptsTypes="AA">
                                      <p:cBhvr>
                                        <p:cTn id="37" dur="7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-1.93242E-6 L 4.72222E-6 0.02962 " pathEditMode="relative" rAng="0" ptsTypes="AA">
                                      <p:cBhvr>
                                        <p:cTn id="39" dur="7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91391E-6 L 0 0.02314 " pathEditMode="relative" rAng="0" ptsTypes="AA">
                                      <p:cBhvr>
                                        <p:cTn id="41" dur="700" spd="-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1.93242E-6 L -4.72222E-6 0.02962 " pathEditMode="relative" rAng="0" ptsTypes="AA">
                                      <p:cBhvr>
                                        <p:cTn id="43" dur="700" spd="-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1.91391E-6 L 4.16667E-6 0.02314 " pathEditMode="relative" rAng="0" ptsTypes="AA">
                                      <p:cBhvr>
                                        <p:cTn id="45" dur="700" spd="-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2.36056E-6 L 2.77778E-7 -0.02338 " pathEditMode="relative" rAng="0" ptsTypes="AA">
                                      <p:cBhvr>
                                        <p:cTn id="47" dur="7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2.36056E-6 L -8.33333E-7 -0.02338 " pathEditMode="relative" rAng="0" ptsTypes="AA">
                                      <p:cBhvr>
                                        <p:cTn id="49" dur="70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2.36056E-6 L 4.44444E-6 -0.02338 " pathEditMode="relative" rAng="0" ptsTypes="AA">
                                      <p:cBhvr>
                                        <p:cTn id="51" dur="70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2.36056E-6 L 3.33333E-6 -0.02338 " pathEditMode="relative" rAng="0" ptsTypes="AA">
                                      <p:cBhvr>
                                        <p:cTn id="53" dur="700" spd="-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4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7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7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7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</p:bldLst>
  </p:timing>
</p:sldLayout>
</file>

<file path=ppt/slideLayouts/slideLayout2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Slide-red 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Complex_Gradient7.jpg"/>
          <p:cNvPicPr>
            <a:picLocks noChangeAspect="1"/>
          </p:cNvPicPr>
          <p:nvPr userDrawn="1"/>
        </p:nvPicPr>
        <p:blipFill>
          <a:blip r:embed="rId2" cstate="print"/>
          <a:srcRect l="1695" r="14438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sp>
        <p:nvSpPr>
          <p:cNvPr id="34" name="TextBox 33"/>
          <p:cNvSpPr txBox="1"/>
          <p:nvPr userDrawn="1"/>
        </p:nvSpPr>
        <p:spPr>
          <a:xfrm>
            <a:off x="644691" y="2550408"/>
            <a:ext cx="2468632" cy="646325"/>
          </a:xfrm>
          <a:prstGeom prst="rect">
            <a:avLst/>
          </a:prstGeom>
          <a:noFill/>
        </p:spPr>
        <p:txBody>
          <a:bodyPr wrap="none" lIns="91434" tIns="45717" rIns="91434" bIns="45717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3600" dirty="0" smtClean="0">
                <a:solidFill>
                  <a:srgbClr val="FFFFFF"/>
                </a:solidFill>
                <a:latin typeface="Arial"/>
                <a:ea typeface="+mn-ea"/>
                <a:cs typeface="+mn-cs"/>
              </a:rPr>
              <a:t>Thank you.</a:t>
            </a:r>
            <a:endParaRPr lang="en-US" sz="3600" dirty="0">
              <a:solidFill>
                <a:srgbClr val="FFFFFF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black">
          <a:xfrm>
            <a:off x="6312989" y="3090504"/>
            <a:ext cx="116616" cy="368189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35" name="Freeform 34"/>
          <p:cNvSpPr>
            <a:spLocks/>
          </p:cNvSpPr>
          <p:nvPr/>
        </p:nvSpPr>
        <p:spPr bwMode="black">
          <a:xfrm>
            <a:off x="6992342" y="3081339"/>
            <a:ext cx="337642" cy="388581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1" y="80"/>
              </a:cxn>
              <a:cxn ang="0">
                <a:pos x="0" y="40"/>
              </a:cxn>
              <a:cxn ang="0">
                <a:pos x="41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8" y="23"/>
                  <a:pt x="51" y="20"/>
                  <a:pt x="42" y="20"/>
                </a:cubicBezTo>
                <a:cubicBezTo>
                  <a:pt x="30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1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1" y="0"/>
                </a:cubicBezTo>
                <a:cubicBezTo>
                  <a:pt x="50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36" name="Freeform 35"/>
          <p:cNvSpPr>
            <a:spLocks/>
          </p:cNvSpPr>
          <p:nvPr userDrawn="1"/>
        </p:nvSpPr>
        <p:spPr bwMode="black">
          <a:xfrm>
            <a:off x="5824831" y="3081339"/>
            <a:ext cx="337642" cy="388581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7" y="23"/>
                  <a:pt x="51" y="20"/>
                  <a:pt x="42" y="20"/>
                </a:cubicBezTo>
                <a:cubicBezTo>
                  <a:pt x="29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0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0" y="0"/>
                </a:cubicBezTo>
                <a:cubicBezTo>
                  <a:pt x="49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37" name="Freeform 36"/>
          <p:cNvSpPr>
            <a:spLocks noEditPoints="1"/>
          </p:cNvSpPr>
          <p:nvPr/>
        </p:nvSpPr>
        <p:spPr bwMode="black">
          <a:xfrm>
            <a:off x="7452023" y="3081339"/>
            <a:ext cx="463750" cy="388581"/>
          </a:xfrm>
          <a:custGeom>
            <a:avLst/>
            <a:gdLst/>
            <a:ahLst/>
            <a:cxnLst>
              <a:cxn ang="0">
                <a:pos x="80" y="40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80" y="40"/>
              </a:cxn>
              <a:cxn ang="0">
                <a:pos x="40" y="20"/>
              </a:cxn>
              <a:cxn ang="0">
                <a:pos x="20" y="40"/>
              </a:cxn>
              <a:cxn ang="0">
                <a:pos x="40" y="60"/>
              </a:cxn>
              <a:cxn ang="0">
                <a:pos x="60" y="40"/>
              </a:cxn>
              <a:cxn ang="0">
                <a:pos x="40" y="20"/>
              </a:cxn>
            </a:cxnLst>
            <a:rect l="0" t="0" r="r" b="b"/>
            <a:pathLst>
              <a:path w="80" h="80">
                <a:moveTo>
                  <a:pt x="80" y="40"/>
                </a:moveTo>
                <a:cubicBezTo>
                  <a:pt x="80" y="62"/>
                  <a:pt x="64" y="80"/>
                  <a:pt x="40" y="80"/>
                </a:cubicBezTo>
                <a:cubicBezTo>
                  <a:pt x="16" y="80"/>
                  <a:pt x="0" y="62"/>
                  <a:pt x="0" y="40"/>
                </a:cubicBezTo>
                <a:cubicBezTo>
                  <a:pt x="0" y="18"/>
                  <a:pt x="16" y="0"/>
                  <a:pt x="40" y="0"/>
                </a:cubicBezTo>
                <a:cubicBezTo>
                  <a:pt x="64" y="0"/>
                  <a:pt x="80" y="18"/>
                  <a:pt x="80" y="40"/>
                </a:cubicBezTo>
                <a:moveTo>
                  <a:pt x="40" y="20"/>
                </a:moveTo>
                <a:cubicBezTo>
                  <a:pt x="29" y="20"/>
                  <a:pt x="20" y="29"/>
                  <a:pt x="20" y="40"/>
                </a:cubicBezTo>
                <a:cubicBezTo>
                  <a:pt x="20" y="51"/>
                  <a:pt x="29" y="60"/>
                  <a:pt x="40" y="60"/>
                </a:cubicBezTo>
                <a:cubicBezTo>
                  <a:pt x="51" y="60"/>
                  <a:pt x="60" y="51"/>
                  <a:pt x="60" y="40"/>
                </a:cubicBezTo>
                <a:cubicBezTo>
                  <a:pt x="60" y="29"/>
                  <a:pt x="51" y="20"/>
                  <a:pt x="40" y="20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38" name="Freeform 37"/>
          <p:cNvSpPr>
            <a:spLocks/>
          </p:cNvSpPr>
          <p:nvPr/>
        </p:nvSpPr>
        <p:spPr bwMode="black">
          <a:xfrm>
            <a:off x="6580118" y="3081339"/>
            <a:ext cx="302387" cy="388581"/>
          </a:xfrm>
          <a:custGeom>
            <a:avLst/>
            <a:gdLst/>
            <a:ahLst/>
            <a:cxnLst>
              <a:cxn ang="0">
                <a:pos x="47" y="19"/>
              </a:cxn>
              <a:cxn ang="0">
                <a:pos x="32" y="17"/>
              </a:cxn>
              <a:cxn ang="0">
                <a:pos x="20" y="23"/>
              </a:cxn>
              <a:cxn ang="0">
                <a:pos x="29" y="30"/>
              </a:cxn>
              <a:cxn ang="0">
                <a:pos x="34" y="32"/>
              </a:cxn>
              <a:cxn ang="0">
                <a:pos x="52" y="54"/>
              </a:cxn>
              <a:cxn ang="0">
                <a:pos x="21" y="80"/>
              </a:cxn>
              <a:cxn ang="0">
                <a:pos x="0" y="77"/>
              </a:cxn>
              <a:cxn ang="0">
                <a:pos x="0" y="60"/>
              </a:cxn>
              <a:cxn ang="0">
                <a:pos x="18" y="63"/>
              </a:cxn>
              <a:cxn ang="0">
                <a:pos x="32" y="56"/>
              </a:cxn>
              <a:cxn ang="0">
                <a:pos x="23" y="48"/>
              </a:cxn>
              <a:cxn ang="0">
                <a:pos x="19" y="47"/>
              </a:cxn>
              <a:cxn ang="0">
                <a:pos x="0" y="24"/>
              </a:cxn>
              <a:cxn ang="0">
                <a:pos x="28" y="0"/>
              </a:cxn>
              <a:cxn ang="0">
                <a:pos x="47" y="3"/>
              </a:cxn>
              <a:cxn ang="0">
                <a:pos x="47" y="19"/>
              </a:cxn>
            </a:cxnLst>
            <a:rect l="0" t="0" r="r" b="b"/>
            <a:pathLst>
              <a:path w="52" h="80">
                <a:moveTo>
                  <a:pt x="47" y="19"/>
                </a:moveTo>
                <a:cubicBezTo>
                  <a:pt x="47" y="19"/>
                  <a:pt x="38" y="17"/>
                  <a:pt x="32" y="17"/>
                </a:cubicBezTo>
                <a:cubicBezTo>
                  <a:pt x="24" y="17"/>
                  <a:pt x="20" y="19"/>
                  <a:pt x="20" y="23"/>
                </a:cubicBezTo>
                <a:cubicBezTo>
                  <a:pt x="20" y="28"/>
                  <a:pt x="26" y="29"/>
                  <a:pt x="29" y="30"/>
                </a:cubicBezTo>
                <a:cubicBezTo>
                  <a:pt x="34" y="32"/>
                  <a:pt x="34" y="32"/>
                  <a:pt x="34" y="32"/>
                </a:cubicBezTo>
                <a:cubicBezTo>
                  <a:pt x="47" y="36"/>
                  <a:pt x="52" y="45"/>
                  <a:pt x="52" y="54"/>
                </a:cubicBezTo>
                <a:cubicBezTo>
                  <a:pt x="52" y="73"/>
                  <a:pt x="35" y="80"/>
                  <a:pt x="21" y="80"/>
                </a:cubicBezTo>
                <a:cubicBezTo>
                  <a:pt x="10" y="80"/>
                  <a:pt x="1" y="78"/>
                  <a:pt x="0" y="77"/>
                </a:cubicBezTo>
                <a:cubicBezTo>
                  <a:pt x="0" y="60"/>
                  <a:pt x="0" y="60"/>
                  <a:pt x="0" y="60"/>
                </a:cubicBezTo>
                <a:cubicBezTo>
                  <a:pt x="2" y="60"/>
                  <a:pt x="10" y="63"/>
                  <a:pt x="18" y="63"/>
                </a:cubicBezTo>
                <a:cubicBezTo>
                  <a:pt x="28" y="63"/>
                  <a:pt x="32" y="60"/>
                  <a:pt x="32" y="56"/>
                </a:cubicBezTo>
                <a:cubicBezTo>
                  <a:pt x="32" y="52"/>
                  <a:pt x="28" y="49"/>
                  <a:pt x="23" y="48"/>
                </a:cubicBezTo>
                <a:cubicBezTo>
                  <a:pt x="22" y="48"/>
                  <a:pt x="21" y="47"/>
                  <a:pt x="19" y="47"/>
                </a:cubicBezTo>
                <a:cubicBezTo>
                  <a:pt x="9" y="43"/>
                  <a:pt x="0" y="37"/>
                  <a:pt x="0" y="24"/>
                </a:cubicBezTo>
                <a:cubicBezTo>
                  <a:pt x="0" y="10"/>
                  <a:pt x="10" y="0"/>
                  <a:pt x="28" y="0"/>
                </a:cubicBezTo>
                <a:cubicBezTo>
                  <a:pt x="37" y="0"/>
                  <a:pt x="46" y="3"/>
                  <a:pt x="47" y="3"/>
                </a:cubicBezTo>
                <a:lnTo>
                  <a:pt x="47" y="1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39" name="Freeform 38"/>
          <p:cNvSpPr>
            <a:spLocks/>
          </p:cNvSpPr>
          <p:nvPr/>
        </p:nvSpPr>
        <p:spPr bwMode="black">
          <a:xfrm>
            <a:off x="5592957" y="2568700"/>
            <a:ext cx="109835" cy="189193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10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40" name="Freeform 39"/>
          <p:cNvSpPr>
            <a:spLocks/>
          </p:cNvSpPr>
          <p:nvPr/>
        </p:nvSpPr>
        <p:spPr bwMode="black">
          <a:xfrm>
            <a:off x="5900766" y="2441818"/>
            <a:ext cx="109835" cy="316076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4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4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41" name="Freeform 40"/>
          <p:cNvSpPr>
            <a:spLocks/>
          </p:cNvSpPr>
          <p:nvPr/>
        </p:nvSpPr>
        <p:spPr bwMode="black">
          <a:xfrm>
            <a:off x="6203156" y="2267353"/>
            <a:ext cx="109835" cy="582306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111"/>
              </a:cxn>
              <a:cxn ang="0">
                <a:pos x="10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5" y="120"/>
                  <a:pt x="10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42" name="Freeform 41"/>
          <p:cNvSpPr>
            <a:spLocks/>
          </p:cNvSpPr>
          <p:nvPr/>
        </p:nvSpPr>
        <p:spPr bwMode="black">
          <a:xfrm>
            <a:off x="6510965" y="2441817"/>
            <a:ext cx="109835" cy="31607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43" name="Freeform 42"/>
          <p:cNvSpPr>
            <a:spLocks/>
          </p:cNvSpPr>
          <p:nvPr/>
        </p:nvSpPr>
        <p:spPr bwMode="black">
          <a:xfrm>
            <a:off x="6811994" y="2568700"/>
            <a:ext cx="116616" cy="189193"/>
          </a:xfrm>
          <a:custGeom>
            <a:avLst/>
            <a:gdLst/>
            <a:ahLst/>
            <a:cxnLst>
              <a:cxn ang="0">
                <a:pos x="20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20" y="30"/>
              </a:cxn>
              <a:cxn ang="0">
                <a:pos x="20" y="10"/>
              </a:cxn>
            </a:cxnLst>
            <a:rect l="0" t="0" r="r" b="b"/>
            <a:pathLst>
              <a:path w="20" h="39">
                <a:moveTo>
                  <a:pt x="20" y="10"/>
                </a:moveTo>
                <a:cubicBezTo>
                  <a:pt x="20" y="4"/>
                  <a:pt x="15" y="0"/>
                  <a:pt x="10" y="0"/>
                </a:cubicBezTo>
                <a:cubicBezTo>
                  <a:pt x="5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5" y="39"/>
                  <a:pt x="10" y="39"/>
                </a:cubicBezTo>
                <a:cubicBezTo>
                  <a:pt x="15" y="39"/>
                  <a:pt x="20" y="35"/>
                  <a:pt x="20" y="30"/>
                </a:cubicBezTo>
                <a:lnTo>
                  <a:pt x="20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44" name="Freeform 43"/>
          <p:cNvSpPr>
            <a:spLocks/>
          </p:cNvSpPr>
          <p:nvPr/>
        </p:nvSpPr>
        <p:spPr bwMode="black">
          <a:xfrm>
            <a:off x="7119808" y="2441818"/>
            <a:ext cx="111191" cy="316075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45" name="Freeform 44"/>
          <p:cNvSpPr>
            <a:spLocks/>
          </p:cNvSpPr>
          <p:nvPr/>
        </p:nvSpPr>
        <p:spPr bwMode="black">
          <a:xfrm>
            <a:off x="7427620" y="2267353"/>
            <a:ext cx="111191" cy="582305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111"/>
              </a:cxn>
              <a:cxn ang="0">
                <a:pos x="9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4" y="120"/>
                  <a:pt x="9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46" name="Freeform 45"/>
          <p:cNvSpPr>
            <a:spLocks/>
          </p:cNvSpPr>
          <p:nvPr/>
        </p:nvSpPr>
        <p:spPr bwMode="black">
          <a:xfrm>
            <a:off x="7730003" y="2441818"/>
            <a:ext cx="111191" cy="316075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5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47" name="Freeform 46"/>
          <p:cNvSpPr>
            <a:spLocks/>
          </p:cNvSpPr>
          <p:nvPr/>
        </p:nvSpPr>
        <p:spPr bwMode="black">
          <a:xfrm>
            <a:off x="8037815" y="2568700"/>
            <a:ext cx="111191" cy="189193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9" y="0"/>
              </a:cxn>
              <a:cxn ang="0">
                <a:pos x="0" y="10"/>
              </a:cxn>
              <a:cxn ang="0">
                <a:pos x="0" y="30"/>
              </a:cxn>
              <a:cxn ang="0">
                <a:pos x="9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9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0061278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625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200"/>
                            </p:stCondLst>
                            <p:childTnLst>
                              <p:par>
                                <p:cTn id="13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7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7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7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7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3.7037E-7 L -4.72222E-6 0.09143 " pathEditMode="relative" rAng="0" ptsTypes="AA">
                                      <p:cBhvr>
                                        <p:cTn id="41" dur="700" spd="-100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3.7037E-6 L 5E-6 0.11157 " pathEditMode="relative" rAng="0" ptsTypes="AA">
                                      <p:cBhvr>
                                        <p:cTn id="43" dur="700" spd="-100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4.81481E-6 L 4.72222E-6 0.09143 " pathEditMode="relative" rAng="0" ptsTypes="AA">
                                      <p:cBhvr>
                                        <p:cTn id="45" dur="700" spd="-100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3.7037E-6 L -2.77778E-6 0.11157 " pathEditMode="relative" rAng="0" ptsTypes="AA">
                                      <p:cBhvr>
                                        <p:cTn id="47" dur="700" spd="-10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4.81481E-6 L 5.55556E-7 0.09143 " pathEditMode="relative" rAng="0" ptsTypes="AA">
                                      <p:cBhvr>
                                        <p:cTn id="49" dur="700" spd="-100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3.33333E-6 L 4.72222E-6 -0.10764 " pathEditMode="relative" rAng="0" ptsTypes="AA">
                                      <p:cBhvr>
                                        <p:cTn id="51" dur="700" spd="-100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3.33333E-6 L 4.44444E-6 -0.10764 " pathEditMode="relative" rAng="0" ptsTypes="AA">
                                      <p:cBhvr>
                                        <p:cTn id="53" dur="700" spd="-100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3.33333E-6 L -2.22222E-6 -0.10764 " pathEditMode="relative" rAng="0" ptsTypes="AA">
                                      <p:cBhvr>
                                        <p:cTn id="55" dur="700" spd="-100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56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3.33333E-6 L 1.11111E-6 -0.10764 " pathEditMode="relative" rAng="0" ptsTypes="AA">
                                      <p:cBhvr>
                                        <p:cTn id="57" dur="700" spd="-100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9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7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7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7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7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7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6" grpId="0" animBg="1"/>
      <p:bldP spid="39" grpId="0" animBg="1"/>
      <p:bldP spid="39" grpId="1" animBg="1"/>
      <p:bldP spid="40" grpId="0" animBg="1"/>
      <p:bldP spid="40" grpId="1" animBg="1"/>
      <p:bldP spid="41" grpId="0" animBg="1"/>
      <p:bldP spid="41" grpId="1" animBg="1"/>
      <p:bldP spid="42" grpId="0" animBg="1"/>
      <p:bldP spid="42" grpId="1" animBg="1"/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  <p:bldP spid="47" grpId="0" animBg="1"/>
      <p:bldP spid="47" grpId="1" animBg="1"/>
    </p:bldLst>
  </p:timing>
</p:sldLayout>
</file>

<file path=ppt/slideLayouts/slideLayout27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 No Sub or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2810" y="254000"/>
            <a:ext cx="7435849" cy="698500"/>
          </a:xfrm>
          <a:prstGeom prst="rect">
            <a:avLst/>
          </a:prstGeom>
        </p:spPr>
        <p:txBody>
          <a:bodyPr anchor="b" anchorCtr="0"/>
          <a:lstStyle/>
          <a:p>
            <a:r>
              <a:rPr lang="en-US" dirty="0" smtClean="0"/>
              <a:t>Slide Title Goes Here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12810" y="1333505"/>
            <a:ext cx="7435849" cy="377163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 smtClean="0"/>
              <a:t>Body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1" name="Rectangle 4"/>
          <p:cNvSpPr>
            <a:spLocks noChangeArrowheads="1"/>
          </p:cNvSpPr>
          <p:nvPr userDrawn="1"/>
        </p:nvSpPr>
        <p:spPr bwMode="ltGray">
          <a:xfrm>
            <a:off x="2221688" y="5496702"/>
            <a:ext cx="2243334" cy="190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 anchorCtr="1">
            <a:spAutoFit/>
          </a:bodyPr>
          <a:lstStyle/>
          <a:p>
            <a:pPr algn="l" defTabSz="814333" fontAlgn="auto">
              <a:spcBef>
                <a:spcPts val="0"/>
              </a:spcBef>
              <a:spcAft>
                <a:spcPts val="0"/>
              </a:spcAft>
            </a:pPr>
            <a:r>
              <a:rPr lang="en-US" sz="700" dirty="0" smtClean="0">
                <a:solidFill>
                  <a:srgbClr val="8E8E95"/>
                </a:solidFill>
                <a:latin typeface="Arial"/>
                <a:ea typeface="+mn-ea"/>
                <a:cs typeface="+mn-cs"/>
              </a:rPr>
              <a:t>© 2010 Cisco and/or its affiliates. All rights reserved.</a:t>
            </a:r>
            <a:endParaRPr lang="en-US" sz="700" dirty="0">
              <a:solidFill>
                <a:srgbClr val="8E8E95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12" name="Rectangle 5"/>
          <p:cNvSpPr>
            <a:spLocks noChangeArrowheads="1"/>
          </p:cNvSpPr>
          <p:nvPr userDrawn="1"/>
        </p:nvSpPr>
        <p:spPr bwMode="ltGray">
          <a:xfrm>
            <a:off x="4341257" y="5496702"/>
            <a:ext cx="889335" cy="190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solidFill>
                  <a:srgbClr val="8E8E95"/>
                </a:solidFill>
                <a:latin typeface="Arial"/>
                <a:ea typeface="+mn-ea"/>
                <a:cs typeface="+mn-cs"/>
              </a:rPr>
              <a:t>Cisco Confidential</a:t>
            </a:r>
          </a:p>
        </p:txBody>
      </p:sp>
      <p:sp>
        <p:nvSpPr>
          <p:cNvPr id="14" name="Rectangle 7"/>
          <p:cNvSpPr>
            <a:spLocks noChangeArrowheads="1"/>
          </p:cNvSpPr>
          <p:nvPr userDrawn="1"/>
        </p:nvSpPr>
        <p:spPr bwMode="ltGray">
          <a:xfrm>
            <a:off x="8594418" y="5482391"/>
            <a:ext cx="322573" cy="23680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</a:pPr>
            <a:fld id="{DFCF27A5-1A5B-48D3-A060-2758FFBB1ADD}" type="slidenum">
              <a:rPr lang="en-US" sz="1000">
                <a:solidFill>
                  <a:srgbClr val="8E8E95"/>
                </a:solidFill>
                <a:latin typeface="Arial"/>
                <a:ea typeface="+mn-ea"/>
                <a:cs typeface="+mn-cs"/>
              </a:rPr>
              <a:pPr algn="r" defTabSz="814333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sz="1000" dirty="0">
              <a:solidFill>
                <a:srgbClr val="8E8E95"/>
              </a:solidFill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3435078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Slide Title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172454"/>
      </p:ext>
    </p:extLst>
  </p:cSld>
  <p:clrMapOvr>
    <a:masterClrMapping/>
  </p:clrMapOvr>
  <p:transition xmlns:p14="http://schemas.microsoft.com/office/powerpoint/2010/main">
    <p:wipe dir="r"/>
  </p:transition>
</p:sldLayout>
</file>

<file path=ppt/slideLayouts/slideLayout2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-animated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Picture 59" descr="bottom bar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333375" y="5315283"/>
            <a:ext cx="8477250" cy="135760"/>
          </a:xfrm>
          <a:prstGeom prst="rect">
            <a:avLst/>
          </a:prstGeom>
        </p:spPr>
      </p:pic>
      <p:sp>
        <p:nvSpPr>
          <p:cNvPr id="47" name="Rectangle 46"/>
          <p:cNvSpPr/>
          <p:nvPr/>
        </p:nvSpPr>
        <p:spPr>
          <a:xfrm>
            <a:off x="3405354" y="4957198"/>
            <a:ext cx="599089" cy="95468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1460940" y="4957198"/>
            <a:ext cx="472965" cy="954689"/>
          </a:xfrm>
          <a:prstGeom prst="rect">
            <a:avLst/>
          </a:prstGeom>
          <a:solidFill>
            <a:srgbClr val="6DB344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4771699" y="4957198"/>
            <a:ext cx="472965" cy="954689"/>
          </a:xfrm>
          <a:prstGeom prst="rect">
            <a:avLst/>
          </a:prstGeom>
          <a:solidFill>
            <a:srgbClr val="0096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3" name="Rounded Rectangle 32"/>
          <p:cNvSpPr/>
          <p:nvPr/>
        </p:nvSpPr>
        <p:spPr>
          <a:xfrm rot="10800000" flipH="1">
            <a:off x="2856506" y="692727"/>
            <a:ext cx="656314" cy="353589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8" name="Rounded Rectangle 27"/>
          <p:cNvSpPr/>
          <p:nvPr userDrawn="1"/>
        </p:nvSpPr>
        <p:spPr>
          <a:xfrm rot="10800000" flipH="1">
            <a:off x="821966" y="3930650"/>
            <a:ext cx="656314" cy="125624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9" name="Rounded Rectangle 28"/>
          <p:cNvSpPr/>
          <p:nvPr userDrawn="1"/>
        </p:nvSpPr>
        <p:spPr>
          <a:xfrm rot="10800000" flipH="1">
            <a:off x="1332506" y="1651000"/>
            <a:ext cx="656314" cy="353589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0" name="Rounded Rectangle 29"/>
          <p:cNvSpPr/>
          <p:nvPr/>
        </p:nvSpPr>
        <p:spPr>
          <a:xfrm rot="10800000" flipH="1">
            <a:off x="5869870" y="5511801"/>
            <a:ext cx="780312" cy="2766291"/>
          </a:xfrm>
          <a:prstGeom prst="roundRect">
            <a:avLst>
              <a:gd name="adj" fmla="val 50000"/>
            </a:avLst>
          </a:prstGeom>
          <a:solidFill>
            <a:srgbClr val="1F8BAE">
              <a:alpha val="3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1" name="Rounded Rectangle 30"/>
          <p:cNvSpPr/>
          <p:nvPr/>
        </p:nvSpPr>
        <p:spPr>
          <a:xfrm rot="10800000" flipH="1">
            <a:off x="6933207" y="5511800"/>
            <a:ext cx="656314" cy="125624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9" name="Rectangle 3"/>
          <p:cNvSpPr>
            <a:spLocks noChangeArrowheads="1"/>
          </p:cNvSpPr>
          <p:nvPr/>
        </p:nvSpPr>
        <p:spPr bwMode="hidden">
          <a:xfrm>
            <a:off x="0" y="1"/>
            <a:ext cx="9144000" cy="148167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lIns="91434" tIns="45717" rIns="91434" bIns="45717"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34" name="Rounded Rectangle 33"/>
          <p:cNvSpPr/>
          <p:nvPr/>
        </p:nvSpPr>
        <p:spPr>
          <a:xfrm rot="10800000" flipH="1">
            <a:off x="2191488" y="5599542"/>
            <a:ext cx="662549" cy="527588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5" name="Rounded Rectangle 34"/>
          <p:cNvSpPr/>
          <p:nvPr/>
        </p:nvSpPr>
        <p:spPr>
          <a:xfrm rot="10800000" flipH="1">
            <a:off x="2794162" y="5557163"/>
            <a:ext cx="779356" cy="462192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2">
                  <a:shade val="30000"/>
                  <a:satMod val="115000"/>
                </a:schemeClr>
              </a:gs>
              <a:gs pos="50000">
                <a:schemeClr val="accent2">
                  <a:shade val="67500"/>
                  <a:satMod val="115000"/>
                </a:schemeClr>
              </a:gs>
              <a:gs pos="100000">
                <a:schemeClr val="accent2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6" name="Rounded Rectangle 35"/>
          <p:cNvSpPr/>
          <p:nvPr/>
        </p:nvSpPr>
        <p:spPr>
          <a:xfrm rot="10800000" flipH="1">
            <a:off x="4920835" y="854363"/>
            <a:ext cx="656314" cy="353589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7" name="Rounded Rectangle 36"/>
          <p:cNvSpPr/>
          <p:nvPr/>
        </p:nvSpPr>
        <p:spPr>
          <a:xfrm rot="10800000" flipH="1">
            <a:off x="5391889" y="1443182"/>
            <a:ext cx="656314" cy="353589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8" name="Rounded Rectangle 37"/>
          <p:cNvSpPr/>
          <p:nvPr userDrawn="1"/>
        </p:nvSpPr>
        <p:spPr>
          <a:xfrm rot="10800000" flipH="1">
            <a:off x="341314" y="5590628"/>
            <a:ext cx="780312" cy="276629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4DCAFF">
                  <a:shade val="30000"/>
                  <a:satMod val="115000"/>
                  <a:alpha val="26000"/>
                </a:srgbClr>
              </a:gs>
              <a:gs pos="50000">
                <a:srgbClr val="4DCAFF">
                  <a:shade val="67500"/>
                  <a:satMod val="115000"/>
                </a:srgbClr>
              </a:gs>
              <a:gs pos="100000">
                <a:srgbClr val="4DCAFF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9" name="Rounded Rectangle 38"/>
          <p:cNvSpPr/>
          <p:nvPr/>
        </p:nvSpPr>
        <p:spPr>
          <a:xfrm rot="10800000" flipH="1">
            <a:off x="8038251" y="6931891"/>
            <a:ext cx="780312" cy="2766291"/>
          </a:xfrm>
          <a:prstGeom prst="roundRect">
            <a:avLst>
              <a:gd name="adj" fmla="val 50000"/>
            </a:avLst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1" name="Rounded Rectangle 40"/>
          <p:cNvSpPr/>
          <p:nvPr/>
        </p:nvSpPr>
        <p:spPr>
          <a:xfrm rot="10800000" flipH="1">
            <a:off x="8162250" y="1443182"/>
            <a:ext cx="656314" cy="353589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2" name="Rounded Rectangle 41"/>
          <p:cNvSpPr/>
          <p:nvPr/>
        </p:nvSpPr>
        <p:spPr>
          <a:xfrm rot="10800000" flipH="1">
            <a:off x="3770907" y="1651000"/>
            <a:ext cx="656314" cy="353589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0" y="0"/>
            <a:ext cx="9129008" cy="53152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6383" y="3720055"/>
            <a:ext cx="8112126" cy="320146"/>
          </a:xfrm>
        </p:spPr>
        <p:txBody>
          <a:bodyPr>
            <a:normAutofit/>
          </a:bodyPr>
          <a:lstStyle>
            <a:lvl1pPr marL="0" indent="0" algn="l">
              <a:buNone/>
              <a:defRPr lang="en-US" sz="2000" kern="1200" dirty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1pPr>
            <a:lvl2pPr marL="4571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1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3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33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</a:pPr>
            <a:r>
              <a:rPr lang="en-US" dirty="0" smtClean="0"/>
              <a:t>Presenter Name and Title Go Here</a:t>
            </a:r>
            <a:endParaRPr lang="en-US" dirty="0"/>
          </a:p>
        </p:txBody>
      </p:sp>
      <p:sp>
        <p:nvSpPr>
          <p:cNvPr id="50" name="Title 1"/>
          <p:cNvSpPr>
            <a:spLocks noGrp="1"/>
          </p:cNvSpPr>
          <p:nvPr>
            <p:ph type="ctrTitle" hasCustomPrompt="1"/>
          </p:nvPr>
        </p:nvSpPr>
        <p:spPr>
          <a:xfrm>
            <a:off x="221395" y="1040192"/>
            <a:ext cx="8112125" cy="2422699"/>
          </a:xfrm>
        </p:spPr>
        <p:txBody>
          <a:bodyPr/>
          <a:lstStyle>
            <a:lvl1pPr algn="l" defTabSz="91433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6000" b="0" kern="1200" spc="-200" baseline="0" dirty="0">
                <a:gradFill flip="none" rotWithShape="1">
                  <a:gsLst>
                    <a:gs pos="0">
                      <a:srgbClr val="55E6ED"/>
                    </a:gs>
                    <a:gs pos="80000">
                      <a:srgbClr val="009249"/>
                    </a:gs>
                  </a:gsLst>
                  <a:lin ang="120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Presentation Title Goes Here</a:t>
            </a:r>
            <a:endParaRPr lang="en-US" dirty="0"/>
          </a:p>
        </p:txBody>
      </p:sp>
      <p:grpSp>
        <p:nvGrpSpPr>
          <p:cNvPr id="2" name="Group 67"/>
          <p:cNvGrpSpPr/>
          <p:nvPr/>
        </p:nvGrpSpPr>
        <p:grpSpPr>
          <a:xfrm>
            <a:off x="341314" y="259293"/>
            <a:ext cx="829170" cy="365298"/>
            <a:chOff x="609600" y="528537"/>
            <a:chExt cx="1444734" cy="763789"/>
          </a:xfrm>
          <a:gradFill flip="none" rotWithShape="1">
            <a:gsLst>
              <a:gs pos="11000">
                <a:schemeClr val="accent2"/>
              </a:gs>
              <a:gs pos="100000">
                <a:schemeClr val="accent5"/>
              </a:gs>
            </a:gsLst>
            <a:lin ang="2700000" scaled="1"/>
            <a:tileRect/>
          </a:gradFill>
        </p:grpSpPr>
        <p:sp>
          <p:nvSpPr>
            <p:cNvPr id="69" name="Rectangle 68"/>
            <p:cNvSpPr>
              <a:spLocks noChangeArrowheads="1"/>
            </p:cNvSpPr>
            <p:nvPr/>
          </p:nvSpPr>
          <p:spPr bwMode="black">
            <a:xfrm>
              <a:off x="1016578" y="1035681"/>
              <a:ext cx="65914" cy="24973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70" name="Freeform 69"/>
            <p:cNvSpPr>
              <a:spLocks/>
            </p:cNvSpPr>
            <p:nvPr/>
          </p:nvSpPr>
          <p:spPr bwMode="black">
            <a:xfrm>
              <a:off x="1400563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71" name="Freeform 70"/>
            <p:cNvSpPr>
              <a:spLocks/>
            </p:cNvSpPr>
            <p:nvPr/>
          </p:nvSpPr>
          <p:spPr bwMode="black">
            <a:xfrm>
              <a:off x="740661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72" name="Freeform 71"/>
            <p:cNvSpPr>
              <a:spLocks noEditPoints="1"/>
            </p:cNvSpPr>
            <p:nvPr/>
          </p:nvSpPr>
          <p:spPr bwMode="black">
            <a:xfrm>
              <a:off x="1660385" y="1028765"/>
              <a:ext cx="262122" cy="263561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73" name="Freeform 72"/>
            <p:cNvSpPr>
              <a:spLocks/>
            </p:cNvSpPr>
            <p:nvPr/>
          </p:nvSpPr>
          <p:spPr bwMode="black">
            <a:xfrm>
              <a:off x="1167566" y="1028765"/>
              <a:ext cx="170916" cy="263561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74" name="Freeform 73"/>
            <p:cNvSpPr>
              <a:spLocks/>
            </p:cNvSpPr>
            <p:nvPr/>
          </p:nvSpPr>
          <p:spPr bwMode="black">
            <a:xfrm>
              <a:off x="609600" y="732931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75" name="Freeform 74"/>
            <p:cNvSpPr>
              <a:spLocks/>
            </p:cNvSpPr>
            <p:nvPr/>
          </p:nvSpPr>
          <p:spPr bwMode="black">
            <a:xfrm>
              <a:off x="783581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76" name="Freeform 75"/>
            <p:cNvSpPr>
              <a:spLocks/>
            </p:cNvSpPr>
            <p:nvPr/>
          </p:nvSpPr>
          <p:spPr bwMode="black">
            <a:xfrm>
              <a:off x="954497" y="528537"/>
              <a:ext cx="62081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77" name="Freeform 76"/>
            <p:cNvSpPr>
              <a:spLocks/>
            </p:cNvSpPr>
            <p:nvPr/>
          </p:nvSpPr>
          <p:spPr bwMode="black">
            <a:xfrm>
              <a:off x="1128478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78" name="Freeform 77"/>
            <p:cNvSpPr>
              <a:spLocks/>
            </p:cNvSpPr>
            <p:nvPr/>
          </p:nvSpPr>
          <p:spPr bwMode="black">
            <a:xfrm>
              <a:off x="1298627" y="732931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79" name="Freeform 78"/>
            <p:cNvSpPr>
              <a:spLocks/>
            </p:cNvSpPr>
            <p:nvPr/>
          </p:nvSpPr>
          <p:spPr bwMode="black">
            <a:xfrm>
              <a:off x="1472608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80" name="Freeform 79"/>
            <p:cNvSpPr>
              <a:spLocks/>
            </p:cNvSpPr>
            <p:nvPr/>
          </p:nvSpPr>
          <p:spPr bwMode="black">
            <a:xfrm>
              <a:off x="1646590" y="528537"/>
              <a:ext cx="62848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81" name="Freeform 80"/>
            <p:cNvSpPr>
              <a:spLocks/>
            </p:cNvSpPr>
            <p:nvPr/>
          </p:nvSpPr>
          <p:spPr bwMode="black">
            <a:xfrm>
              <a:off x="1817505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82" name="Freeform 81"/>
            <p:cNvSpPr>
              <a:spLocks/>
            </p:cNvSpPr>
            <p:nvPr/>
          </p:nvSpPr>
          <p:spPr bwMode="black">
            <a:xfrm>
              <a:off x="1991486" y="732931"/>
              <a:ext cx="62848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61" name="Rectangle 60"/>
          <p:cNvSpPr/>
          <p:nvPr userDrawn="1"/>
        </p:nvSpPr>
        <p:spPr>
          <a:xfrm>
            <a:off x="1" y="5451078"/>
            <a:ext cx="9129008" cy="2639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53" name="Rectangle 4"/>
          <p:cNvSpPr>
            <a:spLocks noChangeArrowheads="1"/>
          </p:cNvSpPr>
          <p:nvPr userDrawn="1"/>
        </p:nvSpPr>
        <p:spPr bwMode="ltGray">
          <a:xfrm>
            <a:off x="251375" y="5459337"/>
            <a:ext cx="1948381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 anchorCtr="1">
            <a:spAutoFit/>
          </a:bodyPr>
          <a:lstStyle/>
          <a:p>
            <a:pPr algn="l" defTabSz="814333" fontAlgn="auto">
              <a:spcBef>
                <a:spcPts val="0"/>
              </a:spcBef>
              <a:spcAft>
                <a:spcPts val="0"/>
              </a:spcAft>
            </a:pPr>
            <a:r>
              <a:rPr lang="en-US" sz="600" dirty="0" smtClean="0">
                <a:solidFill>
                  <a:srgbClr val="C0C0C0"/>
                </a:solidFill>
                <a:latin typeface="Arial"/>
                <a:ea typeface="+mn-ea"/>
                <a:cs typeface="+mn-cs"/>
              </a:rPr>
              <a:t>© 2011 Cisco and/or its affiliates. All rights reserved.</a:t>
            </a:r>
            <a:endParaRPr lang="en-US" sz="600" dirty="0">
              <a:solidFill>
                <a:srgbClr val="C0C0C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54" name="Rectangle 5"/>
          <p:cNvSpPr>
            <a:spLocks noChangeArrowheads="1"/>
          </p:cNvSpPr>
          <p:nvPr userDrawn="1"/>
        </p:nvSpPr>
        <p:spPr bwMode="ltGray">
          <a:xfrm>
            <a:off x="7789672" y="5457892"/>
            <a:ext cx="785979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</a:pPr>
            <a:r>
              <a:rPr lang="en-US" sz="600" dirty="0">
                <a:solidFill>
                  <a:srgbClr val="C0C0C0"/>
                </a:solidFill>
                <a:latin typeface="Arial"/>
                <a:ea typeface="+mn-ea"/>
                <a:cs typeface="+mn-cs"/>
              </a:rPr>
              <a:t>Cisco Confidential</a:t>
            </a:r>
          </a:p>
        </p:txBody>
      </p:sp>
      <p:sp>
        <p:nvSpPr>
          <p:cNvPr id="62" name="Rectangle 7"/>
          <p:cNvSpPr>
            <a:spLocks noChangeArrowheads="1"/>
          </p:cNvSpPr>
          <p:nvPr userDrawn="1"/>
        </p:nvSpPr>
        <p:spPr bwMode="ltGray">
          <a:xfrm>
            <a:off x="8640531" y="5454472"/>
            <a:ext cx="259881" cy="1752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  <a:latin typeface="Arial"/>
                <a:ea typeface="+mn-ea"/>
                <a:cs typeface="+mn-cs"/>
              </a:rPr>
              <a:pPr algn="r" defTabSz="814333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2261271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-4.44444E-6 4.81481E-6 L -4.44444E-6 0.65879 " pathEditMode="relative" rAng="0" ptsTypes="AA">
                                      <p:cBhvr>
                                        <p:cTn id="6" dur="83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2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1.85185E-6 L 2.77778E-6 0.99305 " pathEditMode="relative" rAng="0" ptsTypes="AA">
                                      <p:cBhvr>
                                        <p:cTn id="8" dur="106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97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indefinite" accel="50000" decel="50000" fill="hold" grpId="0" nodeType="withEffect">
                                  <p:stCondLst>
                                    <p:cond delay="11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1.94444E-6 0 L 1.94444E-6 -1.0081 " pathEditMode="relative" rAng="0" ptsTypes="AA">
                                      <p:cBhvr>
                                        <p:cTn id="10" dur="164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4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repeatCount="indefinite" accel="50000" decel="50000" fill="hold" grpId="0" nodeType="withEffect">
                                  <p:stCondLst>
                                    <p:cond delay="13700"/>
                                  </p:stCondLst>
                                  <p:childTnLst>
                                    <p:animMotion origin="layout" path="M 2.77778E-6 4.81481E-6 L 2.77778E-6 -0.34561 " pathEditMode="relative" rAng="0" ptsTypes="AA">
                                      <p:cBhvr>
                                        <p:cTn id="12" dur="109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3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4.44444E-6 L -3.88889E-6 1.14467 " pathEditMode="relative" rAng="0" ptsTypes="AA">
                                      <p:cBhvr>
                                        <p:cTn id="14" dur="104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72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repeatCount="indefinite" accel="50000" decel="5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4.16667E-6 0.27476 L 4.16667E-6 -1.26019 " pathEditMode="relative" rAng="0" ptsTypes="AA">
                                      <p:cBhvr>
                                        <p:cTn id="16" dur="121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68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repeatCount="indefinite" accel="50000" decel="50000" autoRev="1" fill="hold" grpId="0" nodeType="withEffect">
                                  <p:stCondLst>
                                    <p:cond delay="36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1.94444E-6 0 L 1.94444E-6 -1.0081 " pathEditMode="relative" rAng="0" ptsTypes="AA">
                                      <p:cBhvr>
                                        <p:cTn id="18" dur="84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4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repeatCount="indefinite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77778E-6 1.85185E-6 L 2.77778E-6 0.99305 " pathEditMode="relative" rAng="0" ptsTypes="AA">
                                      <p:cBhvr>
                                        <p:cTn id="20" dur="19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97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repeatCount="indefinite" accel="50000" decel="50000" fill="hold" grpId="0" nodeType="withEffect">
                                  <p:stCondLst>
                                    <p:cond delay="6300"/>
                                  </p:stCondLst>
                                  <p:childTnLst>
                                    <p:animMotion origin="layout" path="M 2.77778E-6 1.85185E-6 L 2.77778E-6 0.99305 " pathEditMode="relative" rAng="0" ptsTypes="AA">
                                      <p:cBhvr>
                                        <p:cTn id="22" dur="82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97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repeatCount="indefinite" accel="50000" decel="50000" fill="hold" grpId="0" nodeType="withEffect">
                                  <p:stCondLst>
                                    <p:cond delay="57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-4.72222E-6 -2.15822E-6 L -4.72222E-6 -1.32223 " pathEditMode="relative" rAng="0" ptsTypes="AA">
                                      <p:cBhvr>
                                        <p:cTn id="24" dur="11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61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42" presetClass="path" presetSubtype="0" repeatCount="indefinite" accel="50000" decel="50000" fill="hold" grpId="0" nodeType="withEffect">
                                  <p:stCondLst>
                                    <p:cond delay="13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1.94444E-6 0 L 1.94444E-6 -1.0081 " pathEditMode="relative" rAng="0" ptsTypes="AA">
                                      <p:cBhvr>
                                        <p:cTn id="26" dur="7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4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42" presetClass="path" presetSubtype="0" repeatCount="indefinite" accel="50000" decel="50000" fill="hold" grpId="0" nodeType="withEffect">
                                  <p:stCondLst>
                                    <p:cond delay="5300"/>
                                  </p:stCondLst>
                                  <p:childTnLst>
                                    <p:animMotion origin="layout" path="M 2.77778E-6 1.85185E-6 L 2.77778E-6 0.99305 " pathEditMode="relative" rAng="0" ptsTypes="AA">
                                      <p:cBhvr>
                                        <p:cTn id="28" dur="151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97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42" presetClass="path" presetSubtype="0" repeatCount="indefinite" accel="50000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2.77778E-6 1.85185E-6 L 2.77778E-6 0.99305 " pathEditMode="relative" rAng="0" ptsTypes="AA">
                                      <p:cBhvr>
                                        <p:cTn id="30" dur="5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97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27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2" dur="6650" autoRev="1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60CCCC"/>
                                      </p:to>
                                    </p:animClr>
                                    <p:animClr clrSpc="rgb" dir="cw">
                                      <p:cBhvr>
                                        <p:cTn id="33" dur="6650" autoRev="1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0CCCC"/>
                                      </p:to>
                                    </p:animClr>
                                    <p:set>
                                      <p:cBhvr>
                                        <p:cTn id="34" dur="6650" autoRev="1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5" dur="6650" autoRev="1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27" presetClass="emph" presetSubtype="0" repeatCount="indefinite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7" dur="5350" autoRev="1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60CCCC"/>
                                      </p:to>
                                    </p:animClr>
                                    <p:animClr clrSpc="rgb" dir="cw">
                                      <p:cBhvr>
                                        <p:cTn id="38" dur="5350" autoRev="1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0CCCC"/>
                                      </p:to>
                                    </p:animClr>
                                    <p:set>
                                      <p:cBhvr>
                                        <p:cTn id="39" dur="5350" autoRev="1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0" dur="5350" autoRev="1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7" presetClass="emph" presetSubtype="0" repeatCount="indefinite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2" dur="6650" autoRev="1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60CCCC"/>
                                      </p:to>
                                    </p:animClr>
                                    <p:animClr clrSpc="rgb" dir="cw">
                                      <p:cBhvr>
                                        <p:cTn id="43" dur="6650" autoRev="1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0CCCC"/>
                                      </p:to>
                                    </p:animClr>
                                    <p:set>
                                      <p:cBhvr>
                                        <p:cTn id="44" dur="6650" autoRev="1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5" dur="6650" autoRev="1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46" grpId="0" animBg="1"/>
      <p:bldP spid="45" grpId="0" animBg="1"/>
      <p:bldP spid="33" grpId="0" animBg="1"/>
      <p:bldP spid="28" grpId="0" animBg="1"/>
      <p:bldP spid="29" grpId="0" animBg="1"/>
      <p:bldP spid="30" grpId="0" animBg="1"/>
      <p:bldP spid="31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1" grpId="0" animBg="1"/>
      <p:bldP spid="42" grpId="0" animBg="1"/>
    </p:bld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ChangeArrowheads="1"/>
          </p:cNvSpPr>
          <p:nvPr/>
        </p:nvSpPr>
        <p:spPr bwMode="ltGray">
          <a:xfrm>
            <a:off x="7986492" y="5457729"/>
            <a:ext cx="589185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dirty="0">
                <a:solidFill>
                  <a:srgbClr val="C0C0C0"/>
                </a:solidFill>
                <a:latin typeface="Arial"/>
                <a:ea typeface="+mn-ea"/>
                <a:cs typeface="+mn-cs"/>
              </a:rPr>
              <a:t>Cisco Public</a:t>
            </a:r>
          </a:p>
        </p:txBody>
      </p:sp>
      <p:sp>
        <p:nvSpPr>
          <p:cNvPr id="3" name="Rectangle 7"/>
          <p:cNvSpPr>
            <a:spLocks noChangeArrowheads="1"/>
          </p:cNvSpPr>
          <p:nvPr/>
        </p:nvSpPr>
        <p:spPr bwMode="ltGray">
          <a:xfrm>
            <a:off x="8650757" y="5455083"/>
            <a:ext cx="259881" cy="1752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  <a:defRPr/>
            </a:pPr>
            <a:fld id="{9DCF2DEA-757D-EE40-8879-E7F64311551D}" type="slidenum">
              <a:rPr lang="en-US" sz="600">
                <a:solidFill>
                  <a:srgbClr val="C0C0C0"/>
                </a:solidFill>
                <a:latin typeface="Arial"/>
                <a:ea typeface="+mn-ea"/>
                <a:cs typeface="+mn-cs"/>
              </a:rPr>
              <a:pPr algn="r" defTabSz="814333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dirty="0">
              <a:solidFill>
                <a:srgbClr val="C0C0C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ltGray">
          <a:xfrm>
            <a:off x="250827" y="5459053"/>
            <a:ext cx="3421063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2119" tIns="41058" rIns="82119" bIns="41058" anchor="b">
            <a:spAutoFit/>
          </a:bodyPr>
          <a:lstStyle/>
          <a:p>
            <a:pPr algn="l" defTabSz="81433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dirty="0">
                <a:solidFill>
                  <a:srgbClr val="C0C0C0"/>
                </a:solidFill>
                <a:latin typeface="Arial"/>
                <a:ea typeface="+mn-ea"/>
                <a:cs typeface="+mn-cs"/>
              </a:rPr>
              <a:t>© 2011 Cisco and/or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279464352"/>
      </p:ext>
    </p:extLst>
  </p:cSld>
  <p:clrMapOvr>
    <a:masterClrMapping/>
  </p:clrMapOvr>
  <p:transition xmlns:p14="http://schemas.microsoft.com/office/powerpoint/2010/main">
    <p:wipe dir="r"/>
  </p:transition>
</p:sldLayout>
</file>

<file path=ppt/slideLayouts/slideLayout2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-animated bar_stat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Picture 57" descr="bottom bar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333375" y="5315283"/>
            <a:ext cx="8477250" cy="135760"/>
          </a:xfrm>
          <a:prstGeom prst="rect">
            <a:avLst/>
          </a:prstGeom>
        </p:spPr>
      </p:pic>
      <p:sp>
        <p:nvSpPr>
          <p:cNvPr id="47" name="Rectangle 46"/>
          <p:cNvSpPr/>
          <p:nvPr/>
        </p:nvSpPr>
        <p:spPr>
          <a:xfrm>
            <a:off x="3405354" y="4635502"/>
            <a:ext cx="599089" cy="95468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1460940" y="4699002"/>
            <a:ext cx="472965" cy="954689"/>
          </a:xfrm>
          <a:prstGeom prst="rect">
            <a:avLst/>
          </a:prstGeom>
          <a:solidFill>
            <a:srgbClr val="6DB344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4771699" y="4635502"/>
            <a:ext cx="472965" cy="954689"/>
          </a:xfrm>
          <a:prstGeom prst="rect">
            <a:avLst/>
          </a:prstGeom>
          <a:solidFill>
            <a:srgbClr val="0096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3" name="Rounded Rectangle 32"/>
          <p:cNvSpPr/>
          <p:nvPr/>
        </p:nvSpPr>
        <p:spPr>
          <a:xfrm rot="10800000" flipH="1">
            <a:off x="2856506" y="692727"/>
            <a:ext cx="656314" cy="353589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8" name="Rounded Rectangle 27"/>
          <p:cNvSpPr/>
          <p:nvPr userDrawn="1"/>
        </p:nvSpPr>
        <p:spPr>
          <a:xfrm rot="10800000" flipH="1">
            <a:off x="821966" y="3930650"/>
            <a:ext cx="656314" cy="125624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9" name="Rounded Rectangle 28"/>
          <p:cNvSpPr/>
          <p:nvPr userDrawn="1"/>
        </p:nvSpPr>
        <p:spPr>
          <a:xfrm rot="10800000" flipH="1">
            <a:off x="1332506" y="1651000"/>
            <a:ext cx="656314" cy="353589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9" name="Rectangle 3"/>
          <p:cNvSpPr>
            <a:spLocks noChangeArrowheads="1"/>
          </p:cNvSpPr>
          <p:nvPr/>
        </p:nvSpPr>
        <p:spPr bwMode="hidden">
          <a:xfrm>
            <a:off x="0" y="1"/>
            <a:ext cx="9144000" cy="148167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lIns="91434" tIns="45717" rIns="91434" bIns="45717"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36" name="Rounded Rectangle 35"/>
          <p:cNvSpPr/>
          <p:nvPr/>
        </p:nvSpPr>
        <p:spPr>
          <a:xfrm rot="10800000" flipH="1">
            <a:off x="4920835" y="854363"/>
            <a:ext cx="656314" cy="353589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7" name="Rounded Rectangle 36"/>
          <p:cNvSpPr/>
          <p:nvPr/>
        </p:nvSpPr>
        <p:spPr>
          <a:xfrm rot="10800000" flipH="1">
            <a:off x="5391889" y="1443182"/>
            <a:ext cx="656314" cy="353589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1" name="Rounded Rectangle 40"/>
          <p:cNvSpPr/>
          <p:nvPr/>
        </p:nvSpPr>
        <p:spPr>
          <a:xfrm rot="10800000" flipH="1">
            <a:off x="8162250" y="1443182"/>
            <a:ext cx="656314" cy="353589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2" name="Rounded Rectangle 41"/>
          <p:cNvSpPr/>
          <p:nvPr/>
        </p:nvSpPr>
        <p:spPr>
          <a:xfrm rot="10800000" flipH="1">
            <a:off x="3770907" y="1651000"/>
            <a:ext cx="656314" cy="353589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14992" y="0"/>
            <a:ext cx="9129008" cy="53152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53" name="Rectangle 4"/>
          <p:cNvSpPr>
            <a:spLocks noChangeArrowheads="1"/>
          </p:cNvSpPr>
          <p:nvPr/>
        </p:nvSpPr>
        <p:spPr bwMode="ltGray">
          <a:xfrm>
            <a:off x="251374" y="5459337"/>
            <a:ext cx="1948381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 anchorCtr="1">
            <a:spAutoFit/>
          </a:bodyPr>
          <a:lstStyle/>
          <a:p>
            <a:pPr algn="l" defTabSz="814333" fontAlgn="auto">
              <a:spcBef>
                <a:spcPts val="0"/>
              </a:spcBef>
              <a:spcAft>
                <a:spcPts val="0"/>
              </a:spcAft>
            </a:pPr>
            <a:r>
              <a:rPr lang="en-US" sz="600" dirty="0" smtClean="0">
                <a:solidFill>
                  <a:srgbClr val="C0C0C0"/>
                </a:solidFill>
                <a:latin typeface="Arial"/>
                <a:ea typeface="+mn-ea"/>
                <a:cs typeface="+mn-cs"/>
              </a:rPr>
              <a:t>© 2010 Cisco and/or its affiliates. All rights reserved.</a:t>
            </a:r>
            <a:endParaRPr lang="en-US" sz="600" dirty="0">
              <a:solidFill>
                <a:srgbClr val="C0C0C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54" name="Rectangle 5"/>
          <p:cNvSpPr>
            <a:spLocks noChangeArrowheads="1"/>
          </p:cNvSpPr>
          <p:nvPr/>
        </p:nvSpPr>
        <p:spPr bwMode="ltGray">
          <a:xfrm>
            <a:off x="7789672" y="5457892"/>
            <a:ext cx="785979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</a:pPr>
            <a:r>
              <a:rPr lang="en-US" sz="600" dirty="0">
                <a:solidFill>
                  <a:srgbClr val="C0C0C0"/>
                </a:solidFill>
                <a:latin typeface="Arial"/>
                <a:ea typeface="+mn-ea"/>
                <a:cs typeface="+mn-cs"/>
              </a:rPr>
              <a:t>Cisco Confidential</a:t>
            </a:r>
          </a:p>
        </p:txBody>
      </p:sp>
      <p:sp>
        <p:nvSpPr>
          <p:cNvPr id="55" name="Rectangle 7"/>
          <p:cNvSpPr>
            <a:spLocks noChangeArrowheads="1"/>
          </p:cNvSpPr>
          <p:nvPr/>
        </p:nvSpPr>
        <p:spPr bwMode="ltGray">
          <a:xfrm>
            <a:off x="8650075" y="5454472"/>
            <a:ext cx="259881" cy="1752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  <a:latin typeface="Arial"/>
                <a:ea typeface="+mn-ea"/>
                <a:cs typeface="+mn-cs"/>
              </a:rPr>
              <a:pPr algn="r" defTabSz="814333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102" name="Rectangle 4"/>
          <p:cNvSpPr>
            <a:spLocks noChangeArrowheads="1"/>
          </p:cNvSpPr>
          <p:nvPr/>
        </p:nvSpPr>
        <p:spPr bwMode="ltGray">
          <a:xfrm>
            <a:off x="251374" y="5459337"/>
            <a:ext cx="1948381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 anchorCtr="1">
            <a:spAutoFit/>
          </a:bodyPr>
          <a:lstStyle/>
          <a:p>
            <a:pPr algn="l" defTabSz="814333" fontAlgn="auto">
              <a:spcBef>
                <a:spcPts val="0"/>
              </a:spcBef>
              <a:spcAft>
                <a:spcPts val="0"/>
              </a:spcAft>
            </a:pPr>
            <a:r>
              <a:rPr lang="en-US" sz="600" dirty="0" smtClean="0">
                <a:solidFill>
                  <a:srgbClr val="C0C0C0"/>
                </a:solidFill>
                <a:latin typeface="Arial"/>
                <a:ea typeface="+mn-ea"/>
                <a:cs typeface="+mn-cs"/>
              </a:rPr>
              <a:t>© 2010 Cisco and/or its affiliates. All rights reserved.</a:t>
            </a:r>
            <a:endParaRPr lang="en-US" sz="600" dirty="0">
              <a:solidFill>
                <a:srgbClr val="C0C0C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103" name="Rectangle 5"/>
          <p:cNvSpPr>
            <a:spLocks noChangeArrowheads="1"/>
          </p:cNvSpPr>
          <p:nvPr/>
        </p:nvSpPr>
        <p:spPr bwMode="ltGray">
          <a:xfrm>
            <a:off x="7789672" y="5457892"/>
            <a:ext cx="785979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</a:pPr>
            <a:r>
              <a:rPr lang="en-US" sz="600" dirty="0">
                <a:solidFill>
                  <a:srgbClr val="C0C0C0"/>
                </a:solidFill>
                <a:latin typeface="Arial"/>
                <a:ea typeface="+mn-ea"/>
                <a:cs typeface="+mn-cs"/>
              </a:rPr>
              <a:t>Cisco Confidential</a:t>
            </a:r>
          </a:p>
        </p:txBody>
      </p:sp>
      <p:sp>
        <p:nvSpPr>
          <p:cNvPr id="104" name="Rectangle 7"/>
          <p:cNvSpPr>
            <a:spLocks noChangeArrowheads="1"/>
          </p:cNvSpPr>
          <p:nvPr/>
        </p:nvSpPr>
        <p:spPr bwMode="ltGray">
          <a:xfrm>
            <a:off x="8650075" y="5454472"/>
            <a:ext cx="259881" cy="1752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  <a:latin typeface="Arial"/>
                <a:ea typeface="+mn-ea"/>
                <a:cs typeface="+mn-cs"/>
              </a:rPr>
              <a:pPr algn="r" defTabSz="814333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4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6383" y="3720055"/>
            <a:ext cx="8112126" cy="320146"/>
          </a:xfrm>
        </p:spPr>
        <p:txBody>
          <a:bodyPr>
            <a:normAutofit/>
          </a:bodyPr>
          <a:lstStyle>
            <a:lvl1pPr marL="0" indent="0" algn="l">
              <a:buNone/>
              <a:defRPr lang="en-US" sz="2000" kern="1200" dirty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1pPr>
            <a:lvl2pPr marL="4571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1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3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33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</a:pPr>
            <a:r>
              <a:rPr lang="en-US" dirty="0" smtClean="0"/>
              <a:t>Presenter Name and Title Go Here</a:t>
            </a:r>
            <a:endParaRPr lang="en-US" dirty="0"/>
          </a:p>
        </p:txBody>
      </p:sp>
      <p:sp>
        <p:nvSpPr>
          <p:cNvPr id="50" name="Title 1"/>
          <p:cNvSpPr>
            <a:spLocks noGrp="1"/>
          </p:cNvSpPr>
          <p:nvPr>
            <p:ph type="ctrTitle" hasCustomPrompt="1"/>
          </p:nvPr>
        </p:nvSpPr>
        <p:spPr>
          <a:xfrm>
            <a:off x="221395" y="1040192"/>
            <a:ext cx="8112125" cy="2422699"/>
          </a:xfrm>
        </p:spPr>
        <p:txBody>
          <a:bodyPr/>
          <a:lstStyle>
            <a:lvl1pPr algn="l" defTabSz="91433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6000" b="0" kern="1200" spc="-200" baseline="0" dirty="0">
                <a:gradFill flip="none" rotWithShape="1">
                  <a:gsLst>
                    <a:gs pos="0">
                      <a:srgbClr val="55E6ED"/>
                    </a:gs>
                    <a:gs pos="80000">
                      <a:srgbClr val="009249"/>
                    </a:gs>
                  </a:gsLst>
                  <a:lin ang="120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Presentation Title Goes Here</a:t>
            </a:r>
            <a:endParaRPr lang="en-US" dirty="0"/>
          </a:p>
        </p:txBody>
      </p:sp>
      <p:sp>
        <p:nvSpPr>
          <p:cNvPr id="110" name="Rectangle 4"/>
          <p:cNvSpPr>
            <a:spLocks noChangeArrowheads="1"/>
          </p:cNvSpPr>
          <p:nvPr/>
        </p:nvSpPr>
        <p:spPr bwMode="ltGray">
          <a:xfrm>
            <a:off x="251374" y="5459337"/>
            <a:ext cx="1948381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 anchorCtr="1">
            <a:spAutoFit/>
          </a:bodyPr>
          <a:lstStyle/>
          <a:p>
            <a:pPr algn="l" defTabSz="814333" fontAlgn="auto">
              <a:spcBef>
                <a:spcPts val="0"/>
              </a:spcBef>
              <a:spcAft>
                <a:spcPts val="0"/>
              </a:spcAft>
            </a:pPr>
            <a:r>
              <a:rPr lang="en-US" sz="600" dirty="0" smtClean="0">
                <a:solidFill>
                  <a:srgbClr val="C0C0C0"/>
                </a:solidFill>
                <a:latin typeface="Arial"/>
                <a:ea typeface="+mn-ea"/>
                <a:cs typeface="+mn-cs"/>
              </a:rPr>
              <a:t>© 2010 Cisco and/or its affiliates. All rights reserved.</a:t>
            </a:r>
            <a:endParaRPr lang="en-US" sz="600" dirty="0">
              <a:solidFill>
                <a:srgbClr val="C0C0C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111" name="Rectangle 5"/>
          <p:cNvSpPr>
            <a:spLocks noChangeArrowheads="1"/>
          </p:cNvSpPr>
          <p:nvPr/>
        </p:nvSpPr>
        <p:spPr bwMode="ltGray">
          <a:xfrm>
            <a:off x="7789672" y="5457892"/>
            <a:ext cx="785979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</a:pPr>
            <a:r>
              <a:rPr lang="en-US" sz="600" dirty="0">
                <a:solidFill>
                  <a:srgbClr val="C0C0C0"/>
                </a:solidFill>
                <a:latin typeface="Arial"/>
                <a:ea typeface="+mn-ea"/>
                <a:cs typeface="+mn-cs"/>
              </a:rPr>
              <a:t>Cisco Confidential</a:t>
            </a:r>
          </a:p>
        </p:txBody>
      </p:sp>
      <p:sp>
        <p:nvSpPr>
          <p:cNvPr id="112" name="Rectangle 7"/>
          <p:cNvSpPr>
            <a:spLocks noChangeArrowheads="1"/>
          </p:cNvSpPr>
          <p:nvPr/>
        </p:nvSpPr>
        <p:spPr bwMode="ltGray">
          <a:xfrm>
            <a:off x="8650075" y="5454472"/>
            <a:ext cx="259881" cy="1752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  <a:latin typeface="Arial"/>
                <a:ea typeface="+mn-ea"/>
                <a:cs typeface="+mn-cs"/>
              </a:rPr>
              <a:pPr algn="r" defTabSz="814333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  <a:latin typeface="Arial"/>
              <a:ea typeface="+mn-ea"/>
              <a:cs typeface="+mn-cs"/>
            </a:endParaRPr>
          </a:p>
        </p:txBody>
      </p:sp>
      <p:grpSp>
        <p:nvGrpSpPr>
          <p:cNvPr id="2" name="Group 67"/>
          <p:cNvGrpSpPr/>
          <p:nvPr/>
        </p:nvGrpSpPr>
        <p:grpSpPr>
          <a:xfrm>
            <a:off x="341314" y="259293"/>
            <a:ext cx="829170" cy="365298"/>
            <a:chOff x="609600" y="528537"/>
            <a:chExt cx="1444734" cy="763789"/>
          </a:xfrm>
          <a:gradFill flip="none" rotWithShape="1">
            <a:gsLst>
              <a:gs pos="11000">
                <a:schemeClr val="accent2"/>
              </a:gs>
              <a:gs pos="100000">
                <a:schemeClr val="accent5"/>
              </a:gs>
            </a:gsLst>
            <a:lin ang="2700000" scaled="1"/>
            <a:tileRect/>
          </a:gradFill>
        </p:grpSpPr>
        <p:sp>
          <p:nvSpPr>
            <p:cNvPr id="69" name="Rectangle 68"/>
            <p:cNvSpPr>
              <a:spLocks noChangeArrowheads="1"/>
            </p:cNvSpPr>
            <p:nvPr/>
          </p:nvSpPr>
          <p:spPr bwMode="black">
            <a:xfrm>
              <a:off x="1016578" y="1035681"/>
              <a:ext cx="65914" cy="24973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70" name="Freeform 69"/>
            <p:cNvSpPr>
              <a:spLocks/>
            </p:cNvSpPr>
            <p:nvPr/>
          </p:nvSpPr>
          <p:spPr bwMode="black">
            <a:xfrm>
              <a:off x="1400563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71" name="Freeform 70"/>
            <p:cNvSpPr>
              <a:spLocks/>
            </p:cNvSpPr>
            <p:nvPr/>
          </p:nvSpPr>
          <p:spPr bwMode="black">
            <a:xfrm>
              <a:off x="740661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72" name="Freeform 71"/>
            <p:cNvSpPr>
              <a:spLocks noEditPoints="1"/>
            </p:cNvSpPr>
            <p:nvPr/>
          </p:nvSpPr>
          <p:spPr bwMode="black">
            <a:xfrm>
              <a:off x="1660385" y="1028765"/>
              <a:ext cx="262122" cy="263561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73" name="Freeform 72"/>
            <p:cNvSpPr>
              <a:spLocks/>
            </p:cNvSpPr>
            <p:nvPr/>
          </p:nvSpPr>
          <p:spPr bwMode="black">
            <a:xfrm>
              <a:off x="1167566" y="1028765"/>
              <a:ext cx="170916" cy="263561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74" name="Freeform 73"/>
            <p:cNvSpPr>
              <a:spLocks/>
            </p:cNvSpPr>
            <p:nvPr/>
          </p:nvSpPr>
          <p:spPr bwMode="black">
            <a:xfrm>
              <a:off x="609600" y="732931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75" name="Freeform 74"/>
            <p:cNvSpPr>
              <a:spLocks/>
            </p:cNvSpPr>
            <p:nvPr/>
          </p:nvSpPr>
          <p:spPr bwMode="black">
            <a:xfrm>
              <a:off x="783581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76" name="Freeform 75"/>
            <p:cNvSpPr>
              <a:spLocks/>
            </p:cNvSpPr>
            <p:nvPr/>
          </p:nvSpPr>
          <p:spPr bwMode="black">
            <a:xfrm>
              <a:off x="954497" y="528537"/>
              <a:ext cx="62081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77" name="Freeform 76"/>
            <p:cNvSpPr>
              <a:spLocks/>
            </p:cNvSpPr>
            <p:nvPr/>
          </p:nvSpPr>
          <p:spPr bwMode="black">
            <a:xfrm>
              <a:off x="1128478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78" name="Freeform 77"/>
            <p:cNvSpPr>
              <a:spLocks/>
            </p:cNvSpPr>
            <p:nvPr/>
          </p:nvSpPr>
          <p:spPr bwMode="black">
            <a:xfrm>
              <a:off x="1298627" y="732931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79" name="Freeform 78"/>
            <p:cNvSpPr>
              <a:spLocks/>
            </p:cNvSpPr>
            <p:nvPr/>
          </p:nvSpPr>
          <p:spPr bwMode="black">
            <a:xfrm>
              <a:off x="1472608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80" name="Freeform 79"/>
            <p:cNvSpPr>
              <a:spLocks/>
            </p:cNvSpPr>
            <p:nvPr/>
          </p:nvSpPr>
          <p:spPr bwMode="black">
            <a:xfrm>
              <a:off x="1646590" y="528537"/>
              <a:ext cx="62848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81" name="Freeform 80"/>
            <p:cNvSpPr>
              <a:spLocks/>
            </p:cNvSpPr>
            <p:nvPr/>
          </p:nvSpPr>
          <p:spPr bwMode="black">
            <a:xfrm>
              <a:off x="1817505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82" name="Freeform 81"/>
            <p:cNvSpPr>
              <a:spLocks/>
            </p:cNvSpPr>
            <p:nvPr/>
          </p:nvSpPr>
          <p:spPr bwMode="black">
            <a:xfrm>
              <a:off x="1991486" y="732931"/>
              <a:ext cx="62848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57" name="Rectangle 56"/>
          <p:cNvSpPr/>
          <p:nvPr userDrawn="1"/>
        </p:nvSpPr>
        <p:spPr>
          <a:xfrm>
            <a:off x="1" y="5451078"/>
            <a:ext cx="9129008" cy="2639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59" name="Rectangle 5"/>
          <p:cNvSpPr>
            <a:spLocks noChangeArrowheads="1"/>
          </p:cNvSpPr>
          <p:nvPr userDrawn="1"/>
        </p:nvSpPr>
        <p:spPr bwMode="ltGray">
          <a:xfrm>
            <a:off x="7789672" y="5457892"/>
            <a:ext cx="785979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</a:pPr>
            <a:r>
              <a:rPr lang="en-US" sz="600" dirty="0">
                <a:solidFill>
                  <a:srgbClr val="C0C0C0"/>
                </a:solidFill>
                <a:latin typeface="Arial"/>
                <a:ea typeface="+mn-ea"/>
                <a:cs typeface="+mn-cs"/>
              </a:rPr>
              <a:t>Cisco Confidential</a:t>
            </a:r>
          </a:p>
        </p:txBody>
      </p:sp>
      <p:sp>
        <p:nvSpPr>
          <p:cNvPr id="56" name="Rectangle 4"/>
          <p:cNvSpPr>
            <a:spLocks noChangeArrowheads="1"/>
          </p:cNvSpPr>
          <p:nvPr userDrawn="1"/>
        </p:nvSpPr>
        <p:spPr bwMode="ltGray">
          <a:xfrm>
            <a:off x="251375" y="5459337"/>
            <a:ext cx="3420515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9" tIns="41058" rIns="82119" bIns="41058" anchor="b" anchorCtr="0">
            <a:spAutoFit/>
          </a:bodyPr>
          <a:lstStyle/>
          <a:p>
            <a:pPr algn="l" defTabSz="814333" fontAlgn="auto">
              <a:spcBef>
                <a:spcPts val="0"/>
              </a:spcBef>
              <a:spcAft>
                <a:spcPts val="0"/>
              </a:spcAft>
            </a:pPr>
            <a:r>
              <a:rPr lang="en-US" sz="600" dirty="0" smtClean="0">
                <a:solidFill>
                  <a:srgbClr val="C0C0C0"/>
                </a:solidFill>
                <a:latin typeface="Arial"/>
                <a:ea typeface="+mn-ea"/>
                <a:cs typeface="+mn-cs"/>
              </a:rPr>
              <a:t>© 2011 Cisco and/or its affiliates. All rights reserved.</a:t>
            </a:r>
            <a:endParaRPr lang="en-US" sz="600" dirty="0">
              <a:solidFill>
                <a:srgbClr val="C0C0C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52" name="Rectangle 7"/>
          <p:cNvSpPr>
            <a:spLocks noChangeArrowheads="1"/>
          </p:cNvSpPr>
          <p:nvPr userDrawn="1"/>
        </p:nvSpPr>
        <p:spPr bwMode="ltGray">
          <a:xfrm>
            <a:off x="8640531" y="5454472"/>
            <a:ext cx="259881" cy="1752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  <a:latin typeface="Arial"/>
                <a:ea typeface="+mn-ea"/>
                <a:cs typeface="+mn-cs"/>
              </a:rPr>
              <a:pPr algn="r" defTabSz="814333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022340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solid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2" descr="C:\Documents and Settings\contractor\Desktop\Blue_Green_Gradient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</p:spPr>
      </p:pic>
      <p:sp>
        <p:nvSpPr>
          <p:cNvPr id="29" name="Rounded Rectangle 28"/>
          <p:cNvSpPr/>
          <p:nvPr/>
        </p:nvSpPr>
        <p:spPr>
          <a:xfrm>
            <a:off x="1823499" y="-2975493"/>
            <a:ext cx="1729740" cy="1167847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  <a:alpha val="18000"/>
                </a:scheme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0" y="-531433"/>
            <a:ext cx="1729740" cy="679035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  <a:alpha val="18000"/>
                </a:scheme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1" name="Rounded Rectangle 30"/>
          <p:cNvSpPr/>
          <p:nvPr/>
        </p:nvSpPr>
        <p:spPr>
          <a:xfrm rot="10800000">
            <a:off x="1013792" y="3540504"/>
            <a:ext cx="1729740" cy="679035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2" name="Rounded Rectangle 31"/>
          <p:cNvSpPr/>
          <p:nvPr userDrawn="1"/>
        </p:nvSpPr>
        <p:spPr>
          <a:xfrm>
            <a:off x="6585484" y="-2427732"/>
            <a:ext cx="1729740" cy="679035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>
                  <a:lumMod val="75000"/>
                  <a:alpha val="28000"/>
                </a:schemeClr>
              </a:gs>
              <a:gs pos="100000">
                <a:schemeClr val="accent4">
                  <a:lumMod val="75000"/>
                  <a:alpha val="29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3" name="Rounded Rectangle 32"/>
          <p:cNvSpPr/>
          <p:nvPr userDrawn="1"/>
        </p:nvSpPr>
        <p:spPr>
          <a:xfrm>
            <a:off x="8105452" y="4749329"/>
            <a:ext cx="1729740" cy="679035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>
                  <a:lumMod val="75000"/>
                  <a:alpha val="28000"/>
                </a:schemeClr>
              </a:gs>
              <a:gs pos="100000">
                <a:schemeClr val="accent4">
                  <a:lumMod val="75000"/>
                  <a:alpha val="29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4" name="Rounded Rectangle 33"/>
          <p:cNvSpPr/>
          <p:nvPr/>
        </p:nvSpPr>
        <p:spPr>
          <a:xfrm rot="10800000">
            <a:off x="3036073" y="1263477"/>
            <a:ext cx="1729740" cy="679035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21395" y="1030575"/>
            <a:ext cx="8112125" cy="2432316"/>
          </a:xfrm>
        </p:spPr>
        <p:txBody>
          <a:bodyPr/>
          <a:lstStyle>
            <a:lvl1pPr>
              <a:lnSpc>
                <a:spcPct val="90000"/>
              </a:lnSpc>
              <a:defRPr sz="6000" b="0" spc="-2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Presentation Title Goes Here</a:t>
            </a:r>
            <a:endParaRPr lang="en-US" dirty="0"/>
          </a:p>
        </p:txBody>
      </p:sp>
      <p:grpSp>
        <p:nvGrpSpPr>
          <p:cNvPr id="4" name="Group 38"/>
          <p:cNvGrpSpPr/>
          <p:nvPr/>
        </p:nvGrpSpPr>
        <p:grpSpPr>
          <a:xfrm>
            <a:off x="341314" y="259293"/>
            <a:ext cx="829170" cy="365298"/>
            <a:chOff x="609600" y="528537"/>
            <a:chExt cx="1444734" cy="763789"/>
          </a:xfrm>
          <a:solidFill>
            <a:schemeClr val="bg1"/>
          </a:solidFill>
        </p:grpSpPr>
        <p:sp>
          <p:nvSpPr>
            <p:cNvPr id="64" name="Rectangle 63"/>
            <p:cNvSpPr>
              <a:spLocks noChangeArrowheads="1"/>
            </p:cNvSpPr>
            <p:nvPr/>
          </p:nvSpPr>
          <p:spPr bwMode="black">
            <a:xfrm>
              <a:off x="1016578" y="1035681"/>
              <a:ext cx="65914" cy="24973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65" name="Freeform 64"/>
            <p:cNvSpPr>
              <a:spLocks/>
            </p:cNvSpPr>
            <p:nvPr/>
          </p:nvSpPr>
          <p:spPr bwMode="black">
            <a:xfrm>
              <a:off x="1400563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66" name="Freeform 65"/>
            <p:cNvSpPr>
              <a:spLocks/>
            </p:cNvSpPr>
            <p:nvPr/>
          </p:nvSpPr>
          <p:spPr bwMode="black">
            <a:xfrm>
              <a:off x="740661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67" name="Freeform 66"/>
            <p:cNvSpPr>
              <a:spLocks noEditPoints="1"/>
            </p:cNvSpPr>
            <p:nvPr/>
          </p:nvSpPr>
          <p:spPr bwMode="black">
            <a:xfrm>
              <a:off x="1660385" y="1028765"/>
              <a:ext cx="262122" cy="263561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68" name="Freeform 67"/>
            <p:cNvSpPr>
              <a:spLocks/>
            </p:cNvSpPr>
            <p:nvPr/>
          </p:nvSpPr>
          <p:spPr bwMode="black">
            <a:xfrm>
              <a:off x="1167566" y="1028765"/>
              <a:ext cx="170916" cy="263561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69" name="Freeform 68"/>
            <p:cNvSpPr>
              <a:spLocks/>
            </p:cNvSpPr>
            <p:nvPr/>
          </p:nvSpPr>
          <p:spPr bwMode="black">
            <a:xfrm>
              <a:off x="609600" y="732931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70" name="Freeform 69"/>
            <p:cNvSpPr>
              <a:spLocks/>
            </p:cNvSpPr>
            <p:nvPr/>
          </p:nvSpPr>
          <p:spPr bwMode="black">
            <a:xfrm>
              <a:off x="783581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71" name="Freeform 70"/>
            <p:cNvSpPr>
              <a:spLocks/>
            </p:cNvSpPr>
            <p:nvPr/>
          </p:nvSpPr>
          <p:spPr bwMode="black">
            <a:xfrm>
              <a:off x="954497" y="528537"/>
              <a:ext cx="62081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72" name="Freeform 71"/>
            <p:cNvSpPr>
              <a:spLocks/>
            </p:cNvSpPr>
            <p:nvPr/>
          </p:nvSpPr>
          <p:spPr bwMode="black">
            <a:xfrm>
              <a:off x="1128478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73" name="Freeform 72"/>
            <p:cNvSpPr>
              <a:spLocks/>
            </p:cNvSpPr>
            <p:nvPr/>
          </p:nvSpPr>
          <p:spPr bwMode="black">
            <a:xfrm>
              <a:off x="1298627" y="732931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74" name="Freeform 73"/>
            <p:cNvSpPr>
              <a:spLocks/>
            </p:cNvSpPr>
            <p:nvPr/>
          </p:nvSpPr>
          <p:spPr bwMode="black">
            <a:xfrm>
              <a:off x="1472608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75" name="Freeform 74"/>
            <p:cNvSpPr>
              <a:spLocks/>
            </p:cNvSpPr>
            <p:nvPr/>
          </p:nvSpPr>
          <p:spPr bwMode="black">
            <a:xfrm>
              <a:off x="1646590" y="528537"/>
              <a:ext cx="62848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76" name="Freeform 75"/>
            <p:cNvSpPr>
              <a:spLocks/>
            </p:cNvSpPr>
            <p:nvPr/>
          </p:nvSpPr>
          <p:spPr bwMode="black">
            <a:xfrm>
              <a:off x="1817505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77" name="Freeform 76"/>
            <p:cNvSpPr>
              <a:spLocks/>
            </p:cNvSpPr>
            <p:nvPr/>
          </p:nvSpPr>
          <p:spPr bwMode="black">
            <a:xfrm>
              <a:off x="1991486" y="732931"/>
              <a:ext cx="62848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6383" y="3720058"/>
            <a:ext cx="8112126" cy="320146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 marL="4571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1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3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Presenter Name and Title Go Here</a:t>
            </a:r>
            <a:endParaRPr lang="en-US" dirty="0"/>
          </a:p>
        </p:txBody>
      </p:sp>
      <p:sp>
        <p:nvSpPr>
          <p:cNvPr id="58" name="Rectangle 5"/>
          <p:cNvSpPr>
            <a:spLocks noChangeArrowheads="1"/>
          </p:cNvSpPr>
          <p:nvPr/>
        </p:nvSpPr>
        <p:spPr bwMode="ltGray">
          <a:xfrm>
            <a:off x="7789672" y="5457892"/>
            <a:ext cx="785979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</a:pPr>
            <a:r>
              <a:rPr lang="en-US" sz="600" dirty="0">
                <a:solidFill>
                  <a:srgbClr val="FFFFFF"/>
                </a:solidFill>
                <a:latin typeface="Arial"/>
                <a:ea typeface="+mn-ea"/>
                <a:cs typeface="+mn-cs"/>
              </a:rPr>
              <a:t>Cisco Confidential</a:t>
            </a:r>
          </a:p>
        </p:txBody>
      </p:sp>
      <p:sp>
        <p:nvSpPr>
          <p:cNvPr id="36" name="Rectangle 4"/>
          <p:cNvSpPr>
            <a:spLocks noChangeArrowheads="1"/>
          </p:cNvSpPr>
          <p:nvPr userDrawn="1"/>
        </p:nvSpPr>
        <p:spPr bwMode="ltGray">
          <a:xfrm>
            <a:off x="251375" y="5459337"/>
            <a:ext cx="3420515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9" tIns="41058" rIns="82119" bIns="41058" anchor="b" anchorCtr="0">
            <a:spAutoFit/>
          </a:bodyPr>
          <a:lstStyle/>
          <a:p>
            <a:pPr algn="l" defTabSz="814333" fontAlgn="auto">
              <a:spcBef>
                <a:spcPts val="0"/>
              </a:spcBef>
              <a:spcAft>
                <a:spcPts val="0"/>
              </a:spcAft>
            </a:pPr>
            <a:r>
              <a:rPr lang="en-US" sz="600" dirty="0" smtClean="0">
                <a:solidFill>
                  <a:srgbClr val="FFFFFF"/>
                </a:solidFill>
                <a:latin typeface="Arial"/>
                <a:ea typeface="+mn-ea"/>
                <a:cs typeface="+mn-cs"/>
              </a:rPr>
              <a:t>© 2011 Cisco and/or its affiliates. All rights reserved.</a:t>
            </a:r>
            <a:endParaRPr lang="en-US" sz="600" dirty="0">
              <a:solidFill>
                <a:srgbClr val="FFFFFF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37" name="Rectangle 7"/>
          <p:cNvSpPr>
            <a:spLocks noChangeArrowheads="1"/>
          </p:cNvSpPr>
          <p:nvPr userDrawn="1"/>
        </p:nvSpPr>
        <p:spPr bwMode="ltGray">
          <a:xfrm>
            <a:off x="8640531" y="5454472"/>
            <a:ext cx="259881" cy="1752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</a:pPr>
            <a:fld id="{DFCF27A5-1A5B-48D3-A060-2758FFBB1ADD}" type="slidenum">
              <a:rPr lang="en-US" sz="600">
                <a:solidFill>
                  <a:srgbClr val="FFFFFF"/>
                </a:solidFill>
                <a:latin typeface="Arial"/>
                <a:ea typeface="+mn-ea"/>
                <a:cs typeface="+mn-cs"/>
              </a:rPr>
              <a:pPr algn="r" defTabSz="814333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sz="600" dirty="0">
              <a:solidFill>
                <a:srgbClr val="FFFFFF"/>
              </a:solidFill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0677121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repeatCount="indefinite" accel="50000" decel="50000" autoRev="1" fill="remove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2.77778E-6 -2.22045E-16 L -2.77778E-6 -1.425 " pathEditMode="fixed" rAng="0" ptsTypes="AA">
                                      <p:cBhvr>
                                        <p:cTn id="6" dur="4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1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-2.96296E-6 L 3.05556E-6 0.88611 " pathEditMode="fixed" rAng="0" ptsTypes="AA">
                                      <p:cBhvr>
                                        <p:cTn id="8" dur="4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4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4" presetClass="path" presetSubtype="0" repeatCount="indefinite" accel="50000" decel="50000" autoRev="1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animMotion origin="layout" path="M -2.5E-6 3.7037E-6 L -2.5E-6 -1.33195 " pathEditMode="fixed" rAng="0" ptsTypes="AA">
                                      <p:cBhvr>
                                        <p:cTn id="10" dur="4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66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4" presetClass="path" presetSubtype="0" repeatCount="indefinite" accel="50000" decel="50000" autoRev="1" fill="hold" grpId="0" nodeType="withEffect">
                                  <p:stCondLst>
                                    <p:cond delay="3600"/>
                                  </p:stCondLst>
                                  <p:childTnLst>
                                    <p:animMotion origin="layout" path="M -1.94444E-6 4.07407E-6 L -1.94444E-6 -1.42084 " pathEditMode="fixed" rAng="0" ptsTypes="AA">
                                      <p:cBhvr>
                                        <p:cTn id="12" dur="4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1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ccel="50000" decel="50000" autoRev="1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1.94444E-6 4.07407E-6 L 1.94444E-6 0.81944 " pathEditMode="fixed" rAng="0" ptsTypes="AA">
                                      <p:cBhvr>
                                        <p:cTn id="14" dur="4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1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repeatCount="indefinite" accel="50000" decel="50000" autoRev="1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animMotion origin="layout" path="M -3.61111E-6 2.59259E-6 L -3.61111E-6 1.19028 " pathEditMode="fixed" rAng="0" ptsTypes="AA">
                                      <p:cBhvr>
                                        <p:cTn id="16" dur="4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</p:bldLst>
  </p:timing>
</p:sldLayout>
</file>

<file path=ppt/slideLayouts/slideLayout2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 solid gradient_stat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2" descr="C:\Documents and Settings\contractor\Desktop\Blue_Green_Gradient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</p:spPr>
      </p:pic>
      <p:sp>
        <p:nvSpPr>
          <p:cNvPr id="37" name="Rounded Rectangle 36"/>
          <p:cNvSpPr/>
          <p:nvPr userDrawn="1"/>
        </p:nvSpPr>
        <p:spPr>
          <a:xfrm>
            <a:off x="1823499" y="2757453"/>
            <a:ext cx="1729740" cy="1167847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  <a:alpha val="18000"/>
                </a:scheme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8" name="Rounded Rectangle 37"/>
          <p:cNvSpPr/>
          <p:nvPr userDrawn="1"/>
        </p:nvSpPr>
        <p:spPr>
          <a:xfrm>
            <a:off x="0" y="1030574"/>
            <a:ext cx="1729740" cy="679035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  <a:alpha val="18000"/>
                </a:scheme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9" name="Rounded Rectangle 38"/>
          <p:cNvSpPr/>
          <p:nvPr userDrawn="1"/>
        </p:nvSpPr>
        <p:spPr>
          <a:xfrm rot="10800000">
            <a:off x="1013792" y="3540504"/>
            <a:ext cx="1729740" cy="679035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0" name="Rounded Rectangle 39"/>
          <p:cNvSpPr/>
          <p:nvPr userDrawn="1"/>
        </p:nvSpPr>
        <p:spPr>
          <a:xfrm>
            <a:off x="6585484" y="-1713357"/>
            <a:ext cx="1729740" cy="679035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>
                  <a:lumMod val="75000"/>
                  <a:alpha val="28000"/>
                </a:schemeClr>
              </a:gs>
              <a:gs pos="100000">
                <a:schemeClr val="accent4">
                  <a:lumMod val="75000"/>
                  <a:alpha val="29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1" name="Rounded Rectangle 40"/>
          <p:cNvSpPr/>
          <p:nvPr userDrawn="1"/>
        </p:nvSpPr>
        <p:spPr>
          <a:xfrm>
            <a:off x="8105452" y="2319821"/>
            <a:ext cx="1729740" cy="679035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>
                  <a:lumMod val="75000"/>
                  <a:alpha val="28000"/>
                </a:schemeClr>
              </a:gs>
              <a:gs pos="100000">
                <a:schemeClr val="accent4">
                  <a:lumMod val="75000"/>
                  <a:alpha val="29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2" name="Rounded Rectangle 41"/>
          <p:cNvSpPr/>
          <p:nvPr userDrawn="1"/>
        </p:nvSpPr>
        <p:spPr>
          <a:xfrm rot="10800000">
            <a:off x="3036073" y="145325"/>
            <a:ext cx="1729740" cy="679035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21395" y="1030575"/>
            <a:ext cx="8112125" cy="2432316"/>
          </a:xfrm>
        </p:spPr>
        <p:txBody>
          <a:bodyPr/>
          <a:lstStyle>
            <a:lvl1pPr>
              <a:lnSpc>
                <a:spcPct val="90000"/>
              </a:lnSpc>
              <a:defRPr sz="6000" b="0" spc="-2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Presentation Title Goes Here</a:t>
            </a:r>
            <a:endParaRPr lang="en-US" dirty="0"/>
          </a:p>
        </p:txBody>
      </p:sp>
      <p:grpSp>
        <p:nvGrpSpPr>
          <p:cNvPr id="4" name="Group 38"/>
          <p:cNvGrpSpPr/>
          <p:nvPr/>
        </p:nvGrpSpPr>
        <p:grpSpPr>
          <a:xfrm>
            <a:off x="341314" y="259293"/>
            <a:ext cx="829170" cy="365298"/>
            <a:chOff x="609600" y="528537"/>
            <a:chExt cx="1444734" cy="763789"/>
          </a:xfrm>
          <a:solidFill>
            <a:schemeClr val="bg1"/>
          </a:solidFill>
        </p:grpSpPr>
        <p:sp>
          <p:nvSpPr>
            <p:cNvPr id="64" name="Rectangle 63"/>
            <p:cNvSpPr>
              <a:spLocks noChangeArrowheads="1"/>
            </p:cNvSpPr>
            <p:nvPr/>
          </p:nvSpPr>
          <p:spPr bwMode="black">
            <a:xfrm>
              <a:off x="1016578" y="1035681"/>
              <a:ext cx="65914" cy="24973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65" name="Freeform 64"/>
            <p:cNvSpPr>
              <a:spLocks/>
            </p:cNvSpPr>
            <p:nvPr/>
          </p:nvSpPr>
          <p:spPr bwMode="black">
            <a:xfrm>
              <a:off x="1400563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66" name="Freeform 65"/>
            <p:cNvSpPr>
              <a:spLocks/>
            </p:cNvSpPr>
            <p:nvPr/>
          </p:nvSpPr>
          <p:spPr bwMode="black">
            <a:xfrm>
              <a:off x="740661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67" name="Freeform 66"/>
            <p:cNvSpPr>
              <a:spLocks noEditPoints="1"/>
            </p:cNvSpPr>
            <p:nvPr/>
          </p:nvSpPr>
          <p:spPr bwMode="black">
            <a:xfrm>
              <a:off x="1660385" y="1028765"/>
              <a:ext cx="262122" cy="263561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68" name="Freeform 67"/>
            <p:cNvSpPr>
              <a:spLocks/>
            </p:cNvSpPr>
            <p:nvPr/>
          </p:nvSpPr>
          <p:spPr bwMode="black">
            <a:xfrm>
              <a:off x="1167566" y="1028765"/>
              <a:ext cx="170916" cy="263561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69" name="Freeform 68"/>
            <p:cNvSpPr>
              <a:spLocks/>
            </p:cNvSpPr>
            <p:nvPr/>
          </p:nvSpPr>
          <p:spPr bwMode="black">
            <a:xfrm>
              <a:off x="609600" y="732931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70" name="Freeform 69"/>
            <p:cNvSpPr>
              <a:spLocks/>
            </p:cNvSpPr>
            <p:nvPr/>
          </p:nvSpPr>
          <p:spPr bwMode="black">
            <a:xfrm>
              <a:off x="783581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71" name="Freeform 70"/>
            <p:cNvSpPr>
              <a:spLocks/>
            </p:cNvSpPr>
            <p:nvPr/>
          </p:nvSpPr>
          <p:spPr bwMode="black">
            <a:xfrm>
              <a:off x="954497" y="528537"/>
              <a:ext cx="62081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72" name="Freeform 71"/>
            <p:cNvSpPr>
              <a:spLocks/>
            </p:cNvSpPr>
            <p:nvPr/>
          </p:nvSpPr>
          <p:spPr bwMode="black">
            <a:xfrm>
              <a:off x="1128478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73" name="Freeform 72"/>
            <p:cNvSpPr>
              <a:spLocks/>
            </p:cNvSpPr>
            <p:nvPr/>
          </p:nvSpPr>
          <p:spPr bwMode="black">
            <a:xfrm>
              <a:off x="1298627" y="732931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74" name="Freeform 73"/>
            <p:cNvSpPr>
              <a:spLocks/>
            </p:cNvSpPr>
            <p:nvPr/>
          </p:nvSpPr>
          <p:spPr bwMode="black">
            <a:xfrm>
              <a:off x="1472608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75" name="Freeform 74"/>
            <p:cNvSpPr>
              <a:spLocks/>
            </p:cNvSpPr>
            <p:nvPr/>
          </p:nvSpPr>
          <p:spPr bwMode="black">
            <a:xfrm>
              <a:off x="1646590" y="528537"/>
              <a:ext cx="62848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76" name="Freeform 75"/>
            <p:cNvSpPr>
              <a:spLocks/>
            </p:cNvSpPr>
            <p:nvPr/>
          </p:nvSpPr>
          <p:spPr bwMode="black">
            <a:xfrm>
              <a:off x="1817505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77" name="Freeform 76"/>
            <p:cNvSpPr>
              <a:spLocks/>
            </p:cNvSpPr>
            <p:nvPr/>
          </p:nvSpPr>
          <p:spPr bwMode="black">
            <a:xfrm>
              <a:off x="1991486" y="732931"/>
              <a:ext cx="62848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6383" y="3720058"/>
            <a:ext cx="8112126" cy="320146"/>
          </a:xfrm>
        </p:spPr>
        <p:txBody>
          <a:bodyPr>
            <a:no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 marL="4571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1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3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Presenter Name and Title Go Here</a:t>
            </a:r>
            <a:endParaRPr lang="en-US" dirty="0"/>
          </a:p>
        </p:txBody>
      </p:sp>
      <p:sp>
        <p:nvSpPr>
          <p:cNvPr id="58" name="Rectangle 5"/>
          <p:cNvSpPr>
            <a:spLocks noChangeArrowheads="1"/>
          </p:cNvSpPr>
          <p:nvPr/>
        </p:nvSpPr>
        <p:spPr bwMode="ltGray">
          <a:xfrm>
            <a:off x="7789672" y="5457892"/>
            <a:ext cx="785979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</a:pPr>
            <a:r>
              <a:rPr lang="en-US" sz="600" dirty="0">
                <a:solidFill>
                  <a:srgbClr val="FFFFFF"/>
                </a:solidFill>
                <a:latin typeface="Arial"/>
                <a:ea typeface="+mn-ea"/>
                <a:cs typeface="+mn-cs"/>
              </a:rPr>
              <a:t>Cisco Confidential</a:t>
            </a:r>
          </a:p>
        </p:txBody>
      </p:sp>
      <p:sp>
        <p:nvSpPr>
          <p:cNvPr id="36" name="Rectangle 4"/>
          <p:cNvSpPr>
            <a:spLocks noChangeArrowheads="1"/>
          </p:cNvSpPr>
          <p:nvPr userDrawn="1"/>
        </p:nvSpPr>
        <p:spPr bwMode="ltGray">
          <a:xfrm>
            <a:off x="251375" y="5459337"/>
            <a:ext cx="3420515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9" tIns="41058" rIns="82119" bIns="41058" anchor="b" anchorCtr="0">
            <a:spAutoFit/>
          </a:bodyPr>
          <a:lstStyle/>
          <a:p>
            <a:pPr algn="l" defTabSz="814333" fontAlgn="auto">
              <a:spcBef>
                <a:spcPts val="0"/>
              </a:spcBef>
              <a:spcAft>
                <a:spcPts val="0"/>
              </a:spcAft>
            </a:pPr>
            <a:r>
              <a:rPr lang="en-US" sz="600" dirty="0" smtClean="0">
                <a:solidFill>
                  <a:srgbClr val="FFFFFF"/>
                </a:solidFill>
                <a:latin typeface="Arial"/>
                <a:ea typeface="+mn-ea"/>
                <a:cs typeface="+mn-cs"/>
              </a:rPr>
              <a:t>© 2011 Cisco and/or its affiliates. All rights reserved.</a:t>
            </a:r>
            <a:endParaRPr lang="en-US" sz="600" dirty="0">
              <a:solidFill>
                <a:srgbClr val="FFFFFF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29" name="Rectangle 7"/>
          <p:cNvSpPr>
            <a:spLocks noChangeArrowheads="1"/>
          </p:cNvSpPr>
          <p:nvPr userDrawn="1"/>
        </p:nvSpPr>
        <p:spPr bwMode="ltGray">
          <a:xfrm>
            <a:off x="8640531" y="5454472"/>
            <a:ext cx="259881" cy="1752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</a:pPr>
            <a:fld id="{DFCF27A5-1A5B-48D3-A060-2758FFBB1ADD}" type="slidenum">
              <a:rPr lang="en-US" sz="600">
                <a:solidFill>
                  <a:srgbClr val="FFFFFF"/>
                </a:solidFill>
                <a:latin typeface="Arial"/>
                <a:ea typeface="+mn-ea"/>
                <a:cs typeface="+mn-cs"/>
              </a:rPr>
              <a:pPr algn="r" defTabSz="814333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sz="600" dirty="0">
              <a:solidFill>
                <a:srgbClr val="FFFFFF"/>
              </a:solidFill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4136999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Slide solid gradient_stat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2" descr="C:\Documents and Settings\contractor\Desktop\Blue_Green_Gradient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</p:spPr>
      </p:pic>
      <p:sp>
        <p:nvSpPr>
          <p:cNvPr id="38" name="Rounded Rectangle 37"/>
          <p:cNvSpPr/>
          <p:nvPr userDrawn="1"/>
        </p:nvSpPr>
        <p:spPr>
          <a:xfrm>
            <a:off x="0" y="1030574"/>
            <a:ext cx="1729740" cy="679035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  <a:alpha val="18000"/>
                </a:scheme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9" name="Rounded Rectangle 38"/>
          <p:cNvSpPr/>
          <p:nvPr userDrawn="1"/>
        </p:nvSpPr>
        <p:spPr>
          <a:xfrm rot="10800000">
            <a:off x="1013792" y="3540504"/>
            <a:ext cx="1729740" cy="679035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0" name="Rounded Rectangle 39"/>
          <p:cNvSpPr/>
          <p:nvPr userDrawn="1"/>
        </p:nvSpPr>
        <p:spPr>
          <a:xfrm>
            <a:off x="6585484" y="-1713357"/>
            <a:ext cx="1729740" cy="679035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>
                  <a:lumMod val="75000"/>
                  <a:alpha val="28000"/>
                </a:schemeClr>
              </a:gs>
              <a:gs pos="100000">
                <a:schemeClr val="accent4">
                  <a:lumMod val="75000"/>
                  <a:alpha val="29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1" name="Rounded Rectangle 40"/>
          <p:cNvSpPr/>
          <p:nvPr userDrawn="1"/>
        </p:nvSpPr>
        <p:spPr>
          <a:xfrm>
            <a:off x="8105452" y="2319821"/>
            <a:ext cx="1729740" cy="679035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>
                  <a:lumMod val="75000"/>
                  <a:alpha val="28000"/>
                </a:schemeClr>
              </a:gs>
              <a:gs pos="100000">
                <a:schemeClr val="accent4">
                  <a:lumMod val="75000"/>
                  <a:alpha val="29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2" name="Rounded Rectangle 41"/>
          <p:cNvSpPr/>
          <p:nvPr userDrawn="1"/>
        </p:nvSpPr>
        <p:spPr>
          <a:xfrm rot="10800000">
            <a:off x="3036073" y="145325"/>
            <a:ext cx="1729740" cy="679035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0" name="Rectangle 29"/>
          <p:cNvSpPr/>
          <p:nvPr userDrawn="1"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chemeClr val="bg1">
              <a:alpha val="44000"/>
            </a:schemeClr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 smtClean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7" name="Rounded Rectangle 36"/>
          <p:cNvSpPr/>
          <p:nvPr userDrawn="1"/>
        </p:nvSpPr>
        <p:spPr>
          <a:xfrm>
            <a:off x="1823499" y="2757453"/>
            <a:ext cx="1729740" cy="1167847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  <a:alpha val="18000"/>
                </a:scheme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21395" y="1030575"/>
            <a:ext cx="8112125" cy="2432316"/>
          </a:xfrm>
        </p:spPr>
        <p:txBody>
          <a:bodyPr/>
          <a:lstStyle>
            <a:lvl1pPr>
              <a:lnSpc>
                <a:spcPct val="90000"/>
              </a:lnSpc>
              <a:defRPr sz="6000" b="0" spc="-2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Presentation Title Goes Here</a:t>
            </a:r>
            <a:endParaRPr lang="en-US" dirty="0"/>
          </a:p>
        </p:txBody>
      </p:sp>
      <p:grpSp>
        <p:nvGrpSpPr>
          <p:cNvPr id="4" name="Group 38"/>
          <p:cNvGrpSpPr/>
          <p:nvPr/>
        </p:nvGrpSpPr>
        <p:grpSpPr>
          <a:xfrm>
            <a:off x="341314" y="259293"/>
            <a:ext cx="829170" cy="365298"/>
            <a:chOff x="609600" y="528537"/>
            <a:chExt cx="1444734" cy="763789"/>
          </a:xfrm>
          <a:solidFill>
            <a:schemeClr val="bg1"/>
          </a:solidFill>
        </p:grpSpPr>
        <p:sp>
          <p:nvSpPr>
            <p:cNvPr id="64" name="Rectangle 63"/>
            <p:cNvSpPr>
              <a:spLocks noChangeArrowheads="1"/>
            </p:cNvSpPr>
            <p:nvPr/>
          </p:nvSpPr>
          <p:spPr bwMode="black">
            <a:xfrm>
              <a:off x="1016578" y="1035681"/>
              <a:ext cx="65914" cy="24973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65" name="Freeform 64"/>
            <p:cNvSpPr>
              <a:spLocks/>
            </p:cNvSpPr>
            <p:nvPr/>
          </p:nvSpPr>
          <p:spPr bwMode="black">
            <a:xfrm>
              <a:off x="1400563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66" name="Freeform 65"/>
            <p:cNvSpPr>
              <a:spLocks/>
            </p:cNvSpPr>
            <p:nvPr/>
          </p:nvSpPr>
          <p:spPr bwMode="black">
            <a:xfrm>
              <a:off x="740661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67" name="Freeform 66"/>
            <p:cNvSpPr>
              <a:spLocks noEditPoints="1"/>
            </p:cNvSpPr>
            <p:nvPr/>
          </p:nvSpPr>
          <p:spPr bwMode="black">
            <a:xfrm>
              <a:off x="1660385" y="1028765"/>
              <a:ext cx="262122" cy="263561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68" name="Freeform 67"/>
            <p:cNvSpPr>
              <a:spLocks/>
            </p:cNvSpPr>
            <p:nvPr/>
          </p:nvSpPr>
          <p:spPr bwMode="black">
            <a:xfrm>
              <a:off x="1167566" y="1028765"/>
              <a:ext cx="170916" cy="263561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69" name="Freeform 68"/>
            <p:cNvSpPr>
              <a:spLocks/>
            </p:cNvSpPr>
            <p:nvPr/>
          </p:nvSpPr>
          <p:spPr bwMode="black">
            <a:xfrm>
              <a:off x="609600" y="732931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70" name="Freeform 69"/>
            <p:cNvSpPr>
              <a:spLocks/>
            </p:cNvSpPr>
            <p:nvPr/>
          </p:nvSpPr>
          <p:spPr bwMode="black">
            <a:xfrm>
              <a:off x="783581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71" name="Freeform 70"/>
            <p:cNvSpPr>
              <a:spLocks/>
            </p:cNvSpPr>
            <p:nvPr/>
          </p:nvSpPr>
          <p:spPr bwMode="black">
            <a:xfrm>
              <a:off x="954497" y="528537"/>
              <a:ext cx="62081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72" name="Freeform 71"/>
            <p:cNvSpPr>
              <a:spLocks/>
            </p:cNvSpPr>
            <p:nvPr/>
          </p:nvSpPr>
          <p:spPr bwMode="black">
            <a:xfrm>
              <a:off x="1128478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73" name="Freeform 72"/>
            <p:cNvSpPr>
              <a:spLocks/>
            </p:cNvSpPr>
            <p:nvPr/>
          </p:nvSpPr>
          <p:spPr bwMode="black">
            <a:xfrm>
              <a:off x="1298627" y="732931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74" name="Freeform 73"/>
            <p:cNvSpPr>
              <a:spLocks/>
            </p:cNvSpPr>
            <p:nvPr/>
          </p:nvSpPr>
          <p:spPr bwMode="black">
            <a:xfrm>
              <a:off x="1472608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75" name="Freeform 74"/>
            <p:cNvSpPr>
              <a:spLocks/>
            </p:cNvSpPr>
            <p:nvPr/>
          </p:nvSpPr>
          <p:spPr bwMode="black">
            <a:xfrm>
              <a:off x="1646590" y="528537"/>
              <a:ext cx="62848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76" name="Freeform 75"/>
            <p:cNvSpPr>
              <a:spLocks/>
            </p:cNvSpPr>
            <p:nvPr/>
          </p:nvSpPr>
          <p:spPr bwMode="black">
            <a:xfrm>
              <a:off x="1817505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77" name="Freeform 76"/>
            <p:cNvSpPr>
              <a:spLocks/>
            </p:cNvSpPr>
            <p:nvPr/>
          </p:nvSpPr>
          <p:spPr bwMode="black">
            <a:xfrm>
              <a:off x="1991486" y="732931"/>
              <a:ext cx="62848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6383" y="3720058"/>
            <a:ext cx="8112126" cy="320146"/>
          </a:xfrm>
        </p:spPr>
        <p:txBody>
          <a:bodyPr>
            <a:noAutofit/>
          </a:bodyPr>
          <a:lstStyle>
            <a:lvl1pPr marL="0" indent="0" algn="l">
              <a:buNone/>
              <a:defRPr sz="2000">
                <a:solidFill>
                  <a:schemeClr val="tx1">
                    <a:lumMod val="75000"/>
                  </a:schemeClr>
                </a:solidFill>
                <a:latin typeface="+mj-lt"/>
              </a:defRPr>
            </a:lvl1pPr>
            <a:lvl2pPr marL="4571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1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3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Presenter Name and Title Go Here</a:t>
            </a:r>
            <a:endParaRPr lang="en-US" dirty="0"/>
          </a:p>
        </p:txBody>
      </p:sp>
      <p:sp>
        <p:nvSpPr>
          <p:cNvPr id="58" name="Rectangle 5"/>
          <p:cNvSpPr>
            <a:spLocks noChangeArrowheads="1"/>
          </p:cNvSpPr>
          <p:nvPr/>
        </p:nvSpPr>
        <p:spPr bwMode="ltGray">
          <a:xfrm>
            <a:off x="7789672" y="5457892"/>
            <a:ext cx="785979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</a:pPr>
            <a:r>
              <a:rPr lang="en-US" sz="600" dirty="0">
                <a:solidFill>
                  <a:srgbClr val="FFFFFF"/>
                </a:solidFill>
                <a:latin typeface="Arial"/>
                <a:ea typeface="+mn-ea"/>
                <a:cs typeface="+mn-cs"/>
              </a:rPr>
              <a:t>Cisco Confidential</a:t>
            </a:r>
          </a:p>
        </p:txBody>
      </p:sp>
      <p:sp>
        <p:nvSpPr>
          <p:cNvPr id="36" name="Rectangle 4"/>
          <p:cNvSpPr>
            <a:spLocks noChangeArrowheads="1"/>
          </p:cNvSpPr>
          <p:nvPr userDrawn="1"/>
        </p:nvSpPr>
        <p:spPr bwMode="ltGray">
          <a:xfrm>
            <a:off x="251375" y="5459337"/>
            <a:ext cx="3420515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9" tIns="41058" rIns="82119" bIns="41058" anchor="b" anchorCtr="0">
            <a:spAutoFit/>
          </a:bodyPr>
          <a:lstStyle/>
          <a:p>
            <a:pPr algn="l" defTabSz="814333" fontAlgn="auto">
              <a:spcBef>
                <a:spcPts val="0"/>
              </a:spcBef>
              <a:spcAft>
                <a:spcPts val="0"/>
              </a:spcAft>
            </a:pPr>
            <a:r>
              <a:rPr lang="en-US" sz="600" dirty="0" smtClean="0">
                <a:solidFill>
                  <a:srgbClr val="FFFFFF"/>
                </a:solidFill>
                <a:latin typeface="Arial"/>
                <a:ea typeface="+mn-ea"/>
                <a:cs typeface="+mn-cs"/>
              </a:rPr>
              <a:t>© 2011 Cisco and/or its affiliates. All rights reserved.</a:t>
            </a:r>
            <a:endParaRPr lang="en-US" sz="600" dirty="0">
              <a:solidFill>
                <a:srgbClr val="FFFFFF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29" name="Rectangle 7"/>
          <p:cNvSpPr>
            <a:spLocks noChangeArrowheads="1"/>
          </p:cNvSpPr>
          <p:nvPr userDrawn="1"/>
        </p:nvSpPr>
        <p:spPr bwMode="ltGray">
          <a:xfrm>
            <a:off x="8640531" y="5454472"/>
            <a:ext cx="259881" cy="1752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</a:pPr>
            <a:fld id="{DFCF27A5-1A5B-48D3-A060-2758FFBB1ADD}" type="slidenum">
              <a:rPr lang="en-US" sz="600">
                <a:solidFill>
                  <a:srgbClr val="FFFFFF"/>
                </a:solidFill>
                <a:latin typeface="Arial"/>
                <a:ea typeface="+mn-ea"/>
                <a:cs typeface="+mn-cs"/>
              </a:rPr>
              <a:pPr algn="r" defTabSz="814333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sz="600" dirty="0">
              <a:solidFill>
                <a:srgbClr val="FFFFFF"/>
              </a:solidFill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403134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Documents and Settings\contractor\Desktop\Pattern_Half_Page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3375" y="2585605"/>
            <a:ext cx="8477250" cy="2865438"/>
          </a:xfrm>
          <a:prstGeom prst="rect">
            <a:avLst/>
          </a:prstGeom>
          <a:noFill/>
        </p:spPr>
      </p:pic>
      <p:sp>
        <p:nvSpPr>
          <p:cNvPr id="26" name="Rectangle 25"/>
          <p:cNvSpPr/>
          <p:nvPr userDrawn="1"/>
        </p:nvSpPr>
        <p:spPr>
          <a:xfrm>
            <a:off x="217358" y="2517100"/>
            <a:ext cx="8694295" cy="27981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7" name="Rectangle 3"/>
          <p:cNvSpPr>
            <a:spLocks noChangeArrowheads="1"/>
          </p:cNvSpPr>
          <p:nvPr/>
        </p:nvSpPr>
        <p:spPr bwMode="white">
          <a:xfrm>
            <a:off x="0" y="1"/>
            <a:ext cx="9144000" cy="148167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lIns="91434" tIns="45717" rIns="91434" bIns="45717"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21395" y="332619"/>
            <a:ext cx="8112125" cy="2005868"/>
          </a:xfrm>
        </p:spPr>
        <p:txBody>
          <a:bodyPr/>
          <a:lstStyle>
            <a:lvl1pPr algn="l" defTabSz="914338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5400" b="0" kern="1200" spc="-150" baseline="0" dirty="0">
                <a:gradFill flip="none" rotWithShape="1">
                  <a:gsLst>
                    <a:gs pos="0">
                      <a:srgbClr val="55E6ED"/>
                    </a:gs>
                    <a:gs pos="80000">
                      <a:srgbClr val="009249"/>
                    </a:gs>
                  </a:gsLst>
                  <a:lin ang="120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Presentation Title Goes Here</a:t>
            </a:r>
            <a:endParaRPr lang="en-US" dirty="0"/>
          </a:p>
        </p:txBody>
      </p:sp>
      <p:sp>
        <p:nvSpPr>
          <p:cNvPr id="47" name="Rectangle 3"/>
          <p:cNvSpPr>
            <a:spLocks noChangeArrowheads="1"/>
          </p:cNvSpPr>
          <p:nvPr/>
        </p:nvSpPr>
        <p:spPr bwMode="hidden">
          <a:xfrm>
            <a:off x="0" y="1"/>
            <a:ext cx="9144000" cy="148167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lIns="91434" tIns="45717" rIns="91434" bIns="45717"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24" name="Rectangle 5"/>
          <p:cNvSpPr>
            <a:spLocks noChangeArrowheads="1"/>
          </p:cNvSpPr>
          <p:nvPr userDrawn="1"/>
        </p:nvSpPr>
        <p:spPr bwMode="ltGray">
          <a:xfrm>
            <a:off x="7789672" y="5457892"/>
            <a:ext cx="785979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</a:pPr>
            <a:r>
              <a:rPr lang="en-US" sz="600" dirty="0">
                <a:solidFill>
                  <a:srgbClr val="C0C0C0"/>
                </a:solidFill>
                <a:latin typeface="Arial"/>
                <a:ea typeface="+mn-ea"/>
                <a:cs typeface="+mn-cs"/>
              </a:rPr>
              <a:t>Cisco Confidential</a:t>
            </a:r>
          </a:p>
        </p:txBody>
      </p:sp>
      <p:sp>
        <p:nvSpPr>
          <p:cNvPr id="10" name="Rectangle 4"/>
          <p:cNvSpPr>
            <a:spLocks noChangeArrowheads="1"/>
          </p:cNvSpPr>
          <p:nvPr userDrawn="1"/>
        </p:nvSpPr>
        <p:spPr bwMode="ltGray">
          <a:xfrm>
            <a:off x="251375" y="5459337"/>
            <a:ext cx="3420515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9" tIns="41058" rIns="82119" bIns="41058" anchor="b" anchorCtr="0">
            <a:spAutoFit/>
          </a:bodyPr>
          <a:lstStyle/>
          <a:p>
            <a:pPr algn="l" defTabSz="814333" fontAlgn="auto">
              <a:spcBef>
                <a:spcPts val="0"/>
              </a:spcBef>
              <a:spcAft>
                <a:spcPts val="0"/>
              </a:spcAft>
            </a:pPr>
            <a:r>
              <a:rPr lang="en-US" sz="600" dirty="0" smtClean="0">
                <a:solidFill>
                  <a:srgbClr val="C0C0C0"/>
                </a:solidFill>
                <a:latin typeface="Arial"/>
                <a:ea typeface="+mn-ea"/>
                <a:cs typeface="+mn-cs"/>
              </a:rPr>
              <a:t>© 2011 Cisco and/or its affiliates. All rights reserved.</a:t>
            </a:r>
            <a:endParaRPr lang="en-US" sz="600" dirty="0">
              <a:solidFill>
                <a:srgbClr val="C0C0C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11" name="Rectangle 7"/>
          <p:cNvSpPr>
            <a:spLocks noChangeArrowheads="1"/>
          </p:cNvSpPr>
          <p:nvPr userDrawn="1"/>
        </p:nvSpPr>
        <p:spPr bwMode="ltGray">
          <a:xfrm>
            <a:off x="8640531" y="5454472"/>
            <a:ext cx="259881" cy="1752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  <a:latin typeface="Arial"/>
                <a:ea typeface="+mn-ea"/>
                <a:cs typeface="+mn-cs"/>
              </a:rPr>
              <a:pPr algn="r" defTabSz="814333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  <a:latin typeface="Arial"/>
              <a:ea typeface="+mn-ea"/>
              <a:cs typeface="+mn-cs"/>
            </a:endParaRPr>
          </a:p>
        </p:txBody>
      </p:sp>
      <p:pic>
        <p:nvPicPr>
          <p:cNvPr id="13" name="Picture 12" descr="bottom bar.jp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333375" y="5315283"/>
            <a:ext cx="8477250" cy="13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92473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4.81481E-6 L -1.94444E-6 -0.48102 " pathEditMode="relative" rAng="0" ptsTypes="AA">
                                      <p:cBhvr>
                                        <p:cTn id="6" dur="16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4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" grpId="0"/>
    </p:bldLst>
  </p:timing>
</p:sldLayout>
</file>

<file path=ppt/slideLayouts/slideLayout2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704" y="360179"/>
            <a:ext cx="8588861" cy="698500"/>
          </a:xfrm>
        </p:spPr>
        <p:txBody>
          <a:bodyPr/>
          <a:lstStyle>
            <a:lvl1pPr algn="l" defTabSz="91433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-10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39713" y="1120140"/>
            <a:ext cx="8578850" cy="4137660"/>
          </a:xfrm>
        </p:spPr>
        <p:txBody>
          <a:bodyPr>
            <a:noAutofit/>
          </a:bodyPr>
          <a:lstStyle>
            <a:lvl1pPr>
              <a:lnSpc>
                <a:spcPct val="95000"/>
              </a:lnSpc>
              <a:spcBef>
                <a:spcPts val="1480"/>
              </a:spcBef>
              <a:defRPr sz="2200">
                <a:solidFill>
                  <a:srgbClr val="435153"/>
                </a:solidFill>
                <a:latin typeface="+mj-lt"/>
              </a:defRPr>
            </a:lvl1pPr>
            <a:lvl2pPr>
              <a:lnSpc>
                <a:spcPct val="95000"/>
              </a:lnSpc>
              <a:spcBef>
                <a:spcPts val="600"/>
              </a:spcBef>
              <a:defRPr>
                <a:solidFill>
                  <a:srgbClr val="435153"/>
                </a:solidFill>
                <a:latin typeface="+mj-lt"/>
              </a:defRPr>
            </a:lvl2pPr>
            <a:lvl3pPr>
              <a:defRPr>
                <a:solidFill>
                  <a:srgbClr val="435153"/>
                </a:solidFill>
                <a:latin typeface="+mj-lt"/>
              </a:defRPr>
            </a:lvl3pPr>
            <a:lvl4pPr>
              <a:defRPr>
                <a:solidFill>
                  <a:srgbClr val="435153"/>
                </a:solidFill>
                <a:latin typeface="+mj-lt"/>
              </a:defRPr>
            </a:lvl4pPr>
            <a:lvl5pPr>
              <a:defRPr>
                <a:solidFill>
                  <a:srgbClr val="435153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351060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_Heav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704" y="360179"/>
            <a:ext cx="8588861" cy="698500"/>
          </a:xfrm>
        </p:spPr>
        <p:txBody>
          <a:bodyPr/>
          <a:lstStyle>
            <a:lvl1pPr algn="l" defTabSz="91433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-10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 noChangeAspect="1"/>
          </p:cNvSpPr>
          <p:nvPr>
            <p:ph type="body" sz="quarter" idx="10"/>
          </p:nvPr>
        </p:nvSpPr>
        <p:spPr>
          <a:xfrm>
            <a:off x="239715" y="1116454"/>
            <a:ext cx="4122425" cy="4138083"/>
          </a:xfrm>
        </p:spPr>
        <p:txBody>
          <a:bodyPr>
            <a:normAutofit/>
          </a:bodyPr>
          <a:lstStyle>
            <a:lvl1pPr>
              <a:lnSpc>
                <a:spcPct val="95000"/>
              </a:lnSpc>
              <a:spcBef>
                <a:spcPts val="1480"/>
              </a:spcBef>
              <a:defRPr sz="1800">
                <a:solidFill>
                  <a:srgbClr val="435153"/>
                </a:solidFill>
                <a:latin typeface="+mj-lt"/>
              </a:defRPr>
            </a:lvl1pPr>
            <a:lvl2pPr>
              <a:lnSpc>
                <a:spcPct val="95000"/>
              </a:lnSpc>
              <a:spcBef>
                <a:spcPts val="600"/>
              </a:spcBef>
              <a:defRPr sz="1400">
                <a:solidFill>
                  <a:srgbClr val="435153"/>
                </a:solidFill>
                <a:latin typeface="+mj-lt"/>
              </a:defRPr>
            </a:lvl2pPr>
            <a:lvl3pPr>
              <a:defRPr sz="1200">
                <a:solidFill>
                  <a:srgbClr val="435153"/>
                </a:solidFill>
                <a:latin typeface="+mj-lt"/>
              </a:defRPr>
            </a:lvl3pPr>
            <a:lvl4pPr>
              <a:defRPr sz="1100">
                <a:solidFill>
                  <a:srgbClr val="435153"/>
                </a:solidFill>
                <a:latin typeface="+mj-lt"/>
              </a:defRPr>
            </a:lvl4pPr>
            <a:lvl5pPr>
              <a:defRPr sz="1100">
                <a:solidFill>
                  <a:srgbClr val="435153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706783" y="1116454"/>
            <a:ext cx="4122425" cy="4138083"/>
          </a:xfrm>
        </p:spPr>
        <p:txBody>
          <a:bodyPr>
            <a:normAutofit/>
          </a:bodyPr>
          <a:lstStyle>
            <a:lvl1pPr>
              <a:lnSpc>
                <a:spcPct val="95000"/>
              </a:lnSpc>
              <a:spcBef>
                <a:spcPts val="1480"/>
              </a:spcBef>
              <a:defRPr sz="1800">
                <a:solidFill>
                  <a:srgbClr val="435153"/>
                </a:solidFill>
                <a:latin typeface="+mj-lt"/>
              </a:defRPr>
            </a:lvl1pPr>
            <a:lvl2pPr>
              <a:lnSpc>
                <a:spcPct val="95000"/>
              </a:lnSpc>
              <a:spcBef>
                <a:spcPts val="600"/>
              </a:spcBef>
              <a:defRPr sz="1400">
                <a:solidFill>
                  <a:srgbClr val="435153"/>
                </a:solidFill>
                <a:latin typeface="+mj-lt"/>
              </a:defRPr>
            </a:lvl2pPr>
            <a:lvl3pPr>
              <a:defRPr sz="1200">
                <a:solidFill>
                  <a:srgbClr val="435153"/>
                </a:solidFill>
                <a:latin typeface="+mj-lt"/>
              </a:defRPr>
            </a:lvl3pPr>
            <a:lvl4pPr>
              <a:defRPr sz="1100">
                <a:solidFill>
                  <a:srgbClr val="435153"/>
                </a:solidFill>
                <a:latin typeface="+mj-lt"/>
              </a:defRPr>
            </a:lvl4pPr>
            <a:lvl5pPr>
              <a:defRPr sz="1100">
                <a:solidFill>
                  <a:srgbClr val="435153"/>
                </a:solidFill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547935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with pull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 userDrawn="1"/>
        </p:nvSpPr>
        <p:spPr>
          <a:xfrm>
            <a:off x="4984231" y="1176036"/>
            <a:ext cx="3759720" cy="3994994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E2F4FA"/>
              </a:gs>
              <a:gs pos="47000">
                <a:schemeClr val="bg1"/>
              </a:gs>
              <a:gs pos="100000">
                <a:srgbClr val="E2F4FA"/>
              </a:gs>
            </a:gsLst>
            <a:lin ang="2700000" scaled="1"/>
            <a:tileRect/>
          </a:gradFill>
          <a:ln>
            <a:noFill/>
          </a:ln>
          <a:effectLst>
            <a:outerShdw blurRad="1143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39715" y="1116454"/>
            <a:ext cx="4103687" cy="4138083"/>
          </a:xfrm>
        </p:spPr>
        <p:txBody>
          <a:bodyPr>
            <a:noAutofit/>
          </a:bodyPr>
          <a:lstStyle>
            <a:lvl1pPr>
              <a:lnSpc>
                <a:spcPct val="95000"/>
              </a:lnSpc>
              <a:spcBef>
                <a:spcPts val="1480"/>
              </a:spcBef>
              <a:defRPr sz="2200">
                <a:solidFill>
                  <a:srgbClr val="435153"/>
                </a:solidFill>
                <a:latin typeface="+mj-lt"/>
              </a:defRPr>
            </a:lvl1pPr>
            <a:lvl2pPr>
              <a:lnSpc>
                <a:spcPct val="95000"/>
              </a:lnSpc>
              <a:spcBef>
                <a:spcPts val="600"/>
              </a:spcBef>
              <a:defRPr>
                <a:solidFill>
                  <a:srgbClr val="435153"/>
                </a:solidFill>
                <a:latin typeface="+mj-lt"/>
              </a:defRPr>
            </a:lvl2pPr>
            <a:lvl3pPr>
              <a:defRPr>
                <a:solidFill>
                  <a:srgbClr val="435153"/>
                </a:solidFill>
                <a:latin typeface="+mj-lt"/>
              </a:defRPr>
            </a:lvl3pPr>
            <a:lvl4pPr>
              <a:defRPr>
                <a:solidFill>
                  <a:srgbClr val="435153"/>
                </a:solidFill>
                <a:latin typeface="+mj-lt"/>
              </a:defRPr>
            </a:lvl4pPr>
            <a:lvl5pPr>
              <a:defRPr>
                <a:solidFill>
                  <a:srgbClr val="435153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5221224" y="1456404"/>
            <a:ext cx="3236976" cy="651454"/>
          </a:xfrm>
        </p:spPr>
        <p:txBody>
          <a:bodyPr>
            <a:spAutoFit/>
          </a:bodyPr>
          <a:lstStyle>
            <a:lvl1pPr marL="114292" indent="-114292" algn="l" defTabSz="914338" rtl="0" eaLnBrk="1" latinLnBrk="0" hangingPunct="1">
              <a:lnSpc>
                <a:spcPct val="90000"/>
              </a:lnSpc>
              <a:spcBef>
                <a:spcPts val="0"/>
              </a:spcBef>
              <a:buNone/>
              <a:defRPr lang="en-US" sz="2000" kern="1200" dirty="0" smtClean="0">
                <a:gradFill>
                  <a:gsLst>
                    <a:gs pos="0">
                      <a:schemeClr val="tx1"/>
                    </a:gs>
                    <a:gs pos="47000">
                      <a:schemeClr val="accent2"/>
                    </a:gs>
                    <a:gs pos="100000">
                      <a:schemeClr val="accent4"/>
                    </a:gs>
                  </a:gsLst>
                  <a:lin ang="3600000" scaled="0"/>
                </a:gradFill>
                <a:latin typeface="+mj-lt"/>
                <a:ea typeface="+mn-ea"/>
                <a:cs typeface="+mn-cs"/>
              </a:defRPr>
            </a:lvl1pPr>
            <a:lvl2pPr marL="114292" indent="-114292" algn="l" defTabSz="914338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2pPr>
            <a:lvl3pPr marL="114292" indent="-114292" algn="l" defTabSz="914338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3pPr>
            <a:lvl4pPr marL="114292" indent="-114292" algn="l" defTabSz="914338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4pPr>
            <a:lvl5pPr marL="114292" indent="-114292" algn="l" defTabSz="914338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“This is the sample </a:t>
            </a:r>
            <a:br>
              <a:rPr lang="en-US" dirty="0" smtClean="0"/>
            </a:br>
            <a:r>
              <a:rPr lang="en-US" dirty="0" smtClean="0"/>
              <a:t>pull quote.”</a:t>
            </a:r>
          </a:p>
        </p:txBody>
      </p:sp>
      <p:sp>
        <p:nvSpPr>
          <p:cNvPr id="11" name="Rectangle 4"/>
          <p:cNvSpPr>
            <a:spLocks noChangeArrowheads="1"/>
          </p:cNvSpPr>
          <p:nvPr userDrawn="1"/>
        </p:nvSpPr>
        <p:spPr bwMode="ltGray">
          <a:xfrm>
            <a:off x="251375" y="5459337"/>
            <a:ext cx="2568027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9" tIns="41058" rIns="82119" bIns="41058" anchor="b" anchorCtr="0">
            <a:spAutoFit/>
          </a:bodyPr>
          <a:lstStyle/>
          <a:p>
            <a:pPr algn="l" defTabSz="814333" fontAlgn="auto">
              <a:spcBef>
                <a:spcPts val="0"/>
              </a:spcBef>
              <a:spcAft>
                <a:spcPts val="0"/>
              </a:spcAft>
            </a:pPr>
            <a:r>
              <a:rPr lang="en-US" sz="600" dirty="0" smtClean="0">
                <a:solidFill>
                  <a:srgbClr val="C0C0C0"/>
                </a:solidFill>
                <a:latin typeface="Arial"/>
                <a:ea typeface="+mn-ea"/>
                <a:cs typeface="+mn-cs"/>
              </a:rPr>
              <a:t>© 2011 Cisco and/or its affiliates. All rights reserved.</a:t>
            </a:r>
            <a:endParaRPr lang="en-US" sz="600" dirty="0">
              <a:solidFill>
                <a:srgbClr val="C0C0C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14" name="Rectangle 5"/>
          <p:cNvSpPr>
            <a:spLocks noChangeArrowheads="1"/>
          </p:cNvSpPr>
          <p:nvPr userDrawn="1"/>
        </p:nvSpPr>
        <p:spPr bwMode="ltGray">
          <a:xfrm>
            <a:off x="7789672" y="5457892"/>
            <a:ext cx="785979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</a:pPr>
            <a:r>
              <a:rPr lang="en-US" sz="600" dirty="0">
                <a:solidFill>
                  <a:srgbClr val="C0C0C0"/>
                </a:solidFill>
                <a:latin typeface="Arial"/>
                <a:ea typeface="+mn-ea"/>
                <a:cs typeface="+mn-cs"/>
              </a:rPr>
              <a:t>Cisco Confidential</a:t>
            </a:r>
          </a:p>
        </p:txBody>
      </p:sp>
      <p:pic>
        <p:nvPicPr>
          <p:cNvPr id="21" name="Picture 20" descr="verticalbar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4948238" y="1112762"/>
            <a:ext cx="83809" cy="4134553"/>
          </a:xfrm>
          <a:prstGeom prst="rect">
            <a:avLst/>
          </a:prstGeom>
        </p:spPr>
      </p:pic>
      <p:sp>
        <p:nvSpPr>
          <p:cNvPr id="13" name="Rectangle 7"/>
          <p:cNvSpPr>
            <a:spLocks noChangeArrowheads="1"/>
          </p:cNvSpPr>
          <p:nvPr userDrawn="1"/>
        </p:nvSpPr>
        <p:spPr bwMode="ltGray">
          <a:xfrm>
            <a:off x="8640531" y="5454472"/>
            <a:ext cx="259881" cy="1752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  <a:latin typeface="Arial"/>
                <a:ea typeface="+mn-ea"/>
                <a:cs typeface="+mn-cs"/>
              </a:rPr>
              <a:pPr algn="r" defTabSz="814333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5334001" y="4064000"/>
            <a:ext cx="3200400" cy="381000"/>
          </a:xfrm>
        </p:spPr>
        <p:txBody>
          <a:bodyPr anchor="t">
            <a:noAutofit/>
          </a:bodyPr>
          <a:lstStyle>
            <a:lvl1pPr marL="0" indent="0">
              <a:buFontTx/>
              <a:buNone/>
              <a:defRPr sz="16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Source Name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022392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EW_Bullet with pull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bar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5539742" y="1123950"/>
            <a:ext cx="3297830" cy="416681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1" name="Rectangle 4"/>
          <p:cNvSpPr>
            <a:spLocks noChangeArrowheads="1"/>
          </p:cNvSpPr>
          <p:nvPr userDrawn="1"/>
        </p:nvSpPr>
        <p:spPr bwMode="ltGray">
          <a:xfrm>
            <a:off x="251375" y="5459337"/>
            <a:ext cx="2568027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9" tIns="41058" rIns="82119" bIns="41058" anchor="b" anchorCtr="0">
            <a:spAutoFit/>
          </a:bodyPr>
          <a:lstStyle/>
          <a:p>
            <a:pPr algn="l" defTabSz="814333" fontAlgn="auto">
              <a:spcBef>
                <a:spcPts val="0"/>
              </a:spcBef>
              <a:spcAft>
                <a:spcPts val="0"/>
              </a:spcAft>
            </a:pPr>
            <a:r>
              <a:rPr lang="en-US" sz="600" dirty="0" smtClean="0">
                <a:solidFill>
                  <a:srgbClr val="C0C0C0"/>
                </a:solidFill>
                <a:latin typeface="Arial"/>
                <a:ea typeface="+mn-ea"/>
                <a:cs typeface="+mn-cs"/>
              </a:rPr>
              <a:t>© 2011 Cisco and/or its affiliates. All rights reserved.</a:t>
            </a:r>
            <a:endParaRPr lang="en-US" sz="600" dirty="0">
              <a:solidFill>
                <a:srgbClr val="C0C0C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14" name="Rectangle 5"/>
          <p:cNvSpPr>
            <a:spLocks noChangeArrowheads="1"/>
          </p:cNvSpPr>
          <p:nvPr userDrawn="1"/>
        </p:nvSpPr>
        <p:spPr bwMode="ltGray">
          <a:xfrm>
            <a:off x="7789672" y="5457892"/>
            <a:ext cx="785979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</a:pPr>
            <a:r>
              <a:rPr lang="en-US" sz="600" dirty="0">
                <a:solidFill>
                  <a:srgbClr val="C0C0C0"/>
                </a:solidFill>
                <a:latin typeface="Arial"/>
                <a:ea typeface="+mn-ea"/>
                <a:cs typeface="+mn-cs"/>
              </a:rPr>
              <a:t>Cisco Confidential</a:t>
            </a:r>
          </a:p>
        </p:txBody>
      </p:sp>
      <p:sp>
        <p:nvSpPr>
          <p:cNvPr id="13" name="Rectangle 7"/>
          <p:cNvSpPr>
            <a:spLocks noChangeArrowheads="1"/>
          </p:cNvSpPr>
          <p:nvPr userDrawn="1"/>
        </p:nvSpPr>
        <p:spPr bwMode="ltGray">
          <a:xfrm>
            <a:off x="8640531" y="5454472"/>
            <a:ext cx="259881" cy="1752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  <a:latin typeface="Arial"/>
                <a:ea typeface="+mn-ea"/>
                <a:cs typeface="+mn-cs"/>
              </a:rPr>
              <a:pPr algn="r" defTabSz="814333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50825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704" y="360179"/>
            <a:ext cx="8588861" cy="698500"/>
          </a:xfrm>
        </p:spPr>
        <p:txBody>
          <a:bodyPr/>
          <a:lstStyle>
            <a:lvl1pPr>
              <a:defRPr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889220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/>
          <p:cNvSpPr>
            <a:spLocks noChangeArrowheads="1"/>
          </p:cNvSpPr>
          <p:nvPr/>
        </p:nvSpPr>
        <p:spPr bwMode="black">
          <a:xfrm>
            <a:off x="4373565" y="4870981"/>
            <a:ext cx="41275" cy="130969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4" name="Freeform 3"/>
          <p:cNvSpPr>
            <a:spLocks/>
          </p:cNvSpPr>
          <p:nvPr/>
        </p:nvSpPr>
        <p:spPr bwMode="black">
          <a:xfrm>
            <a:off x="4614863" y="4867012"/>
            <a:ext cx="120650" cy="137583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1" y="80"/>
              </a:cxn>
              <a:cxn ang="0">
                <a:pos x="0" y="40"/>
              </a:cxn>
              <a:cxn ang="0">
                <a:pos x="41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8" y="23"/>
                  <a:pt x="51" y="20"/>
                  <a:pt x="42" y="20"/>
                </a:cubicBezTo>
                <a:cubicBezTo>
                  <a:pt x="30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1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1" y="0"/>
                </a:cubicBezTo>
                <a:cubicBezTo>
                  <a:pt x="50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5" name="Freeform 4"/>
          <p:cNvSpPr>
            <a:spLocks/>
          </p:cNvSpPr>
          <p:nvPr/>
        </p:nvSpPr>
        <p:spPr bwMode="black">
          <a:xfrm>
            <a:off x="4200527" y="4867012"/>
            <a:ext cx="119063" cy="137583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7" y="23"/>
                  <a:pt x="51" y="20"/>
                  <a:pt x="42" y="20"/>
                </a:cubicBezTo>
                <a:cubicBezTo>
                  <a:pt x="29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0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0" y="0"/>
                </a:cubicBezTo>
                <a:cubicBezTo>
                  <a:pt x="49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6" name="Freeform 5"/>
          <p:cNvSpPr>
            <a:spLocks noEditPoints="1"/>
          </p:cNvSpPr>
          <p:nvPr/>
        </p:nvSpPr>
        <p:spPr bwMode="black">
          <a:xfrm>
            <a:off x="4778375" y="4867012"/>
            <a:ext cx="165100" cy="137583"/>
          </a:xfrm>
          <a:custGeom>
            <a:avLst/>
            <a:gdLst/>
            <a:ahLst/>
            <a:cxnLst>
              <a:cxn ang="0">
                <a:pos x="80" y="40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80" y="40"/>
              </a:cxn>
              <a:cxn ang="0">
                <a:pos x="40" y="20"/>
              </a:cxn>
              <a:cxn ang="0">
                <a:pos x="20" y="40"/>
              </a:cxn>
              <a:cxn ang="0">
                <a:pos x="40" y="60"/>
              </a:cxn>
              <a:cxn ang="0">
                <a:pos x="60" y="40"/>
              </a:cxn>
              <a:cxn ang="0">
                <a:pos x="40" y="20"/>
              </a:cxn>
            </a:cxnLst>
            <a:rect l="0" t="0" r="r" b="b"/>
            <a:pathLst>
              <a:path w="80" h="80">
                <a:moveTo>
                  <a:pt x="80" y="40"/>
                </a:moveTo>
                <a:cubicBezTo>
                  <a:pt x="80" y="62"/>
                  <a:pt x="64" y="80"/>
                  <a:pt x="40" y="80"/>
                </a:cubicBezTo>
                <a:cubicBezTo>
                  <a:pt x="16" y="80"/>
                  <a:pt x="0" y="62"/>
                  <a:pt x="0" y="40"/>
                </a:cubicBezTo>
                <a:cubicBezTo>
                  <a:pt x="0" y="18"/>
                  <a:pt x="16" y="0"/>
                  <a:pt x="40" y="0"/>
                </a:cubicBezTo>
                <a:cubicBezTo>
                  <a:pt x="64" y="0"/>
                  <a:pt x="80" y="18"/>
                  <a:pt x="80" y="40"/>
                </a:cubicBezTo>
                <a:moveTo>
                  <a:pt x="40" y="20"/>
                </a:moveTo>
                <a:cubicBezTo>
                  <a:pt x="29" y="20"/>
                  <a:pt x="20" y="29"/>
                  <a:pt x="20" y="40"/>
                </a:cubicBezTo>
                <a:cubicBezTo>
                  <a:pt x="20" y="51"/>
                  <a:pt x="29" y="60"/>
                  <a:pt x="40" y="60"/>
                </a:cubicBezTo>
                <a:cubicBezTo>
                  <a:pt x="51" y="60"/>
                  <a:pt x="60" y="51"/>
                  <a:pt x="60" y="40"/>
                </a:cubicBezTo>
                <a:cubicBezTo>
                  <a:pt x="60" y="29"/>
                  <a:pt x="51" y="20"/>
                  <a:pt x="40" y="20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7" name="Freeform 6"/>
          <p:cNvSpPr>
            <a:spLocks/>
          </p:cNvSpPr>
          <p:nvPr/>
        </p:nvSpPr>
        <p:spPr bwMode="black">
          <a:xfrm>
            <a:off x="4468813" y="4867012"/>
            <a:ext cx="107950" cy="137583"/>
          </a:xfrm>
          <a:custGeom>
            <a:avLst/>
            <a:gdLst/>
            <a:ahLst/>
            <a:cxnLst>
              <a:cxn ang="0">
                <a:pos x="47" y="19"/>
              </a:cxn>
              <a:cxn ang="0">
                <a:pos x="32" y="17"/>
              </a:cxn>
              <a:cxn ang="0">
                <a:pos x="20" y="23"/>
              </a:cxn>
              <a:cxn ang="0">
                <a:pos x="29" y="30"/>
              </a:cxn>
              <a:cxn ang="0">
                <a:pos x="34" y="32"/>
              </a:cxn>
              <a:cxn ang="0">
                <a:pos x="52" y="54"/>
              </a:cxn>
              <a:cxn ang="0">
                <a:pos x="21" y="80"/>
              </a:cxn>
              <a:cxn ang="0">
                <a:pos x="0" y="77"/>
              </a:cxn>
              <a:cxn ang="0">
                <a:pos x="0" y="60"/>
              </a:cxn>
              <a:cxn ang="0">
                <a:pos x="18" y="63"/>
              </a:cxn>
              <a:cxn ang="0">
                <a:pos x="32" y="56"/>
              </a:cxn>
              <a:cxn ang="0">
                <a:pos x="23" y="48"/>
              </a:cxn>
              <a:cxn ang="0">
                <a:pos x="19" y="47"/>
              </a:cxn>
              <a:cxn ang="0">
                <a:pos x="0" y="24"/>
              </a:cxn>
              <a:cxn ang="0">
                <a:pos x="28" y="0"/>
              </a:cxn>
              <a:cxn ang="0">
                <a:pos x="47" y="3"/>
              </a:cxn>
              <a:cxn ang="0">
                <a:pos x="47" y="19"/>
              </a:cxn>
            </a:cxnLst>
            <a:rect l="0" t="0" r="r" b="b"/>
            <a:pathLst>
              <a:path w="52" h="80">
                <a:moveTo>
                  <a:pt x="47" y="19"/>
                </a:moveTo>
                <a:cubicBezTo>
                  <a:pt x="47" y="19"/>
                  <a:pt x="38" y="17"/>
                  <a:pt x="32" y="17"/>
                </a:cubicBezTo>
                <a:cubicBezTo>
                  <a:pt x="24" y="17"/>
                  <a:pt x="20" y="19"/>
                  <a:pt x="20" y="23"/>
                </a:cubicBezTo>
                <a:cubicBezTo>
                  <a:pt x="20" y="28"/>
                  <a:pt x="26" y="29"/>
                  <a:pt x="29" y="30"/>
                </a:cubicBezTo>
                <a:cubicBezTo>
                  <a:pt x="34" y="32"/>
                  <a:pt x="34" y="32"/>
                  <a:pt x="34" y="32"/>
                </a:cubicBezTo>
                <a:cubicBezTo>
                  <a:pt x="47" y="36"/>
                  <a:pt x="52" y="45"/>
                  <a:pt x="52" y="54"/>
                </a:cubicBezTo>
                <a:cubicBezTo>
                  <a:pt x="52" y="73"/>
                  <a:pt x="35" y="80"/>
                  <a:pt x="21" y="80"/>
                </a:cubicBezTo>
                <a:cubicBezTo>
                  <a:pt x="10" y="80"/>
                  <a:pt x="1" y="78"/>
                  <a:pt x="0" y="77"/>
                </a:cubicBezTo>
                <a:cubicBezTo>
                  <a:pt x="0" y="60"/>
                  <a:pt x="0" y="60"/>
                  <a:pt x="0" y="60"/>
                </a:cubicBezTo>
                <a:cubicBezTo>
                  <a:pt x="2" y="60"/>
                  <a:pt x="10" y="63"/>
                  <a:pt x="18" y="63"/>
                </a:cubicBezTo>
                <a:cubicBezTo>
                  <a:pt x="28" y="63"/>
                  <a:pt x="32" y="60"/>
                  <a:pt x="32" y="56"/>
                </a:cubicBezTo>
                <a:cubicBezTo>
                  <a:pt x="32" y="52"/>
                  <a:pt x="28" y="49"/>
                  <a:pt x="23" y="48"/>
                </a:cubicBezTo>
                <a:cubicBezTo>
                  <a:pt x="22" y="48"/>
                  <a:pt x="21" y="47"/>
                  <a:pt x="19" y="47"/>
                </a:cubicBezTo>
                <a:cubicBezTo>
                  <a:pt x="9" y="43"/>
                  <a:pt x="0" y="37"/>
                  <a:pt x="0" y="24"/>
                </a:cubicBezTo>
                <a:cubicBezTo>
                  <a:pt x="0" y="10"/>
                  <a:pt x="10" y="0"/>
                  <a:pt x="28" y="0"/>
                </a:cubicBezTo>
                <a:cubicBezTo>
                  <a:pt x="37" y="0"/>
                  <a:pt x="46" y="3"/>
                  <a:pt x="47" y="3"/>
                </a:cubicBezTo>
                <a:lnTo>
                  <a:pt x="47" y="1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black">
          <a:xfrm>
            <a:off x="4117975" y="4712231"/>
            <a:ext cx="38100" cy="67469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10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9" name="Freeform 8"/>
          <p:cNvSpPr>
            <a:spLocks/>
          </p:cNvSpPr>
          <p:nvPr/>
        </p:nvSpPr>
        <p:spPr bwMode="black">
          <a:xfrm>
            <a:off x="4227513" y="4667250"/>
            <a:ext cx="38100" cy="112448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4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4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10" name="Freeform 9"/>
          <p:cNvSpPr>
            <a:spLocks/>
          </p:cNvSpPr>
          <p:nvPr/>
        </p:nvSpPr>
        <p:spPr bwMode="black">
          <a:xfrm>
            <a:off x="4335463" y="4605073"/>
            <a:ext cx="38100" cy="206375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111"/>
              </a:cxn>
              <a:cxn ang="0">
                <a:pos x="10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5" y="120"/>
                  <a:pt x="10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black">
          <a:xfrm>
            <a:off x="4443415" y="4667250"/>
            <a:ext cx="39687" cy="112448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12" name="Freeform 11"/>
          <p:cNvSpPr>
            <a:spLocks/>
          </p:cNvSpPr>
          <p:nvPr/>
        </p:nvSpPr>
        <p:spPr bwMode="black">
          <a:xfrm>
            <a:off x="4551365" y="4712231"/>
            <a:ext cx="41275" cy="67469"/>
          </a:xfrm>
          <a:custGeom>
            <a:avLst/>
            <a:gdLst/>
            <a:ahLst/>
            <a:cxnLst>
              <a:cxn ang="0">
                <a:pos x="20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20" y="30"/>
              </a:cxn>
              <a:cxn ang="0">
                <a:pos x="20" y="10"/>
              </a:cxn>
            </a:cxnLst>
            <a:rect l="0" t="0" r="r" b="b"/>
            <a:pathLst>
              <a:path w="20" h="39">
                <a:moveTo>
                  <a:pt x="20" y="10"/>
                </a:moveTo>
                <a:cubicBezTo>
                  <a:pt x="20" y="4"/>
                  <a:pt x="15" y="0"/>
                  <a:pt x="10" y="0"/>
                </a:cubicBezTo>
                <a:cubicBezTo>
                  <a:pt x="5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5" y="39"/>
                  <a:pt x="10" y="39"/>
                </a:cubicBezTo>
                <a:cubicBezTo>
                  <a:pt x="15" y="39"/>
                  <a:pt x="20" y="35"/>
                  <a:pt x="20" y="30"/>
                </a:cubicBezTo>
                <a:lnTo>
                  <a:pt x="20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13" name="Freeform 12"/>
          <p:cNvSpPr>
            <a:spLocks/>
          </p:cNvSpPr>
          <p:nvPr/>
        </p:nvSpPr>
        <p:spPr bwMode="black">
          <a:xfrm>
            <a:off x="4660900" y="4667250"/>
            <a:ext cx="39688" cy="112448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14" name="Freeform 13"/>
          <p:cNvSpPr>
            <a:spLocks/>
          </p:cNvSpPr>
          <p:nvPr/>
        </p:nvSpPr>
        <p:spPr bwMode="black">
          <a:xfrm>
            <a:off x="4770440" y="4605073"/>
            <a:ext cx="39687" cy="206375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111"/>
              </a:cxn>
              <a:cxn ang="0">
                <a:pos x="9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4" y="120"/>
                  <a:pt x="9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15" name="Freeform 14"/>
          <p:cNvSpPr>
            <a:spLocks/>
          </p:cNvSpPr>
          <p:nvPr/>
        </p:nvSpPr>
        <p:spPr bwMode="black">
          <a:xfrm>
            <a:off x="4876800" y="4667250"/>
            <a:ext cx="39688" cy="112448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5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16" name="Freeform 15"/>
          <p:cNvSpPr>
            <a:spLocks/>
          </p:cNvSpPr>
          <p:nvPr/>
        </p:nvSpPr>
        <p:spPr bwMode="black">
          <a:xfrm>
            <a:off x="4986339" y="4712231"/>
            <a:ext cx="39687" cy="67469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9" y="0"/>
              </a:cxn>
              <a:cxn ang="0">
                <a:pos x="0" y="10"/>
              </a:cxn>
              <a:cxn ang="0">
                <a:pos x="0" y="30"/>
              </a:cxn>
              <a:cxn ang="0">
                <a:pos x="9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9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67793464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00"/>
                            </p:stCondLst>
                            <p:childTnLst>
                              <p:par>
                                <p:cTn id="9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7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7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1.91391E-6 L -5.55556E-7 0.02314 " pathEditMode="relative" rAng="0" ptsTypes="AA">
                                      <p:cBhvr>
                                        <p:cTn id="37" dur="7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-1.93242E-6 L 4.72222E-6 0.02962 " pathEditMode="relative" rAng="0" ptsTypes="AA">
                                      <p:cBhvr>
                                        <p:cTn id="39" dur="7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91391E-6 L 0 0.02314 " pathEditMode="relative" rAng="0" ptsTypes="AA">
                                      <p:cBhvr>
                                        <p:cTn id="41" dur="70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1.93242E-6 L -4.72222E-6 0.02962 " pathEditMode="relative" rAng="0" ptsTypes="AA">
                                      <p:cBhvr>
                                        <p:cTn id="43" dur="700" spd="-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1.91391E-6 L 4.16667E-6 0.02314 " pathEditMode="relative" rAng="0" ptsTypes="AA">
                                      <p:cBhvr>
                                        <p:cTn id="45" dur="700" spd="-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2.36056E-6 L 2.77778E-7 -0.02338 " pathEditMode="relative" rAng="0" ptsTypes="AA">
                                      <p:cBhvr>
                                        <p:cTn id="47" dur="7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2.36056E-6 L -8.33333E-7 -0.02338 " pathEditMode="relative" rAng="0" ptsTypes="AA">
                                      <p:cBhvr>
                                        <p:cTn id="49" dur="7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2.36056E-6 L 4.44444E-6 -0.02338 " pathEditMode="relative" rAng="0" ptsTypes="AA">
                                      <p:cBhvr>
                                        <p:cTn id="51" dur="7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2.36056E-6 L 3.33333E-6 -0.02338 " pathEditMode="relative" rAng="0" ptsTypes="AA">
                                      <p:cBhvr>
                                        <p:cTn id="53" dur="70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4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7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7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7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</p:bldLst>
  </p:timing>
</p:sldLayout>
</file>

<file path=ppt/slideLayouts/slideLayout2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_2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9702" y="251460"/>
            <a:ext cx="4123944" cy="698500"/>
          </a:xfrm>
        </p:spPr>
        <p:txBody>
          <a:bodyPr vert="horz" lIns="82290" tIns="45717" rIns="82290" bIns="45717" rtlCol="0" anchor="t" anchorCtr="0">
            <a:noAutofit/>
          </a:bodyPr>
          <a:lstStyle>
            <a:lvl1pPr algn="l" defTabSz="91433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-100" baseline="0" dirty="0" smtClean="0">
                <a:gradFill>
                  <a:gsLst>
                    <a:gs pos="0">
                      <a:schemeClr val="tx1"/>
                    </a:gs>
                    <a:gs pos="100000">
                      <a:srgbClr val="01BBBB"/>
                    </a:gs>
                  </a:gsLst>
                  <a:lin ang="24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Two Column</a:t>
            </a:r>
            <a:br>
              <a:rPr lang="en-US" dirty="0" smtClean="0"/>
            </a:br>
            <a:r>
              <a:rPr lang="en-US" dirty="0" smtClean="0"/>
              <a:t>Title Left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219455" y="1333500"/>
            <a:ext cx="4142232" cy="3771900"/>
          </a:xfrm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  <a:latin typeface="+mj-lt"/>
              </a:defRPr>
            </a:lvl1pPr>
            <a:lvl2pPr marL="634957" indent="-228584">
              <a:buClr>
                <a:schemeClr val="accent5"/>
              </a:buClr>
              <a:buFont typeface="Arial" pitchFamily="34" charset="0"/>
              <a:buChar char="•"/>
              <a:tabLst/>
              <a:defRPr>
                <a:solidFill>
                  <a:schemeClr val="tx2"/>
                </a:solidFill>
                <a:latin typeface="+mj-lt"/>
              </a:defRPr>
            </a:lvl2pPr>
          </a:lstStyle>
          <a:p>
            <a:pPr lvl="0"/>
            <a:r>
              <a:rPr lang="en-US" dirty="0" smtClean="0"/>
              <a:t>Body copy uses sentence capital letters only, size 20, left aligned</a:t>
            </a:r>
          </a:p>
          <a:p>
            <a:pPr lvl="1"/>
            <a:r>
              <a:rPr lang="en-US" dirty="0" smtClean="0"/>
              <a:t>Sub-bullets are size 18 </a:t>
            </a:r>
            <a:br>
              <a:rPr lang="en-US" dirty="0" smtClean="0"/>
            </a:br>
            <a:r>
              <a:rPr lang="en-US" dirty="0" smtClean="0"/>
              <a:t>and indented</a:t>
            </a:r>
          </a:p>
          <a:p>
            <a:pPr lvl="1"/>
            <a:r>
              <a:rPr lang="en-US" dirty="0" smtClean="0"/>
              <a:t>Hyperlink: www.cisco.com </a:t>
            </a:r>
          </a:p>
          <a:p>
            <a:pPr lvl="0"/>
            <a:r>
              <a:rPr lang="en-US" dirty="0" smtClean="0"/>
              <a:t>Use Cisco highlight color, bold, or both when emphasizing words, </a:t>
            </a:r>
            <a:br>
              <a:rPr lang="en-US" dirty="0" smtClean="0"/>
            </a:br>
            <a:r>
              <a:rPr lang="en-US" dirty="0" smtClean="0"/>
              <a:t>do not italicize; use yellow on the </a:t>
            </a:r>
            <a:br>
              <a:rPr lang="en-US" dirty="0" smtClean="0"/>
            </a:br>
            <a:r>
              <a:rPr lang="en-US" dirty="0" smtClean="0"/>
              <a:t>black template and red for the white template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2" hasCustomPrompt="1"/>
          </p:nvPr>
        </p:nvSpPr>
        <p:spPr>
          <a:xfrm>
            <a:off x="4818888" y="1333500"/>
            <a:ext cx="4005072" cy="3771900"/>
          </a:xfrm>
        </p:spPr>
        <p:txBody>
          <a:bodyPr/>
          <a:lstStyle>
            <a:lvl1pPr marL="0" indent="0">
              <a:buFontTx/>
              <a:buNone/>
              <a:defRPr>
                <a:solidFill>
                  <a:schemeClr val="accent1"/>
                </a:solidFill>
                <a:latin typeface="+mj-lt"/>
              </a:defRPr>
            </a:lvl1pPr>
            <a:lvl2pPr marL="634957" indent="-228584">
              <a:buClr>
                <a:schemeClr val="accent1">
                  <a:lumMod val="40000"/>
                  <a:lumOff val="60000"/>
                </a:schemeClr>
              </a:buClr>
              <a:buFont typeface="Arial" pitchFamily="34" charset="0"/>
              <a:buChar char="•"/>
              <a:defRPr>
                <a:solidFill>
                  <a:schemeClr val="accent1"/>
                </a:solidFill>
                <a:latin typeface="+mj-lt"/>
              </a:defRPr>
            </a:lvl2pPr>
          </a:lstStyle>
          <a:p>
            <a:pPr lvl="0"/>
            <a:r>
              <a:rPr lang="en-US" dirty="0" smtClean="0"/>
              <a:t>Body copy uses sentence capital letters only, size 20, left aligned</a:t>
            </a:r>
          </a:p>
          <a:p>
            <a:pPr lvl="1"/>
            <a:r>
              <a:rPr lang="en-US" dirty="0" smtClean="0"/>
              <a:t>Sub-bullets are size 18 </a:t>
            </a:r>
            <a:br>
              <a:rPr lang="en-US" dirty="0" smtClean="0"/>
            </a:br>
            <a:r>
              <a:rPr lang="en-US" dirty="0" smtClean="0"/>
              <a:t>and indented</a:t>
            </a:r>
          </a:p>
          <a:p>
            <a:pPr lvl="1"/>
            <a:r>
              <a:rPr lang="en-US" dirty="0" smtClean="0"/>
              <a:t>Hyperlink: www.cisco.com </a:t>
            </a:r>
          </a:p>
          <a:p>
            <a:pPr lvl="0"/>
            <a:r>
              <a:rPr lang="en-US" dirty="0" smtClean="0"/>
              <a:t>Use Cisco highlight color, bold, or both when emphasizing words, do not italicize; use yellow on the black template and red for the white template</a:t>
            </a:r>
          </a:p>
        </p:txBody>
      </p:sp>
      <p:sp>
        <p:nvSpPr>
          <p:cNvPr id="22" name="Rectangle 5"/>
          <p:cNvSpPr>
            <a:spLocks noChangeArrowheads="1"/>
          </p:cNvSpPr>
          <p:nvPr/>
        </p:nvSpPr>
        <p:spPr bwMode="ltGray">
          <a:xfrm>
            <a:off x="7789672" y="5457892"/>
            <a:ext cx="785979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</a:pPr>
            <a:r>
              <a:rPr lang="en-US" sz="600" dirty="0">
                <a:solidFill>
                  <a:srgbClr val="C0C0C0"/>
                </a:solidFill>
                <a:latin typeface="Arial"/>
                <a:ea typeface="+mn-ea"/>
                <a:cs typeface="+mn-cs"/>
              </a:rPr>
              <a:t>Cisco Confidential</a:t>
            </a:r>
          </a:p>
        </p:txBody>
      </p:sp>
      <p:pic>
        <p:nvPicPr>
          <p:cNvPr id="15" name="Picture 14" descr="verticalbar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4447860" y="648057"/>
            <a:ext cx="89319" cy="4406397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Rectangle 4"/>
          <p:cNvSpPr>
            <a:spLocks noChangeArrowheads="1"/>
          </p:cNvSpPr>
          <p:nvPr userDrawn="1"/>
        </p:nvSpPr>
        <p:spPr bwMode="ltGray">
          <a:xfrm>
            <a:off x="251375" y="5459337"/>
            <a:ext cx="2568027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9" tIns="41058" rIns="82119" bIns="41058" anchor="b" anchorCtr="0">
            <a:spAutoFit/>
          </a:bodyPr>
          <a:lstStyle/>
          <a:p>
            <a:pPr algn="l" defTabSz="814333" fontAlgn="auto">
              <a:spcBef>
                <a:spcPts val="0"/>
              </a:spcBef>
              <a:spcAft>
                <a:spcPts val="0"/>
              </a:spcAft>
            </a:pPr>
            <a:r>
              <a:rPr lang="en-US" sz="600" dirty="0" smtClean="0">
                <a:solidFill>
                  <a:srgbClr val="C0C0C0"/>
                </a:solidFill>
                <a:latin typeface="Arial"/>
                <a:ea typeface="+mn-ea"/>
                <a:cs typeface="+mn-cs"/>
              </a:rPr>
              <a:t>© 2011 Cisco and/or its affiliates. All rights reserved.</a:t>
            </a:r>
            <a:endParaRPr lang="en-US" sz="600" dirty="0">
              <a:solidFill>
                <a:srgbClr val="C0C0C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11" name="Rectangle 7"/>
          <p:cNvSpPr>
            <a:spLocks noChangeArrowheads="1"/>
          </p:cNvSpPr>
          <p:nvPr userDrawn="1"/>
        </p:nvSpPr>
        <p:spPr bwMode="ltGray">
          <a:xfrm>
            <a:off x="8640531" y="5454472"/>
            <a:ext cx="259881" cy="1752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  <a:latin typeface="Arial"/>
                <a:ea typeface="+mn-ea"/>
                <a:cs typeface="+mn-cs"/>
              </a:rPr>
              <a:pPr algn="r" defTabSz="814333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13" name="Title 1"/>
          <p:cNvSpPr txBox="1">
            <a:spLocks/>
          </p:cNvSpPr>
          <p:nvPr userDrawn="1"/>
        </p:nvSpPr>
        <p:spPr>
          <a:xfrm>
            <a:off x="4818888" y="251460"/>
            <a:ext cx="4123944" cy="698500"/>
          </a:xfrm>
          <a:prstGeom prst="rect">
            <a:avLst/>
          </a:prstGeom>
        </p:spPr>
        <p:txBody>
          <a:bodyPr vert="horz" lIns="82290" tIns="45717" rIns="82290" bIns="45717" rtlCol="0" anchor="t" anchorCtr="0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-100" baseline="0" dirty="0" smtClean="0">
                <a:gradFill>
                  <a:gsLst>
                    <a:gs pos="0">
                      <a:schemeClr val="tx1"/>
                    </a:gs>
                    <a:gs pos="100000">
                      <a:srgbClr val="01BBBB"/>
                    </a:gs>
                  </a:gsLst>
                  <a:lin ang="24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>
                <a:gradFill>
                  <a:gsLst>
                    <a:gs pos="0">
                      <a:srgbClr val="0096D6"/>
                    </a:gs>
                    <a:gs pos="100000">
                      <a:srgbClr val="01BBBB"/>
                    </a:gs>
                  </a:gsLst>
                  <a:lin ang="2400000" scaled="0"/>
                </a:gradFill>
                <a:latin typeface="Arial"/>
              </a:rPr>
              <a:t>Two Column</a:t>
            </a:r>
            <a:br>
              <a:rPr>
                <a:gradFill>
                  <a:gsLst>
                    <a:gs pos="0">
                      <a:srgbClr val="0096D6"/>
                    </a:gs>
                    <a:gs pos="100000">
                      <a:srgbClr val="01BBBB"/>
                    </a:gs>
                  </a:gsLst>
                  <a:lin ang="2400000" scaled="0"/>
                </a:gradFill>
                <a:latin typeface="Arial"/>
              </a:rPr>
            </a:br>
            <a:r>
              <a:rPr>
                <a:gradFill>
                  <a:gsLst>
                    <a:gs pos="0">
                      <a:srgbClr val="0096D6"/>
                    </a:gs>
                    <a:gs pos="100000">
                      <a:srgbClr val="01BBBB"/>
                    </a:gs>
                  </a:gsLst>
                  <a:lin ang="2400000" scaled="0"/>
                </a:gradFill>
                <a:latin typeface="Arial"/>
              </a:rPr>
              <a:t>Title Right</a:t>
            </a:r>
          </a:p>
        </p:txBody>
      </p:sp>
    </p:spTree>
    <p:extLst>
      <p:ext uri="{BB962C8B-B14F-4D97-AF65-F5344CB8AC3E}">
        <p14:creationId xmlns:p14="http://schemas.microsoft.com/office/powerpoint/2010/main" val="266370855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  <p:hf hdr="0" ftr="0" dt="0"/>
</p:sldLayout>
</file>

<file path=ppt/slideLayouts/slideLayout2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_3-Column Layout No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 flipV="1">
            <a:off x="217358" y="5296524"/>
            <a:ext cx="8694295" cy="1754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244476" y="1333500"/>
            <a:ext cx="2622550" cy="3659188"/>
          </a:xfrm>
        </p:spPr>
        <p:txBody>
          <a:bodyPr/>
          <a:lstStyle>
            <a:lvl1pPr>
              <a:defRPr>
                <a:solidFill>
                  <a:schemeClr val="tx2"/>
                </a:solidFill>
                <a:latin typeface="+mj-lt"/>
                <a:cs typeface="Arial" pitchFamily="34" charset="0"/>
              </a:defRPr>
            </a:lvl1pPr>
            <a:lvl2pPr>
              <a:defRPr>
                <a:latin typeface="+mj-lt"/>
                <a:cs typeface="Arial" pitchFamily="34" charset="0"/>
              </a:defRPr>
            </a:lvl2pPr>
            <a:lvl3pPr>
              <a:defRPr>
                <a:latin typeface="+mj-lt"/>
                <a:cs typeface="Arial" pitchFamily="34" charset="0"/>
              </a:defRPr>
            </a:lvl3pPr>
            <a:lvl4pPr>
              <a:defRPr>
                <a:latin typeface="+mj-lt"/>
                <a:cs typeface="Arial" pitchFamily="34" charset="0"/>
              </a:defRPr>
            </a:lvl4pPr>
            <a:lvl5pPr>
              <a:defRPr>
                <a:latin typeface="+mj-lt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5"/>
          </p:nvPr>
        </p:nvSpPr>
        <p:spPr>
          <a:xfrm>
            <a:off x="3292476" y="1333501"/>
            <a:ext cx="2593975" cy="3635375"/>
          </a:xfrm>
        </p:spPr>
        <p:txBody>
          <a:bodyPr/>
          <a:lstStyle>
            <a:lvl1pPr>
              <a:defRPr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  <a:lvl2pPr>
              <a:defRPr>
                <a:latin typeface="+mj-lt"/>
                <a:cs typeface="Arial" pitchFamily="34" charset="0"/>
              </a:defRPr>
            </a:lvl2pPr>
            <a:lvl3pPr>
              <a:defRPr>
                <a:latin typeface="+mj-lt"/>
                <a:cs typeface="Arial" pitchFamily="34" charset="0"/>
              </a:defRPr>
            </a:lvl3pPr>
            <a:lvl4pPr>
              <a:defRPr>
                <a:latin typeface="+mj-lt"/>
                <a:cs typeface="Arial" pitchFamily="34" charset="0"/>
              </a:defRPr>
            </a:lvl4pPr>
            <a:lvl5pPr>
              <a:defRPr>
                <a:latin typeface="+mj-lt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16"/>
          </p:nvPr>
        </p:nvSpPr>
        <p:spPr>
          <a:xfrm>
            <a:off x="6300789" y="1333500"/>
            <a:ext cx="2633662" cy="3611563"/>
          </a:xfrm>
        </p:spPr>
        <p:txBody>
          <a:bodyPr/>
          <a:lstStyle>
            <a:lvl1pPr>
              <a:defRPr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  <a:lvl2pPr>
              <a:defRPr>
                <a:latin typeface="+mj-lt"/>
                <a:cs typeface="Arial" pitchFamily="34" charset="0"/>
              </a:defRPr>
            </a:lvl2pPr>
            <a:lvl3pPr>
              <a:defRPr>
                <a:latin typeface="+mj-lt"/>
                <a:cs typeface="Arial" pitchFamily="34" charset="0"/>
              </a:defRPr>
            </a:lvl3pPr>
            <a:lvl4pPr>
              <a:defRPr>
                <a:latin typeface="+mj-lt"/>
                <a:cs typeface="Arial" pitchFamily="34" charset="0"/>
              </a:defRPr>
            </a:lvl4pPr>
            <a:lvl5pPr>
              <a:defRPr>
                <a:latin typeface="+mj-lt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16" name="Picture 15" descr="verticalbar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3038160" y="648057"/>
            <a:ext cx="89319" cy="44063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Picture 17" descr="verticalbar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6029010" y="648057"/>
            <a:ext cx="89319" cy="4406397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Text Placeholder 20"/>
          <p:cNvSpPr>
            <a:spLocks noGrp="1" noChangeAspect="1"/>
          </p:cNvSpPr>
          <p:nvPr>
            <p:ph type="body" sz="quarter" idx="17"/>
          </p:nvPr>
        </p:nvSpPr>
        <p:spPr>
          <a:xfrm>
            <a:off x="219457" y="-171771"/>
            <a:ext cx="2670048" cy="1215711"/>
          </a:xfrm>
        </p:spPr>
        <p:txBody>
          <a:bodyPr anchor="b" anchorCtr="0">
            <a:spAutoFit/>
          </a:bodyPr>
          <a:lstStyle>
            <a:lvl1pPr marL="0" marR="0" indent="0" algn="l" defTabSz="914338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000" b="0" i="0" u="none" strike="noStrike" kern="1200" cap="none" spc="-100" normalizeH="0" baseline="0" noProof="0" dirty="0" smtClean="0">
                <a:ln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rgbClr val="01BBBB"/>
                    </a:gs>
                  </a:gsLst>
                  <a:lin ang="2400000" scaled="0"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defRPr>
            </a:lvl1pPr>
          </a:lstStyle>
          <a:p>
            <a:pPr marL="0" marR="0" lvl="0" indent="0" algn="l" defTabSz="914338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22" name="Text Placeholder 20"/>
          <p:cNvSpPr>
            <a:spLocks noGrp="1"/>
          </p:cNvSpPr>
          <p:nvPr>
            <p:ph type="body" sz="quarter" idx="18"/>
          </p:nvPr>
        </p:nvSpPr>
        <p:spPr>
          <a:xfrm>
            <a:off x="3255265" y="-171771"/>
            <a:ext cx="2670048" cy="1215711"/>
          </a:xfrm>
        </p:spPr>
        <p:txBody>
          <a:bodyPr anchor="b" anchorCtr="0">
            <a:spAutoFit/>
          </a:bodyPr>
          <a:lstStyle>
            <a:lvl1pPr marL="0" marR="0" indent="0" algn="l" defTabSz="914338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000" b="0" i="0" u="none" strike="noStrike" kern="1200" cap="none" spc="-100" normalizeH="0" baseline="0" noProof="0" dirty="0" smtClean="0">
                <a:ln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rgbClr val="01BBBB"/>
                    </a:gs>
                  </a:gsLst>
                  <a:lin ang="2400000" scaled="0"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defRPr>
            </a:lvl1pPr>
          </a:lstStyle>
          <a:p>
            <a:pPr marL="0" marR="0" lvl="0" indent="0" algn="l" defTabSz="914338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24" name="Text Placeholder 20"/>
          <p:cNvSpPr>
            <a:spLocks noGrp="1" noChangeAspect="1"/>
          </p:cNvSpPr>
          <p:nvPr>
            <p:ph type="body" sz="quarter" idx="19"/>
          </p:nvPr>
        </p:nvSpPr>
        <p:spPr>
          <a:xfrm>
            <a:off x="6273302" y="-171771"/>
            <a:ext cx="2670048" cy="1215711"/>
          </a:xfrm>
        </p:spPr>
        <p:txBody>
          <a:bodyPr anchor="b" anchorCtr="0">
            <a:spAutoFit/>
          </a:bodyPr>
          <a:lstStyle>
            <a:lvl1pPr marL="0" marR="0" indent="0" algn="l" defTabSz="914338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000" b="0" i="0" u="none" strike="noStrike" kern="1200" cap="none" spc="-100" normalizeH="0" baseline="0" noProof="0" dirty="0" smtClean="0">
                <a:ln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rgbClr val="01BBBB"/>
                    </a:gs>
                  </a:gsLst>
                  <a:lin ang="2400000" scaled="0"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defRPr>
            </a:lvl1pPr>
          </a:lstStyle>
          <a:p>
            <a:pPr marL="0" marR="0" lvl="0" indent="0" algn="l" defTabSz="914338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8261533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5282594"/>
            <a:ext cx="9144000" cy="226578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 smtClean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9" name="Title 1"/>
          <p:cNvSpPr>
            <a:spLocks noGrp="1"/>
          </p:cNvSpPr>
          <p:nvPr>
            <p:ph type="title" hasCustomPrompt="1"/>
          </p:nvPr>
        </p:nvSpPr>
        <p:spPr>
          <a:xfrm>
            <a:off x="246972" y="366425"/>
            <a:ext cx="8567244" cy="698500"/>
          </a:xfrm>
        </p:spPr>
        <p:txBody>
          <a:bodyPr/>
          <a:lstStyle>
            <a:lvl1pPr algn="l" defTabSz="91433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-10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Slide Title Goes Here</a:t>
            </a:r>
            <a:endParaRPr lang="en-US" dirty="0"/>
          </a:p>
        </p:txBody>
      </p:sp>
      <p:sp>
        <p:nvSpPr>
          <p:cNvPr id="36" name="Chart Placeholder 35"/>
          <p:cNvSpPr>
            <a:spLocks noGrp="1"/>
          </p:cNvSpPr>
          <p:nvPr>
            <p:ph type="chart" sz="quarter" idx="10"/>
          </p:nvPr>
        </p:nvSpPr>
        <p:spPr>
          <a:xfrm>
            <a:off x="359766" y="1230313"/>
            <a:ext cx="8439461" cy="3587750"/>
          </a:xfrm>
        </p:spPr>
        <p:txBody>
          <a:bodyPr anchor="ctr" anchorCtr="1"/>
          <a:lstStyle>
            <a:lvl1pPr>
              <a:buNone/>
              <a:defRPr>
                <a:latin typeface="+mj-lt"/>
              </a:defRPr>
            </a:lvl1pPr>
          </a:lstStyle>
          <a:p>
            <a:r>
              <a:rPr lang="en-US" dirty="0" smtClean="0"/>
              <a:t>Click icon to add chart</a:t>
            </a:r>
            <a:endParaRPr lang="en-US" dirty="0"/>
          </a:p>
        </p:txBody>
      </p:sp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49467" y="5005604"/>
            <a:ext cx="7461250" cy="276993"/>
          </a:xfrm>
        </p:spPr>
        <p:txBody>
          <a:bodyPr wrap="square" anchor="b" anchorCtr="0">
            <a:spAutoFit/>
          </a:bodyPr>
          <a:lstStyle>
            <a:lvl1pPr algn="l" defTabSz="804808">
              <a:lnSpc>
                <a:spcPct val="100000"/>
              </a:lnSpc>
              <a:spcBef>
                <a:spcPct val="50000"/>
              </a:spcBef>
              <a:buNone/>
              <a:defRPr sz="12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>
              <a:buFont typeface="Arial" pitchFamily="34" charset="0"/>
              <a:buNone/>
              <a:defRPr sz="1400"/>
            </a:lvl2pPr>
            <a:lvl3pPr>
              <a:buFont typeface="Arial" pitchFamily="34" charset="0"/>
              <a:buNone/>
              <a:defRPr sz="1400"/>
            </a:lvl3pPr>
            <a:lvl4pPr>
              <a:buFont typeface="Arial" pitchFamily="34" charset="0"/>
              <a:buNone/>
              <a:defRPr sz="1400"/>
            </a:lvl4pPr>
            <a:lvl5pPr>
              <a:buFont typeface="Arial" pitchFamily="34" charset="0"/>
              <a:buNone/>
              <a:defRPr sz="1400"/>
            </a:lvl5pPr>
          </a:lstStyle>
          <a:p>
            <a:pPr lvl="0"/>
            <a:r>
              <a:rPr lang="en-US" dirty="0" smtClean="0"/>
              <a:t>Source: Placeholder for Notes Is 12 Points</a:t>
            </a:r>
          </a:p>
        </p:txBody>
      </p:sp>
    </p:spTree>
    <p:extLst>
      <p:ext uri="{BB962C8B-B14F-4D97-AF65-F5344CB8AC3E}">
        <p14:creationId xmlns:p14="http://schemas.microsoft.com/office/powerpoint/2010/main" val="288325960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title_photo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9702" y="4525203"/>
            <a:ext cx="8558698" cy="698500"/>
          </a:xfrm>
        </p:spPr>
        <p:txBody>
          <a:bodyPr vert="horz" lIns="82290" tIns="45717" rIns="82290" bIns="45717" rtlCol="0" anchor="b" anchorCtr="0">
            <a:noAutofit/>
          </a:bodyPr>
          <a:lstStyle>
            <a:lvl1pPr algn="l" defTabSz="91433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-10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Slide Title Goes Here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46888" y="1333500"/>
            <a:ext cx="4005072" cy="3124200"/>
          </a:xfrm>
        </p:spPr>
        <p:txBody>
          <a:bodyPr anchor="ctr" anchorCtr="0">
            <a:normAutofit/>
          </a:bodyPr>
          <a:lstStyle>
            <a:lvl1pPr marL="0" indent="0">
              <a:buFontTx/>
              <a:buNone/>
              <a:defRPr sz="2400" baseline="0">
                <a:solidFill>
                  <a:schemeClr val="tx1"/>
                </a:solidFill>
                <a:latin typeface="+mj-lt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Simple text goes here and can wrap to accommodate more lines of information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4873752" y="1623060"/>
            <a:ext cx="3429000" cy="2491740"/>
          </a:xfrm>
        </p:spPr>
        <p:txBody>
          <a:bodyPr anchor="ctr" anchorCtr="1"/>
          <a:lstStyle>
            <a:lvl1pPr algn="ctr">
              <a:buFontTx/>
              <a:buNone/>
              <a:defRPr>
                <a:latin typeface="+mj-lt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273609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9702" y="4525203"/>
            <a:ext cx="8558698" cy="698500"/>
          </a:xfrm>
        </p:spPr>
        <p:txBody>
          <a:bodyPr vert="horz" lIns="82290" tIns="45717" rIns="82290" bIns="45717" rtlCol="0" anchor="b" anchorCtr="0">
            <a:noAutofit/>
          </a:bodyPr>
          <a:lstStyle>
            <a:lvl1pPr algn="l" defTabSz="91433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-10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Slide Title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319347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93777" y="4876800"/>
            <a:ext cx="8112126" cy="320146"/>
          </a:xfrm>
        </p:spPr>
        <p:txBody>
          <a:bodyPr>
            <a:normAutofit/>
          </a:bodyPr>
          <a:lstStyle>
            <a:lvl1pPr marL="0" indent="0" algn="l" defTabSz="91433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accent2"/>
                </a:solidFill>
                <a:latin typeface="+mj-lt"/>
                <a:ea typeface="+mn-ea"/>
                <a:cs typeface="+mn-cs"/>
              </a:defRPr>
            </a:lvl1pPr>
            <a:lvl2pPr marL="4571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1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3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Presenter Name and Title Go Here</a:t>
            </a:r>
            <a:endParaRPr lang="en-US" dirty="0"/>
          </a:p>
        </p:txBody>
      </p:sp>
      <p:sp>
        <p:nvSpPr>
          <p:cNvPr id="27" name="Rectangle 3"/>
          <p:cNvSpPr>
            <a:spLocks noChangeArrowheads="1"/>
          </p:cNvSpPr>
          <p:nvPr/>
        </p:nvSpPr>
        <p:spPr bwMode="white">
          <a:xfrm>
            <a:off x="0" y="1"/>
            <a:ext cx="9144000" cy="148167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lIns="91434" tIns="45717" rIns="91434" bIns="45717"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19458" y="541020"/>
            <a:ext cx="8112125" cy="3733800"/>
          </a:xfrm>
        </p:spPr>
        <p:txBody>
          <a:bodyPr/>
          <a:lstStyle>
            <a:lvl1pPr marL="233347" indent="-233347" algn="l" defTabSz="914338" rtl="0" eaLnBrk="1" latinLnBrk="0" hangingPunct="1">
              <a:lnSpc>
                <a:spcPct val="80000"/>
              </a:lnSpc>
              <a:spcBef>
                <a:spcPct val="0"/>
              </a:spcBef>
              <a:buClr>
                <a:schemeClr val="tx1"/>
              </a:buClr>
              <a:buFont typeface="Arial" pitchFamily="34" charset="0"/>
              <a:buChar char="“"/>
              <a:defRPr lang="en-US" sz="6000" b="0" kern="1200" spc="-20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Presentation Title Goes Here</a:t>
            </a:r>
            <a:endParaRPr lang="en-US" dirty="0"/>
          </a:p>
        </p:txBody>
      </p:sp>
      <p:sp>
        <p:nvSpPr>
          <p:cNvPr id="49" name="Rectangle 3"/>
          <p:cNvSpPr>
            <a:spLocks noChangeArrowheads="1"/>
          </p:cNvSpPr>
          <p:nvPr/>
        </p:nvSpPr>
        <p:spPr bwMode="hidden">
          <a:xfrm>
            <a:off x="0" y="1"/>
            <a:ext cx="9144000" cy="148167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lIns="91434" tIns="45717" rIns="91434" bIns="45717"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0176951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8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xmlns:p14="http://schemas.microsoft.com/office/powerpoint/2010/main" presetID="22" presetClass="entr" presetSubtype="4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4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" grpId="0"/>
    </p:bldLst>
  </p:timing>
</p:sldLayout>
</file>

<file path=ppt/slideLayouts/slideLayout2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orytel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 flipV="1">
            <a:off x="217358" y="5296524"/>
            <a:ext cx="8694295" cy="1754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29702" y="1598951"/>
            <a:ext cx="4117446" cy="2517098"/>
          </a:xfrm>
        </p:spPr>
        <p:txBody>
          <a:bodyPr vert="horz" lIns="82290" tIns="45717" rIns="82290" bIns="45717" rtlCol="0" anchor="ctr" anchorCtr="0">
            <a:noAutofit/>
          </a:bodyPr>
          <a:lstStyle>
            <a:lvl1pPr marL="0" indent="0" algn="l" defTabSz="914338" rtl="0" eaLnBrk="1" latinLnBrk="0" hangingPunct="1">
              <a:lnSpc>
                <a:spcPct val="80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  <a:defRPr lang="en-US" sz="5400" b="0" kern="1200" spc="-20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12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Telling Shared Experiences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922520" y="259080"/>
            <a:ext cx="3895344" cy="5173980"/>
          </a:xfrm>
        </p:spPr>
        <p:txBody>
          <a:bodyPr anchor="ctr" anchorCtr="0">
            <a:normAutofit/>
          </a:bodyPr>
          <a:lstStyle>
            <a:lvl1pPr marL="0" indent="0">
              <a:buFontTx/>
              <a:buNone/>
              <a:defRPr sz="2000" baseline="0">
                <a:solidFill>
                  <a:schemeClr val="tx1"/>
                </a:solidFill>
                <a:latin typeface="+mj-lt"/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 smtClean="0"/>
              <a:t>Tell your story here</a:t>
            </a:r>
            <a:endParaRPr lang="en-US" dirty="0"/>
          </a:p>
        </p:txBody>
      </p:sp>
      <p:pic>
        <p:nvPicPr>
          <p:cNvPr id="12" name="Picture 11" descr="verticalbar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4441929" y="648057"/>
            <a:ext cx="89319" cy="440639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1533718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1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 build="p">
        <p:tmplLst>
          <p:tmpl lvl="1">
            <p:tnLst>
              <p:par>
                <p:cTn xmlns:p14="http://schemas.microsoft.com/office/powerpoint/2010/main" presetID="10" presetClass="entr" presetSubtype="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1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6385" y="3566160"/>
            <a:ext cx="4684867" cy="320146"/>
          </a:xfrm>
        </p:spPr>
        <p:txBody>
          <a:bodyPr vert="horz" lIns="91434" tIns="45717" rIns="91434" bIns="45717" rtlCol="0">
            <a:normAutofit/>
          </a:bodyPr>
          <a:lstStyle>
            <a:lvl1pPr marL="0" indent="0" algn="l" defTabSz="91433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1pPr>
            <a:lvl2pPr marL="4571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1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3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33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</a:pPr>
            <a:r>
              <a:rPr lang="en-US" dirty="0" smtClean="0"/>
              <a:t>Presenter Name and Title Go Here</a:t>
            </a:r>
            <a:endParaRPr lang="en-US" dirty="0"/>
          </a:p>
        </p:txBody>
      </p:sp>
      <p:grpSp>
        <p:nvGrpSpPr>
          <p:cNvPr id="4" name="Group 38"/>
          <p:cNvGrpSpPr/>
          <p:nvPr userDrawn="1"/>
        </p:nvGrpSpPr>
        <p:grpSpPr>
          <a:xfrm>
            <a:off x="341315" y="259293"/>
            <a:ext cx="908367" cy="400189"/>
            <a:chOff x="609600" y="528537"/>
            <a:chExt cx="1444734" cy="763789"/>
          </a:xfrm>
          <a:gradFill flip="none" rotWithShape="1">
            <a:gsLst>
              <a:gs pos="11000">
                <a:schemeClr val="accent2"/>
              </a:gs>
              <a:gs pos="100000">
                <a:schemeClr val="accent5"/>
              </a:gs>
            </a:gsLst>
            <a:lin ang="2700000" scaled="1"/>
            <a:tileRect/>
          </a:gradFill>
        </p:grpSpPr>
        <p:sp>
          <p:nvSpPr>
            <p:cNvPr id="10" name="Rectangle 9"/>
            <p:cNvSpPr>
              <a:spLocks noChangeArrowheads="1"/>
            </p:cNvSpPr>
            <p:nvPr/>
          </p:nvSpPr>
          <p:spPr bwMode="black">
            <a:xfrm>
              <a:off x="1016578" y="1035681"/>
              <a:ext cx="65914" cy="24973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black">
            <a:xfrm>
              <a:off x="1400563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12" name="Freeform 11"/>
            <p:cNvSpPr>
              <a:spLocks/>
            </p:cNvSpPr>
            <p:nvPr/>
          </p:nvSpPr>
          <p:spPr bwMode="black">
            <a:xfrm>
              <a:off x="740661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13" name="Freeform 12"/>
            <p:cNvSpPr>
              <a:spLocks noEditPoints="1"/>
            </p:cNvSpPr>
            <p:nvPr/>
          </p:nvSpPr>
          <p:spPr bwMode="black">
            <a:xfrm>
              <a:off x="1660385" y="1028765"/>
              <a:ext cx="262122" cy="263561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14" name="Freeform 13"/>
            <p:cNvSpPr>
              <a:spLocks/>
            </p:cNvSpPr>
            <p:nvPr/>
          </p:nvSpPr>
          <p:spPr bwMode="black">
            <a:xfrm>
              <a:off x="1167566" y="1028765"/>
              <a:ext cx="170916" cy="263561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15" name="Freeform 14"/>
            <p:cNvSpPr>
              <a:spLocks/>
            </p:cNvSpPr>
            <p:nvPr/>
          </p:nvSpPr>
          <p:spPr bwMode="black">
            <a:xfrm>
              <a:off x="609600" y="732931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16" name="Freeform 15"/>
            <p:cNvSpPr>
              <a:spLocks/>
            </p:cNvSpPr>
            <p:nvPr/>
          </p:nvSpPr>
          <p:spPr bwMode="black">
            <a:xfrm>
              <a:off x="783581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17" name="Freeform 16"/>
            <p:cNvSpPr>
              <a:spLocks/>
            </p:cNvSpPr>
            <p:nvPr/>
          </p:nvSpPr>
          <p:spPr bwMode="black">
            <a:xfrm>
              <a:off x="954497" y="528537"/>
              <a:ext cx="62081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18" name="Freeform 17"/>
            <p:cNvSpPr>
              <a:spLocks/>
            </p:cNvSpPr>
            <p:nvPr/>
          </p:nvSpPr>
          <p:spPr bwMode="black">
            <a:xfrm>
              <a:off x="1128478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19" name="Freeform 18"/>
            <p:cNvSpPr>
              <a:spLocks/>
            </p:cNvSpPr>
            <p:nvPr/>
          </p:nvSpPr>
          <p:spPr bwMode="black">
            <a:xfrm>
              <a:off x="1298627" y="732931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20" name="Freeform 19"/>
            <p:cNvSpPr>
              <a:spLocks/>
            </p:cNvSpPr>
            <p:nvPr/>
          </p:nvSpPr>
          <p:spPr bwMode="black">
            <a:xfrm>
              <a:off x="1472608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21" name="Freeform 20"/>
            <p:cNvSpPr>
              <a:spLocks/>
            </p:cNvSpPr>
            <p:nvPr/>
          </p:nvSpPr>
          <p:spPr bwMode="black">
            <a:xfrm>
              <a:off x="1646590" y="528537"/>
              <a:ext cx="62848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22" name="Freeform 21"/>
            <p:cNvSpPr>
              <a:spLocks/>
            </p:cNvSpPr>
            <p:nvPr/>
          </p:nvSpPr>
          <p:spPr bwMode="black">
            <a:xfrm>
              <a:off x="1817505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23" name="Freeform 22"/>
            <p:cNvSpPr>
              <a:spLocks/>
            </p:cNvSpPr>
            <p:nvPr/>
          </p:nvSpPr>
          <p:spPr bwMode="black">
            <a:xfrm>
              <a:off x="1991486" y="732931"/>
              <a:ext cx="62848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27" name="Rectangle 3"/>
          <p:cNvSpPr>
            <a:spLocks noChangeArrowheads="1"/>
          </p:cNvSpPr>
          <p:nvPr/>
        </p:nvSpPr>
        <p:spPr bwMode="white">
          <a:xfrm>
            <a:off x="0" y="1"/>
            <a:ext cx="9144000" cy="148167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lIns="91434" tIns="45717" rIns="91434" bIns="45717"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08695" y="2735580"/>
            <a:ext cx="4712557" cy="851958"/>
          </a:xfrm>
        </p:spPr>
        <p:txBody>
          <a:bodyPr vert="horz" lIns="82290" tIns="45717" rIns="82290" bIns="45717" rtlCol="0" anchor="b" anchorCtr="0">
            <a:noAutofit/>
          </a:bodyPr>
          <a:lstStyle>
            <a:lvl1pPr marL="0" indent="0" algn="l" defTabSz="914338" rtl="0" eaLnBrk="1" latinLnBrk="0" hangingPunct="1">
              <a:lnSpc>
                <a:spcPct val="80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  <a:defRPr lang="en-US" sz="6000" b="0" kern="1200" spc="-20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12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Demo Title</a:t>
            </a:r>
            <a:endParaRPr lang="en-US" dirty="0"/>
          </a:p>
        </p:txBody>
      </p:sp>
      <p:sp>
        <p:nvSpPr>
          <p:cNvPr id="49" name="Rectangle 3"/>
          <p:cNvSpPr>
            <a:spLocks noChangeArrowheads="1"/>
          </p:cNvSpPr>
          <p:nvPr/>
        </p:nvSpPr>
        <p:spPr bwMode="hidden">
          <a:xfrm>
            <a:off x="0" y="1"/>
            <a:ext cx="9144000" cy="148167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lIns="91434" tIns="45717" rIns="91434" bIns="45717"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31" name="Picture Placeholder 30"/>
          <p:cNvSpPr>
            <a:spLocks noGrp="1"/>
          </p:cNvSpPr>
          <p:nvPr>
            <p:ph type="pic" sz="quarter" idx="10" hasCustomPrompt="1"/>
          </p:nvPr>
        </p:nvSpPr>
        <p:spPr>
          <a:xfrm>
            <a:off x="5540377" y="1598084"/>
            <a:ext cx="2676525" cy="2407708"/>
          </a:xfrm>
        </p:spPr>
        <p:txBody>
          <a:bodyPr anchor="ctr" anchorCtr="1"/>
          <a:lstStyle>
            <a:lvl1pPr algn="ctr">
              <a:defRPr>
                <a:latin typeface="+mj-lt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914575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-12700" y="5118102"/>
            <a:ext cx="9156700" cy="59689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 smtClean="0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7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</p:spPr>
      </p:pic>
      <p:sp>
        <p:nvSpPr>
          <p:cNvPr id="9" name="Rounded Rectangle 8"/>
          <p:cNvSpPr/>
          <p:nvPr userDrawn="1"/>
        </p:nvSpPr>
        <p:spPr>
          <a:xfrm>
            <a:off x="1823499" y="-2981739"/>
            <a:ext cx="1729740" cy="1167847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  <a:alpha val="18000"/>
                </a:scheme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" name="Rounded Rectangle 9"/>
          <p:cNvSpPr/>
          <p:nvPr userDrawn="1"/>
        </p:nvSpPr>
        <p:spPr>
          <a:xfrm>
            <a:off x="0" y="-537679"/>
            <a:ext cx="1729740" cy="679035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  <a:alpha val="18000"/>
                </a:scheme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" name="Rounded Rectangle 10"/>
          <p:cNvSpPr/>
          <p:nvPr userDrawn="1"/>
        </p:nvSpPr>
        <p:spPr>
          <a:xfrm rot="10800000">
            <a:off x="1013792" y="-537679"/>
            <a:ext cx="1729740" cy="679035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6375620" y="1425989"/>
            <a:ext cx="1729740" cy="679035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>
                  <a:lumMod val="75000"/>
                  <a:alpha val="28000"/>
                </a:schemeClr>
              </a:gs>
              <a:gs pos="100000">
                <a:schemeClr val="accent4">
                  <a:lumMod val="75000"/>
                  <a:alpha val="29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8105452" y="695739"/>
            <a:ext cx="1729740" cy="679035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>
                  <a:lumMod val="75000"/>
                  <a:alpha val="28000"/>
                </a:schemeClr>
              </a:gs>
              <a:gs pos="100000">
                <a:schemeClr val="accent4">
                  <a:lumMod val="75000"/>
                  <a:alpha val="29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4" name="Rounded Rectangle 13"/>
          <p:cNvSpPr/>
          <p:nvPr/>
        </p:nvSpPr>
        <p:spPr>
          <a:xfrm rot="10800000">
            <a:off x="3036073" y="-2814707"/>
            <a:ext cx="1729740" cy="679035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7744" y="403860"/>
            <a:ext cx="8755128" cy="3643443"/>
          </a:xfrm>
        </p:spPr>
        <p:txBody>
          <a:bodyPr anchor="b" anchorCtr="0"/>
          <a:lstStyle>
            <a:lvl1pPr marL="228584" indent="-228584">
              <a:buFont typeface="Arial" pitchFamily="34" charset="0"/>
              <a:buChar char="“"/>
              <a:defRPr sz="5400" spc="-2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8" name="Rectangle 5"/>
          <p:cNvSpPr>
            <a:spLocks noChangeArrowheads="1"/>
          </p:cNvSpPr>
          <p:nvPr/>
        </p:nvSpPr>
        <p:spPr bwMode="ltGray">
          <a:xfrm>
            <a:off x="7762660" y="5457892"/>
            <a:ext cx="812991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</a:pPr>
            <a:r>
              <a:rPr lang="en-US" sz="600" dirty="0">
                <a:solidFill>
                  <a:srgbClr val="FFFFFF"/>
                </a:solidFill>
                <a:latin typeface="Arial"/>
                <a:ea typeface="+mn-ea"/>
                <a:cs typeface="+mn-cs"/>
              </a:rPr>
              <a:t>Cisco Confidential</a:t>
            </a:r>
          </a:p>
        </p:txBody>
      </p:sp>
      <p:sp>
        <p:nvSpPr>
          <p:cNvPr id="19" name="Rectangle 5"/>
          <p:cNvSpPr>
            <a:spLocks noChangeArrowheads="1"/>
          </p:cNvSpPr>
          <p:nvPr userDrawn="1"/>
        </p:nvSpPr>
        <p:spPr bwMode="ltGray">
          <a:xfrm>
            <a:off x="7762660" y="5457892"/>
            <a:ext cx="812991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</a:pPr>
            <a:r>
              <a:rPr lang="en-US" sz="600" dirty="0">
                <a:solidFill>
                  <a:srgbClr val="FFFFFF"/>
                </a:solidFill>
                <a:latin typeface="Arial"/>
                <a:ea typeface="+mn-ea"/>
                <a:cs typeface="+mn-cs"/>
              </a:rPr>
              <a:t>Cisco Confidential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0249" y="4465753"/>
            <a:ext cx="8574685" cy="511968"/>
          </a:xfrm>
        </p:spPr>
        <p:txBody>
          <a:bodyPr vert="horz" lIns="91434" tIns="45717" rIns="91434" bIns="45717" rtlCol="0">
            <a:normAutofit/>
          </a:bodyPr>
          <a:lstStyle>
            <a:lvl1pPr marL="0" indent="0">
              <a:buNone/>
              <a:defRPr lang="en-US" sz="24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91433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</a:pPr>
            <a:r>
              <a:rPr lang="en-US" dirty="0" smtClean="0"/>
              <a:t>Source</a:t>
            </a:r>
            <a:endParaRPr lang="en-US" dirty="0"/>
          </a:p>
        </p:txBody>
      </p:sp>
      <p:sp>
        <p:nvSpPr>
          <p:cNvPr id="21" name="Rectangle 4"/>
          <p:cNvSpPr>
            <a:spLocks noChangeArrowheads="1"/>
          </p:cNvSpPr>
          <p:nvPr userDrawn="1"/>
        </p:nvSpPr>
        <p:spPr bwMode="ltGray">
          <a:xfrm>
            <a:off x="251375" y="5459337"/>
            <a:ext cx="3420515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9" tIns="41058" rIns="82119" bIns="41058" anchor="b" anchorCtr="0">
            <a:spAutoFit/>
          </a:bodyPr>
          <a:lstStyle/>
          <a:p>
            <a:pPr algn="l" defTabSz="814333" fontAlgn="auto">
              <a:spcBef>
                <a:spcPts val="0"/>
              </a:spcBef>
              <a:spcAft>
                <a:spcPts val="0"/>
              </a:spcAft>
            </a:pPr>
            <a:r>
              <a:rPr lang="en-US" sz="600" dirty="0" smtClean="0">
                <a:solidFill>
                  <a:srgbClr val="FFFFFF"/>
                </a:solidFill>
                <a:latin typeface="Arial"/>
                <a:ea typeface="+mn-ea"/>
                <a:cs typeface="+mn-cs"/>
              </a:rPr>
              <a:t>© 2011 Cisco and/or its affiliates. All rights reserved.</a:t>
            </a:r>
            <a:endParaRPr lang="en-US" sz="600" dirty="0">
              <a:solidFill>
                <a:srgbClr val="FFFFFF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22" name="Rectangle 7"/>
          <p:cNvSpPr>
            <a:spLocks noChangeArrowheads="1"/>
          </p:cNvSpPr>
          <p:nvPr userDrawn="1"/>
        </p:nvSpPr>
        <p:spPr bwMode="ltGray">
          <a:xfrm>
            <a:off x="8640531" y="5454472"/>
            <a:ext cx="259881" cy="1752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</a:pPr>
            <a:fld id="{DFCF27A5-1A5B-48D3-A060-2758FFBB1ADD}" type="slidenum">
              <a:rPr lang="en-US" sz="600">
                <a:solidFill>
                  <a:srgbClr val="FFFFFF"/>
                </a:solidFill>
                <a:latin typeface="Arial"/>
                <a:ea typeface="+mn-ea"/>
                <a:cs typeface="+mn-cs"/>
              </a:rPr>
              <a:pPr algn="r" defTabSz="814333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sz="600" dirty="0">
              <a:solidFill>
                <a:srgbClr val="FFFFFF"/>
              </a:solidFill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7158141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1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1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7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2" grpId="0"/>
      <p:bldP spid="7" grpId="0" build="p">
        <p:tmplLst>
          <p:tmpl lvl="1">
            <p:tnLst>
              <p:par>
                <p:cTn xmlns:p14="http://schemas.microsoft.com/office/powerpoint/2010/main" presetID="10" presetClass="entr" presetSubtype="0" fill="hold" nodeType="withEffect">
                  <p:stCondLst>
                    <p:cond delay="2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ngle photo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</p:spPr>
      </p:pic>
      <p:sp>
        <p:nvSpPr>
          <p:cNvPr id="29" name="Rectangle 28"/>
          <p:cNvSpPr/>
          <p:nvPr/>
        </p:nvSpPr>
        <p:spPr>
          <a:xfrm>
            <a:off x="1891875" y="662940"/>
            <a:ext cx="5349240" cy="333756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3" name="Rectangle 22"/>
          <p:cNvSpPr/>
          <p:nvPr userDrawn="1"/>
        </p:nvSpPr>
        <p:spPr>
          <a:xfrm>
            <a:off x="1891875" y="3995293"/>
            <a:ext cx="5347552" cy="83031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143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 hasCustomPrompt="1"/>
          </p:nvPr>
        </p:nvSpPr>
        <p:spPr>
          <a:xfrm>
            <a:off x="1900238" y="662940"/>
            <a:ext cx="5329238" cy="3337560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</p:spPr>
        <p:txBody>
          <a:bodyPr anchor="ctr" anchorCtr="0"/>
          <a:lstStyle>
            <a:lvl1pPr algn="ctr">
              <a:buFontTx/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2065871" y="4061198"/>
            <a:ext cx="5074070" cy="698500"/>
          </a:xfrm>
        </p:spPr>
        <p:txBody>
          <a:bodyPr anchor="ctr"/>
          <a:lstStyle>
            <a:lvl1pPr>
              <a:defRPr sz="2600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775202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solid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ounded Rectangle 4"/>
          <p:cNvSpPr/>
          <p:nvPr/>
        </p:nvSpPr>
        <p:spPr>
          <a:xfrm>
            <a:off x="1824040" y="-2975240"/>
            <a:ext cx="1728787" cy="1167870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  <a:alpha val="18000"/>
                </a:scheme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2" y="-531813"/>
            <a:ext cx="1730375" cy="679053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  <a:alpha val="18000"/>
                </a:scheme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7" name="Rounded Rectangle 6"/>
          <p:cNvSpPr/>
          <p:nvPr/>
        </p:nvSpPr>
        <p:spPr>
          <a:xfrm rot="10800000">
            <a:off x="1014415" y="3540125"/>
            <a:ext cx="1728787" cy="679053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6584952" y="-2427553"/>
            <a:ext cx="1730375" cy="679053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>
                  <a:lumMod val="75000"/>
                  <a:alpha val="28000"/>
                </a:schemeClr>
              </a:gs>
              <a:gs pos="100000">
                <a:schemeClr val="accent4">
                  <a:lumMod val="75000"/>
                  <a:alpha val="29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8105775" y="4749271"/>
            <a:ext cx="1728788" cy="679053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>
                  <a:lumMod val="75000"/>
                  <a:alpha val="28000"/>
                </a:schemeClr>
              </a:gs>
              <a:gs pos="100000">
                <a:schemeClr val="accent4">
                  <a:lumMod val="75000"/>
                  <a:alpha val="29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" name="Rounded Rectangle 9"/>
          <p:cNvSpPr/>
          <p:nvPr/>
        </p:nvSpPr>
        <p:spPr>
          <a:xfrm rot="10800000">
            <a:off x="3035302" y="1263387"/>
            <a:ext cx="1730375" cy="679053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grpSp>
        <p:nvGrpSpPr>
          <p:cNvPr id="11" name="Group 38"/>
          <p:cNvGrpSpPr/>
          <p:nvPr/>
        </p:nvGrpSpPr>
        <p:grpSpPr>
          <a:xfrm>
            <a:off x="341314" y="259293"/>
            <a:ext cx="829170" cy="365298"/>
            <a:chOff x="609600" y="528537"/>
            <a:chExt cx="1444734" cy="763789"/>
          </a:xfrm>
          <a:solidFill>
            <a:schemeClr val="bg1"/>
          </a:solidFill>
        </p:grpSpPr>
        <p:sp>
          <p:nvSpPr>
            <p:cNvPr id="12" name="Rectangle 11"/>
            <p:cNvSpPr>
              <a:spLocks noChangeArrowheads="1"/>
            </p:cNvSpPr>
            <p:nvPr/>
          </p:nvSpPr>
          <p:spPr bwMode="black">
            <a:xfrm>
              <a:off x="1016578" y="1035681"/>
              <a:ext cx="65914" cy="24973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black">
            <a:xfrm>
              <a:off x="1400563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14" name="Freeform 13"/>
            <p:cNvSpPr>
              <a:spLocks/>
            </p:cNvSpPr>
            <p:nvPr/>
          </p:nvSpPr>
          <p:spPr bwMode="black">
            <a:xfrm>
              <a:off x="740661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15" name="Freeform 14"/>
            <p:cNvSpPr>
              <a:spLocks noEditPoints="1"/>
            </p:cNvSpPr>
            <p:nvPr/>
          </p:nvSpPr>
          <p:spPr bwMode="black">
            <a:xfrm>
              <a:off x="1660385" y="1028765"/>
              <a:ext cx="262122" cy="263561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16" name="Freeform 15"/>
            <p:cNvSpPr>
              <a:spLocks/>
            </p:cNvSpPr>
            <p:nvPr/>
          </p:nvSpPr>
          <p:spPr bwMode="black">
            <a:xfrm>
              <a:off x="1167566" y="1028765"/>
              <a:ext cx="170916" cy="263561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17" name="Freeform 16"/>
            <p:cNvSpPr>
              <a:spLocks/>
            </p:cNvSpPr>
            <p:nvPr/>
          </p:nvSpPr>
          <p:spPr bwMode="black">
            <a:xfrm>
              <a:off x="609600" y="732931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18" name="Freeform 17"/>
            <p:cNvSpPr>
              <a:spLocks/>
            </p:cNvSpPr>
            <p:nvPr/>
          </p:nvSpPr>
          <p:spPr bwMode="black">
            <a:xfrm>
              <a:off x="783581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19" name="Freeform 18"/>
            <p:cNvSpPr>
              <a:spLocks/>
            </p:cNvSpPr>
            <p:nvPr/>
          </p:nvSpPr>
          <p:spPr bwMode="black">
            <a:xfrm>
              <a:off x="954497" y="528537"/>
              <a:ext cx="62081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20" name="Freeform 19"/>
            <p:cNvSpPr>
              <a:spLocks/>
            </p:cNvSpPr>
            <p:nvPr/>
          </p:nvSpPr>
          <p:spPr bwMode="black">
            <a:xfrm>
              <a:off x="1128478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21" name="Freeform 20"/>
            <p:cNvSpPr>
              <a:spLocks/>
            </p:cNvSpPr>
            <p:nvPr/>
          </p:nvSpPr>
          <p:spPr bwMode="black">
            <a:xfrm>
              <a:off x="1298627" y="732931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22" name="Freeform 21"/>
            <p:cNvSpPr>
              <a:spLocks/>
            </p:cNvSpPr>
            <p:nvPr/>
          </p:nvSpPr>
          <p:spPr bwMode="black">
            <a:xfrm>
              <a:off x="1472608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23" name="Freeform 22"/>
            <p:cNvSpPr>
              <a:spLocks/>
            </p:cNvSpPr>
            <p:nvPr/>
          </p:nvSpPr>
          <p:spPr bwMode="black">
            <a:xfrm>
              <a:off x="1646590" y="528537"/>
              <a:ext cx="62848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24" name="Freeform 23"/>
            <p:cNvSpPr>
              <a:spLocks/>
            </p:cNvSpPr>
            <p:nvPr/>
          </p:nvSpPr>
          <p:spPr bwMode="black">
            <a:xfrm>
              <a:off x="1817505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25" name="Freeform 24"/>
            <p:cNvSpPr>
              <a:spLocks/>
            </p:cNvSpPr>
            <p:nvPr/>
          </p:nvSpPr>
          <p:spPr bwMode="black">
            <a:xfrm>
              <a:off x="1991486" y="732931"/>
              <a:ext cx="62848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26" name="Rectangle 5"/>
          <p:cNvSpPr>
            <a:spLocks noChangeArrowheads="1"/>
          </p:cNvSpPr>
          <p:nvPr/>
        </p:nvSpPr>
        <p:spPr bwMode="ltGray">
          <a:xfrm>
            <a:off x="7986492" y="5457729"/>
            <a:ext cx="589185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dirty="0">
                <a:solidFill>
                  <a:srgbClr val="FFFFFF"/>
                </a:solidFill>
                <a:latin typeface="Arial"/>
                <a:ea typeface="+mn-ea"/>
                <a:cs typeface="+mn-cs"/>
              </a:rPr>
              <a:t>Cisco Public</a:t>
            </a:r>
          </a:p>
        </p:txBody>
      </p:sp>
      <p:sp>
        <p:nvSpPr>
          <p:cNvPr id="27" name="Rectangle 7"/>
          <p:cNvSpPr>
            <a:spLocks noChangeArrowheads="1"/>
          </p:cNvSpPr>
          <p:nvPr/>
        </p:nvSpPr>
        <p:spPr bwMode="ltGray">
          <a:xfrm>
            <a:off x="8650757" y="5455083"/>
            <a:ext cx="259881" cy="1752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  <a:defRPr/>
            </a:pPr>
            <a:fld id="{DB116243-37D1-5D42-8FC2-5FBE3367C6BC}" type="slidenum">
              <a:rPr lang="en-US" sz="600">
                <a:solidFill>
                  <a:srgbClr val="FFFFFF"/>
                </a:solidFill>
                <a:latin typeface="Arial"/>
                <a:ea typeface="+mn-ea"/>
                <a:cs typeface="+mn-cs"/>
              </a:rPr>
              <a:pPr algn="r" defTabSz="814333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dirty="0">
              <a:solidFill>
                <a:srgbClr val="FFFFFF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28" name="Rectangle 4"/>
          <p:cNvSpPr>
            <a:spLocks noChangeArrowheads="1"/>
          </p:cNvSpPr>
          <p:nvPr/>
        </p:nvSpPr>
        <p:spPr bwMode="ltGray">
          <a:xfrm>
            <a:off x="250827" y="5459053"/>
            <a:ext cx="3421063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2119" tIns="41058" rIns="82119" bIns="41058" anchor="b">
            <a:spAutoFit/>
          </a:bodyPr>
          <a:lstStyle/>
          <a:p>
            <a:pPr algn="l" defTabSz="81433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dirty="0">
                <a:solidFill>
                  <a:srgbClr val="FFFFFF"/>
                </a:solidFill>
                <a:latin typeface="Arial"/>
                <a:ea typeface="+mn-ea"/>
                <a:cs typeface="+mn-cs"/>
              </a:rPr>
              <a:t>© 2011 Cisco and/or its affiliates. All rights reserved.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1395" y="1030575"/>
            <a:ext cx="8112125" cy="2432316"/>
          </a:xfrm>
        </p:spPr>
        <p:txBody>
          <a:bodyPr/>
          <a:lstStyle>
            <a:lvl1pPr>
              <a:lnSpc>
                <a:spcPct val="90000"/>
              </a:lnSpc>
              <a:defRPr sz="6000" b="0" spc="-2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6383" y="3720058"/>
            <a:ext cx="8112126" cy="320146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 marL="4571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1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3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9931835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repeatCount="indefinite" accel="50000" decel="50000" autoRev="1" fill="remove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2.77778E-6 -2.22045E-16 L -2.77778E-6 -1.425 " pathEditMode="fixed" rAng="0" ptsTypes="AA">
                                      <p:cBhvr>
                                        <p:cTn id="6" dur="4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1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-2.96296E-6 L 3.05556E-6 0.88611 " pathEditMode="fixed" rAng="0" ptsTypes="AA">
                                      <p:cBhvr>
                                        <p:cTn id="8" dur="4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4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4" presetClass="path" presetSubtype="0" repeatCount="indefinite" accel="50000" decel="50000" autoRev="1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animMotion origin="layout" path="M -2.5E-6 3.7037E-6 L -2.5E-6 -1.33195 " pathEditMode="fixed" rAng="0" ptsTypes="AA">
                                      <p:cBhvr>
                                        <p:cTn id="10" dur="4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66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4" presetClass="path" presetSubtype="0" repeatCount="indefinite" accel="50000" decel="50000" autoRev="1" fill="hold" grpId="0" nodeType="withEffect">
                                  <p:stCondLst>
                                    <p:cond delay="3600"/>
                                  </p:stCondLst>
                                  <p:childTnLst>
                                    <p:animMotion origin="layout" path="M -1.94444E-6 4.07407E-6 L -1.94444E-6 -1.42084 " pathEditMode="fixed" rAng="0" ptsTypes="AA">
                                      <p:cBhvr>
                                        <p:cTn id="12" dur="4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1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ccel="50000" decel="50000" autoRev="1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1.94444E-6 4.07407E-6 L 1.94444E-6 0.81944 " pathEditMode="fixed" rAng="0" ptsTypes="AA">
                                      <p:cBhvr>
                                        <p:cTn id="14" dur="4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1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repeatCount="indefinite" accel="50000" decel="50000" autoRev="1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animMotion origin="layout" path="M -3.61111E-6 2.59259E-6 L -3.61111E-6 1.19028 " pathEditMode="fixed" rAng="0" ptsTypes="AA">
                                      <p:cBhvr>
                                        <p:cTn id="16" dur="4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-green 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/>
          <p:cNvSpPr>
            <a:spLocks noChangeArrowheads="1"/>
          </p:cNvSpPr>
          <p:nvPr/>
        </p:nvSpPr>
        <p:spPr bwMode="black">
          <a:xfrm>
            <a:off x="6313490" y="3090334"/>
            <a:ext cx="115887" cy="367771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4" name="Freeform 3"/>
          <p:cNvSpPr>
            <a:spLocks/>
          </p:cNvSpPr>
          <p:nvPr/>
        </p:nvSpPr>
        <p:spPr bwMode="black">
          <a:xfrm>
            <a:off x="6992938" y="3081074"/>
            <a:ext cx="336550" cy="388938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1" y="80"/>
              </a:cxn>
              <a:cxn ang="0">
                <a:pos x="0" y="40"/>
              </a:cxn>
              <a:cxn ang="0">
                <a:pos x="41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8" y="23"/>
                  <a:pt x="51" y="20"/>
                  <a:pt x="42" y="20"/>
                </a:cubicBezTo>
                <a:cubicBezTo>
                  <a:pt x="30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1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1" y="0"/>
                </a:cubicBezTo>
                <a:cubicBezTo>
                  <a:pt x="50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5" name="Freeform 4"/>
          <p:cNvSpPr>
            <a:spLocks/>
          </p:cNvSpPr>
          <p:nvPr/>
        </p:nvSpPr>
        <p:spPr bwMode="black">
          <a:xfrm>
            <a:off x="5824539" y="3081074"/>
            <a:ext cx="338137" cy="388938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7" y="23"/>
                  <a:pt x="51" y="20"/>
                  <a:pt x="42" y="20"/>
                </a:cubicBezTo>
                <a:cubicBezTo>
                  <a:pt x="29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0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0" y="0"/>
                </a:cubicBezTo>
                <a:cubicBezTo>
                  <a:pt x="49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6" name="Freeform 5"/>
          <p:cNvSpPr>
            <a:spLocks noEditPoints="1"/>
          </p:cNvSpPr>
          <p:nvPr/>
        </p:nvSpPr>
        <p:spPr bwMode="black">
          <a:xfrm>
            <a:off x="7451725" y="3081074"/>
            <a:ext cx="463550" cy="388938"/>
          </a:xfrm>
          <a:custGeom>
            <a:avLst/>
            <a:gdLst/>
            <a:ahLst/>
            <a:cxnLst>
              <a:cxn ang="0">
                <a:pos x="80" y="40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80" y="40"/>
              </a:cxn>
              <a:cxn ang="0">
                <a:pos x="40" y="20"/>
              </a:cxn>
              <a:cxn ang="0">
                <a:pos x="20" y="40"/>
              </a:cxn>
              <a:cxn ang="0">
                <a:pos x="40" y="60"/>
              </a:cxn>
              <a:cxn ang="0">
                <a:pos x="60" y="40"/>
              </a:cxn>
              <a:cxn ang="0">
                <a:pos x="40" y="20"/>
              </a:cxn>
            </a:cxnLst>
            <a:rect l="0" t="0" r="r" b="b"/>
            <a:pathLst>
              <a:path w="80" h="80">
                <a:moveTo>
                  <a:pt x="80" y="40"/>
                </a:moveTo>
                <a:cubicBezTo>
                  <a:pt x="80" y="62"/>
                  <a:pt x="64" y="80"/>
                  <a:pt x="40" y="80"/>
                </a:cubicBezTo>
                <a:cubicBezTo>
                  <a:pt x="16" y="80"/>
                  <a:pt x="0" y="62"/>
                  <a:pt x="0" y="40"/>
                </a:cubicBezTo>
                <a:cubicBezTo>
                  <a:pt x="0" y="18"/>
                  <a:pt x="16" y="0"/>
                  <a:pt x="40" y="0"/>
                </a:cubicBezTo>
                <a:cubicBezTo>
                  <a:pt x="64" y="0"/>
                  <a:pt x="80" y="18"/>
                  <a:pt x="80" y="40"/>
                </a:cubicBezTo>
                <a:moveTo>
                  <a:pt x="40" y="20"/>
                </a:moveTo>
                <a:cubicBezTo>
                  <a:pt x="29" y="20"/>
                  <a:pt x="20" y="29"/>
                  <a:pt x="20" y="40"/>
                </a:cubicBezTo>
                <a:cubicBezTo>
                  <a:pt x="20" y="51"/>
                  <a:pt x="29" y="60"/>
                  <a:pt x="40" y="60"/>
                </a:cubicBezTo>
                <a:cubicBezTo>
                  <a:pt x="51" y="60"/>
                  <a:pt x="60" y="51"/>
                  <a:pt x="60" y="40"/>
                </a:cubicBezTo>
                <a:cubicBezTo>
                  <a:pt x="60" y="29"/>
                  <a:pt x="51" y="20"/>
                  <a:pt x="40" y="20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7" name="Freeform 6"/>
          <p:cNvSpPr>
            <a:spLocks/>
          </p:cNvSpPr>
          <p:nvPr/>
        </p:nvSpPr>
        <p:spPr bwMode="black">
          <a:xfrm>
            <a:off x="6580189" y="3081074"/>
            <a:ext cx="301625" cy="388938"/>
          </a:xfrm>
          <a:custGeom>
            <a:avLst/>
            <a:gdLst/>
            <a:ahLst/>
            <a:cxnLst>
              <a:cxn ang="0">
                <a:pos x="47" y="19"/>
              </a:cxn>
              <a:cxn ang="0">
                <a:pos x="32" y="17"/>
              </a:cxn>
              <a:cxn ang="0">
                <a:pos x="20" y="23"/>
              </a:cxn>
              <a:cxn ang="0">
                <a:pos x="29" y="30"/>
              </a:cxn>
              <a:cxn ang="0">
                <a:pos x="34" y="32"/>
              </a:cxn>
              <a:cxn ang="0">
                <a:pos x="52" y="54"/>
              </a:cxn>
              <a:cxn ang="0">
                <a:pos x="21" y="80"/>
              </a:cxn>
              <a:cxn ang="0">
                <a:pos x="0" y="77"/>
              </a:cxn>
              <a:cxn ang="0">
                <a:pos x="0" y="60"/>
              </a:cxn>
              <a:cxn ang="0">
                <a:pos x="18" y="63"/>
              </a:cxn>
              <a:cxn ang="0">
                <a:pos x="32" y="56"/>
              </a:cxn>
              <a:cxn ang="0">
                <a:pos x="23" y="48"/>
              </a:cxn>
              <a:cxn ang="0">
                <a:pos x="19" y="47"/>
              </a:cxn>
              <a:cxn ang="0">
                <a:pos x="0" y="24"/>
              </a:cxn>
              <a:cxn ang="0">
                <a:pos x="28" y="0"/>
              </a:cxn>
              <a:cxn ang="0">
                <a:pos x="47" y="3"/>
              </a:cxn>
              <a:cxn ang="0">
                <a:pos x="47" y="19"/>
              </a:cxn>
            </a:cxnLst>
            <a:rect l="0" t="0" r="r" b="b"/>
            <a:pathLst>
              <a:path w="52" h="80">
                <a:moveTo>
                  <a:pt x="47" y="19"/>
                </a:moveTo>
                <a:cubicBezTo>
                  <a:pt x="47" y="19"/>
                  <a:pt x="38" y="17"/>
                  <a:pt x="32" y="17"/>
                </a:cubicBezTo>
                <a:cubicBezTo>
                  <a:pt x="24" y="17"/>
                  <a:pt x="20" y="19"/>
                  <a:pt x="20" y="23"/>
                </a:cubicBezTo>
                <a:cubicBezTo>
                  <a:pt x="20" y="28"/>
                  <a:pt x="26" y="29"/>
                  <a:pt x="29" y="30"/>
                </a:cubicBezTo>
                <a:cubicBezTo>
                  <a:pt x="34" y="32"/>
                  <a:pt x="34" y="32"/>
                  <a:pt x="34" y="32"/>
                </a:cubicBezTo>
                <a:cubicBezTo>
                  <a:pt x="47" y="36"/>
                  <a:pt x="52" y="45"/>
                  <a:pt x="52" y="54"/>
                </a:cubicBezTo>
                <a:cubicBezTo>
                  <a:pt x="52" y="73"/>
                  <a:pt x="35" y="80"/>
                  <a:pt x="21" y="80"/>
                </a:cubicBezTo>
                <a:cubicBezTo>
                  <a:pt x="10" y="80"/>
                  <a:pt x="1" y="78"/>
                  <a:pt x="0" y="77"/>
                </a:cubicBezTo>
                <a:cubicBezTo>
                  <a:pt x="0" y="60"/>
                  <a:pt x="0" y="60"/>
                  <a:pt x="0" y="60"/>
                </a:cubicBezTo>
                <a:cubicBezTo>
                  <a:pt x="2" y="60"/>
                  <a:pt x="10" y="63"/>
                  <a:pt x="18" y="63"/>
                </a:cubicBezTo>
                <a:cubicBezTo>
                  <a:pt x="28" y="63"/>
                  <a:pt x="32" y="60"/>
                  <a:pt x="32" y="56"/>
                </a:cubicBezTo>
                <a:cubicBezTo>
                  <a:pt x="32" y="52"/>
                  <a:pt x="28" y="49"/>
                  <a:pt x="23" y="48"/>
                </a:cubicBezTo>
                <a:cubicBezTo>
                  <a:pt x="22" y="48"/>
                  <a:pt x="21" y="47"/>
                  <a:pt x="19" y="47"/>
                </a:cubicBezTo>
                <a:cubicBezTo>
                  <a:pt x="9" y="43"/>
                  <a:pt x="0" y="37"/>
                  <a:pt x="0" y="24"/>
                </a:cubicBezTo>
                <a:cubicBezTo>
                  <a:pt x="0" y="10"/>
                  <a:pt x="10" y="0"/>
                  <a:pt x="28" y="0"/>
                </a:cubicBezTo>
                <a:cubicBezTo>
                  <a:pt x="37" y="0"/>
                  <a:pt x="46" y="3"/>
                  <a:pt x="47" y="3"/>
                </a:cubicBezTo>
                <a:lnTo>
                  <a:pt x="47" y="1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black">
          <a:xfrm>
            <a:off x="5592765" y="2569104"/>
            <a:ext cx="109537" cy="189178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10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9" name="Freeform 8"/>
          <p:cNvSpPr>
            <a:spLocks/>
          </p:cNvSpPr>
          <p:nvPr/>
        </p:nvSpPr>
        <p:spPr bwMode="black">
          <a:xfrm>
            <a:off x="5900740" y="2442104"/>
            <a:ext cx="109537" cy="316178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4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4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10" name="Freeform 9"/>
          <p:cNvSpPr>
            <a:spLocks/>
          </p:cNvSpPr>
          <p:nvPr/>
        </p:nvSpPr>
        <p:spPr bwMode="black">
          <a:xfrm>
            <a:off x="6202365" y="2267479"/>
            <a:ext cx="111125" cy="582083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111"/>
              </a:cxn>
              <a:cxn ang="0">
                <a:pos x="10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5" y="120"/>
                  <a:pt x="10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black">
          <a:xfrm>
            <a:off x="6510339" y="2442104"/>
            <a:ext cx="111125" cy="316178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12" name="Freeform 11"/>
          <p:cNvSpPr>
            <a:spLocks/>
          </p:cNvSpPr>
          <p:nvPr/>
        </p:nvSpPr>
        <p:spPr bwMode="black">
          <a:xfrm>
            <a:off x="6811965" y="2569104"/>
            <a:ext cx="115887" cy="189178"/>
          </a:xfrm>
          <a:custGeom>
            <a:avLst/>
            <a:gdLst/>
            <a:ahLst/>
            <a:cxnLst>
              <a:cxn ang="0">
                <a:pos x="20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20" y="30"/>
              </a:cxn>
              <a:cxn ang="0">
                <a:pos x="20" y="10"/>
              </a:cxn>
            </a:cxnLst>
            <a:rect l="0" t="0" r="r" b="b"/>
            <a:pathLst>
              <a:path w="20" h="39">
                <a:moveTo>
                  <a:pt x="20" y="10"/>
                </a:moveTo>
                <a:cubicBezTo>
                  <a:pt x="20" y="4"/>
                  <a:pt x="15" y="0"/>
                  <a:pt x="10" y="0"/>
                </a:cubicBezTo>
                <a:cubicBezTo>
                  <a:pt x="5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5" y="39"/>
                  <a:pt x="10" y="39"/>
                </a:cubicBezTo>
                <a:cubicBezTo>
                  <a:pt x="15" y="39"/>
                  <a:pt x="20" y="35"/>
                  <a:pt x="20" y="30"/>
                </a:cubicBezTo>
                <a:lnTo>
                  <a:pt x="20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13" name="Freeform 12"/>
          <p:cNvSpPr>
            <a:spLocks/>
          </p:cNvSpPr>
          <p:nvPr/>
        </p:nvSpPr>
        <p:spPr bwMode="black">
          <a:xfrm>
            <a:off x="7119940" y="2442104"/>
            <a:ext cx="111125" cy="316178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14" name="Freeform 13"/>
          <p:cNvSpPr>
            <a:spLocks/>
          </p:cNvSpPr>
          <p:nvPr/>
        </p:nvSpPr>
        <p:spPr bwMode="black">
          <a:xfrm>
            <a:off x="7427915" y="2267479"/>
            <a:ext cx="111125" cy="582083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111"/>
              </a:cxn>
              <a:cxn ang="0">
                <a:pos x="9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4" y="120"/>
                  <a:pt x="9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15" name="Freeform 14"/>
          <p:cNvSpPr>
            <a:spLocks/>
          </p:cNvSpPr>
          <p:nvPr/>
        </p:nvSpPr>
        <p:spPr bwMode="black">
          <a:xfrm>
            <a:off x="7729540" y="2442104"/>
            <a:ext cx="111125" cy="316178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5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16" name="Freeform 15"/>
          <p:cNvSpPr>
            <a:spLocks/>
          </p:cNvSpPr>
          <p:nvPr/>
        </p:nvSpPr>
        <p:spPr bwMode="black">
          <a:xfrm>
            <a:off x="8037514" y="2569104"/>
            <a:ext cx="111125" cy="189178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9" y="0"/>
              </a:cxn>
              <a:cxn ang="0">
                <a:pos x="0" y="10"/>
              </a:cxn>
              <a:cxn ang="0">
                <a:pos x="0" y="30"/>
              </a:cxn>
              <a:cxn ang="0">
                <a:pos x="9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9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44526" y="2550585"/>
            <a:ext cx="2468632" cy="646325"/>
          </a:xfrm>
          <a:prstGeom prst="rect">
            <a:avLst/>
          </a:prstGeom>
          <a:noFill/>
        </p:spPr>
        <p:txBody>
          <a:bodyPr wrap="none" lIns="91434" tIns="45717" rIns="91434" bIns="45717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dirty="0">
                <a:solidFill>
                  <a:srgbClr val="FFFFFF"/>
                </a:solidFill>
                <a:latin typeface="Arial"/>
                <a:ea typeface="+mn-ea"/>
                <a:cs typeface="+mn-cs"/>
              </a:rPr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3617747733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625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200"/>
                            </p:stCondLst>
                            <p:childTnLst>
                              <p:par>
                                <p:cTn id="13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7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7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7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7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3.7037E-7 L -4.72222E-6 0.09143 " pathEditMode="relative" rAng="0" ptsTypes="AA">
                                      <p:cBhvr>
                                        <p:cTn id="41" dur="7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3.7037E-6 L 5E-6 0.11157 " pathEditMode="relative" rAng="0" ptsTypes="AA">
                                      <p:cBhvr>
                                        <p:cTn id="43" dur="7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4.81481E-6 L 4.72222E-6 0.09143 " pathEditMode="relative" rAng="0" ptsTypes="AA">
                                      <p:cBhvr>
                                        <p:cTn id="45" dur="70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3.7037E-6 L -2.77778E-6 0.11157 " pathEditMode="relative" rAng="0" ptsTypes="AA">
                                      <p:cBhvr>
                                        <p:cTn id="47" dur="700" spd="-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4.81481E-6 L 5.55556E-7 0.09143 " pathEditMode="relative" rAng="0" ptsTypes="AA">
                                      <p:cBhvr>
                                        <p:cTn id="49" dur="700" spd="-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3.33333E-6 L 4.72222E-6 -0.10764 " pathEditMode="relative" rAng="0" ptsTypes="AA">
                                      <p:cBhvr>
                                        <p:cTn id="51" dur="7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3.33333E-6 L 4.44444E-6 -0.10764 " pathEditMode="relative" rAng="0" ptsTypes="AA">
                                      <p:cBhvr>
                                        <p:cTn id="53" dur="7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3.33333E-6 L -2.22222E-6 -0.10764 " pathEditMode="relative" rAng="0" ptsTypes="AA">
                                      <p:cBhvr>
                                        <p:cTn id="55" dur="7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56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3.33333E-6 L 1.11111E-6 -0.10764 " pathEditMode="relative" rAng="0" ptsTypes="AA">
                                      <p:cBhvr>
                                        <p:cTn id="57" dur="70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9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7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7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7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/>
    </p:bldLst>
  </p:timing>
</p:sldLayout>
</file>

<file path=ppt/slideLayouts/slideLayout3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ll photo_top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</p:spPr>
      </p:pic>
      <p:sp>
        <p:nvSpPr>
          <p:cNvPr id="32" name="Rectangle 31"/>
          <p:cNvSpPr/>
          <p:nvPr/>
        </p:nvSpPr>
        <p:spPr>
          <a:xfrm>
            <a:off x="338329" y="259080"/>
            <a:ext cx="3273552" cy="204978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 hasCustomPrompt="1"/>
          </p:nvPr>
        </p:nvSpPr>
        <p:spPr>
          <a:xfrm>
            <a:off x="338329" y="259080"/>
            <a:ext cx="3273552" cy="2049780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34" tIns="45717" rIns="91434" bIns="45717" rtlCol="0" anchor="ctr" anchorCtr="0">
            <a:normAutofit/>
          </a:bodyPr>
          <a:lstStyle>
            <a:lvl1pPr marL="0" indent="0" algn="ctr" defTabSz="91433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229703" y="2857500"/>
            <a:ext cx="7009298" cy="1449622"/>
          </a:xfrm>
        </p:spPr>
        <p:txBody>
          <a:bodyPr anchor="t">
            <a:spAutoFit/>
          </a:bodyPr>
          <a:lstStyle>
            <a:lvl1pPr marL="0" marR="0" indent="0" algn="l" defTabSz="914338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Large photo </a:t>
            </a:r>
            <a:br>
              <a:rPr lang="en-US" dirty="0" smtClean="0"/>
            </a:br>
            <a:r>
              <a:rPr lang="en-US" dirty="0" smtClean="0"/>
              <a:t>caption here.</a:t>
            </a:r>
          </a:p>
        </p:txBody>
      </p:sp>
    </p:spTree>
    <p:extLst>
      <p:ext uri="{BB962C8B-B14F-4D97-AF65-F5344CB8AC3E}">
        <p14:creationId xmlns:p14="http://schemas.microsoft.com/office/powerpoint/2010/main" val="107716761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ortrait photo_right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</p:spPr>
      </p:pic>
      <p:sp>
        <p:nvSpPr>
          <p:cNvPr id="40" name="Rectangle 39"/>
          <p:cNvSpPr/>
          <p:nvPr/>
        </p:nvSpPr>
        <p:spPr>
          <a:xfrm>
            <a:off x="4992624" y="716280"/>
            <a:ext cx="3630168" cy="419100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 hasCustomPrompt="1"/>
          </p:nvPr>
        </p:nvSpPr>
        <p:spPr>
          <a:xfrm>
            <a:off x="4992624" y="716280"/>
            <a:ext cx="3630168" cy="4191000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anchor="ctr" anchorCtr="0"/>
          <a:lstStyle>
            <a:lvl1pPr algn="ctr">
              <a:buFontTx/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229703" y="607478"/>
            <a:ext cx="4349918" cy="1098756"/>
          </a:xfrm>
        </p:spPr>
        <p:txBody>
          <a:bodyPr anchor="t">
            <a:spAutoFit/>
          </a:bodyPr>
          <a:lstStyle>
            <a:lvl1pPr>
              <a:lnSpc>
                <a:spcPct val="90000"/>
              </a:lnSpc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501220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ultipl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</p:spPr>
      </p:pic>
      <p:sp>
        <p:nvSpPr>
          <p:cNvPr id="48" name="Rectangle 47"/>
          <p:cNvSpPr/>
          <p:nvPr/>
        </p:nvSpPr>
        <p:spPr>
          <a:xfrm>
            <a:off x="3668713" y="259291"/>
            <a:ext cx="3268136" cy="221721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9" name="Picture Placeholder 25"/>
          <p:cNvSpPr>
            <a:spLocks noGrp="1"/>
          </p:cNvSpPr>
          <p:nvPr>
            <p:ph type="pic" sz="quarter" idx="11" hasCustomPrompt="1"/>
          </p:nvPr>
        </p:nvSpPr>
        <p:spPr>
          <a:xfrm>
            <a:off x="3668991" y="259291"/>
            <a:ext cx="3267861" cy="2217210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34" tIns="45717" rIns="91434" bIns="45717" rtlCol="0" anchor="ctr" anchorCtr="0">
            <a:normAutofit/>
          </a:bodyPr>
          <a:lstStyle>
            <a:lvl1pPr marL="0" indent="0" algn="ctr" defTabSz="91433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334964" y="259291"/>
            <a:ext cx="3258612" cy="221721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 hasCustomPrompt="1"/>
          </p:nvPr>
        </p:nvSpPr>
        <p:spPr>
          <a:xfrm>
            <a:off x="320826" y="259291"/>
            <a:ext cx="3272751" cy="2217210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34" tIns="45717" rIns="91434" bIns="45717" rtlCol="0" anchor="ctr" anchorCtr="0">
            <a:normAutofit/>
          </a:bodyPr>
          <a:lstStyle>
            <a:lvl1pPr marL="0" indent="0" algn="ctr" defTabSz="91433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7011988" y="259291"/>
            <a:ext cx="1806574" cy="1090084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51" name="Picture Placeholder 25"/>
          <p:cNvSpPr>
            <a:spLocks noGrp="1"/>
          </p:cNvSpPr>
          <p:nvPr>
            <p:ph type="pic" sz="quarter" idx="12" hasCustomPrompt="1"/>
          </p:nvPr>
        </p:nvSpPr>
        <p:spPr>
          <a:xfrm>
            <a:off x="7011990" y="259291"/>
            <a:ext cx="1806573" cy="1090084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34" tIns="45717" rIns="91434" bIns="45717" rtlCol="0" anchor="ctr" anchorCtr="0">
            <a:normAutofit/>
          </a:bodyPr>
          <a:lstStyle>
            <a:lvl1pPr marL="0" indent="0" algn="ctr" defTabSz="91433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52" name="Rectangle 51"/>
          <p:cNvSpPr/>
          <p:nvPr/>
        </p:nvSpPr>
        <p:spPr>
          <a:xfrm>
            <a:off x="334965" y="2524127"/>
            <a:ext cx="2501965" cy="2882445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53" name="Picture Placeholder 25"/>
          <p:cNvSpPr>
            <a:spLocks noGrp="1"/>
          </p:cNvSpPr>
          <p:nvPr>
            <p:ph type="pic" sz="quarter" idx="13" hasCustomPrompt="1"/>
          </p:nvPr>
        </p:nvSpPr>
        <p:spPr>
          <a:xfrm>
            <a:off x="320824" y="2524127"/>
            <a:ext cx="2516104" cy="2882445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34" tIns="45717" rIns="91434" bIns="45717" rtlCol="0" anchor="ctr" anchorCtr="0">
            <a:normAutofit/>
          </a:bodyPr>
          <a:lstStyle>
            <a:lvl1pPr marL="0" indent="0" algn="ctr" defTabSz="91433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2911476" y="2524127"/>
            <a:ext cx="4025374" cy="2882445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55" name="Picture Placeholder 25"/>
          <p:cNvSpPr>
            <a:spLocks noGrp="1"/>
          </p:cNvSpPr>
          <p:nvPr>
            <p:ph type="pic" sz="quarter" idx="14" hasCustomPrompt="1"/>
          </p:nvPr>
        </p:nvSpPr>
        <p:spPr>
          <a:xfrm>
            <a:off x="2908334" y="2524127"/>
            <a:ext cx="4028516" cy="2882445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34" tIns="45717" rIns="91434" bIns="45717" rtlCol="0" anchor="ctr" anchorCtr="0">
            <a:normAutofit/>
          </a:bodyPr>
          <a:lstStyle>
            <a:lvl1pPr marL="0" indent="0" algn="ctr" defTabSz="91433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7011988" y="1403049"/>
            <a:ext cx="1806574" cy="2868461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57" name="Picture Placeholder 25"/>
          <p:cNvSpPr>
            <a:spLocks noGrp="1"/>
          </p:cNvSpPr>
          <p:nvPr>
            <p:ph type="pic" sz="quarter" idx="15" hasCustomPrompt="1"/>
          </p:nvPr>
        </p:nvSpPr>
        <p:spPr>
          <a:xfrm>
            <a:off x="7011990" y="1397000"/>
            <a:ext cx="1806573" cy="2874508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34" tIns="45717" rIns="91434" bIns="45717" rtlCol="0" anchor="ctr" anchorCtr="0">
            <a:normAutofit/>
          </a:bodyPr>
          <a:lstStyle>
            <a:lvl1pPr marL="0" indent="0" algn="ctr" defTabSz="91433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58" name="Rectangle 57"/>
          <p:cNvSpPr/>
          <p:nvPr/>
        </p:nvSpPr>
        <p:spPr>
          <a:xfrm>
            <a:off x="7011988" y="4319134"/>
            <a:ext cx="1806574" cy="1087438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59" name="Picture Placeholder 25"/>
          <p:cNvSpPr>
            <a:spLocks noGrp="1"/>
          </p:cNvSpPr>
          <p:nvPr>
            <p:ph type="pic" sz="quarter" idx="16" hasCustomPrompt="1"/>
          </p:nvPr>
        </p:nvSpPr>
        <p:spPr>
          <a:xfrm>
            <a:off x="7011990" y="4319134"/>
            <a:ext cx="1806573" cy="1087438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34" tIns="45717" rIns="91434" bIns="45717" rtlCol="0" anchor="ctr" anchorCtr="0">
            <a:normAutofit/>
          </a:bodyPr>
          <a:lstStyle>
            <a:lvl1pPr marL="0" indent="0" algn="ctr" defTabSz="91433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773325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photo with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38328" y="259081"/>
            <a:ext cx="8476488" cy="5062825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333377" y="259081"/>
            <a:ext cx="8474869" cy="5045154"/>
          </a:xfrm>
          <a:ln>
            <a:solidFill>
              <a:schemeClr val="bg2"/>
            </a:solidFill>
          </a:ln>
        </p:spPr>
        <p:txBody>
          <a:bodyPr vert="horz" lIns="91434" tIns="45717" rIns="91434" bIns="45717" rtlCol="0" anchor="ctr" anchorCtr="0">
            <a:normAutofit/>
          </a:bodyPr>
          <a:lstStyle>
            <a:lvl1pPr marL="0" indent="0" algn="ctr" defTabSz="91433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baseline="0" dirty="0">
                <a:solidFill>
                  <a:srgbClr val="546568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 smtClean="0"/>
              <a:t>Photo placeholder</a:t>
            </a:r>
            <a:endParaRPr lang="en-US" dirty="0"/>
          </a:p>
        </p:txBody>
      </p:sp>
      <p:pic>
        <p:nvPicPr>
          <p:cNvPr id="3" name="Picture 2" descr="bottom bar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333375" y="5312386"/>
            <a:ext cx="8477250" cy="142875"/>
          </a:xfrm>
          <a:prstGeom prst="rect">
            <a:avLst/>
          </a:prstGeom>
        </p:spPr>
      </p:pic>
      <p:sp>
        <p:nvSpPr>
          <p:cNvPr id="11" name="Rectangle 5"/>
          <p:cNvSpPr>
            <a:spLocks noChangeArrowheads="1"/>
          </p:cNvSpPr>
          <p:nvPr userDrawn="1"/>
        </p:nvSpPr>
        <p:spPr bwMode="ltGray">
          <a:xfrm>
            <a:off x="7789672" y="5457892"/>
            <a:ext cx="785979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</a:pPr>
            <a:r>
              <a:rPr lang="en-US" sz="600" dirty="0">
                <a:solidFill>
                  <a:srgbClr val="C0C0C0"/>
                </a:solidFill>
                <a:latin typeface="Arial"/>
                <a:ea typeface="+mn-ea"/>
                <a:cs typeface="+mn-cs"/>
              </a:rPr>
              <a:t>Cisco Confidential</a:t>
            </a:r>
          </a:p>
        </p:txBody>
      </p:sp>
      <p:sp>
        <p:nvSpPr>
          <p:cNvPr id="8" name="Rectangle 4"/>
          <p:cNvSpPr>
            <a:spLocks noChangeArrowheads="1"/>
          </p:cNvSpPr>
          <p:nvPr userDrawn="1"/>
        </p:nvSpPr>
        <p:spPr bwMode="ltGray">
          <a:xfrm>
            <a:off x="251375" y="5459337"/>
            <a:ext cx="3420515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9" tIns="41058" rIns="82119" bIns="41058" anchor="b" anchorCtr="0">
            <a:spAutoFit/>
          </a:bodyPr>
          <a:lstStyle/>
          <a:p>
            <a:pPr algn="l" defTabSz="814333" fontAlgn="auto">
              <a:spcBef>
                <a:spcPts val="0"/>
              </a:spcBef>
              <a:spcAft>
                <a:spcPts val="0"/>
              </a:spcAft>
            </a:pPr>
            <a:r>
              <a:rPr lang="en-US" sz="600" dirty="0" smtClean="0">
                <a:solidFill>
                  <a:srgbClr val="C0C0C0"/>
                </a:solidFill>
                <a:latin typeface="Arial"/>
                <a:ea typeface="+mn-ea"/>
                <a:cs typeface="+mn-cs"/>
              </a:rPr>
              <a:t>© 2011 Cisco and/or its affiliates. All rights reserved.</a:t>
            </a:r>
            <a:endParaRPr lang="en-US" sz="600" dirty="0">
              <a:solidFill>
                <a:srgbClr val="C0C0C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10" name="Rectangle 7"/>
          <p:cNvSpPr>
            <a:spLocks noChangeArrowheads="1"/>
          </p:cNvSpPr>
          <p:nvPr userDrawn="1"/>
        </p:nvSpPr>
        <p:spPr bwMode="ltGray">
          <a:xfrm>
            <a:off x="8640531" y="5454472"/>
            <a:ext cx="259881" cy="1752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  <a:latin typeface="Arial"/>
                <a:ea typeface="+mn-ea"/>
                <a:cs typeface="+mn-cs"/>
              </a:rPr>
              <a:pPr algn="r" defTabSz="814333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142464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ble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-91440" y="-76200"/>
            <a:ext cx="9326880" cy="5867400"/>
          </a:xfrm>
        </p:spPr>
        <p:txBody>
          <a:bodyPr anchor="ctr" anchorCtr="1">
            <a:noAutofit/>
          </a:bodyPr>
          <a:lstStyle>
            <a:lvl1pPr algn="ctr">
              <a:buNone/>
              <a:defRPr>
                <a:latin typeface="+mj-lt"/>
              </a:defRPr>
            </a:lvl1pPr>
          </a:lstStyle>
          <a:p>
            <a:r>
              <a:rPr lang="en-US" dirty="0" smtClean="0"/>
              <a:t>Full bleed image placeholder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623215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ndard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</p:spPr>
      </p:pic>
      <p:sp>
        <p:nvSpPr>
          <p:cNvPr id="22" name="Rectangle 21"/>
          <p:cNvSpPr/>
          <p:nvPr userDrawn="1"/>
        </p:nvSpPr>
        <p:spPr>
          <a:xfrm>
            <a:off x="0" y="0"/>
            <a:ext cx="9144000" cy="5715000"/>
          </a:xfrm>
          <a:prstGeom prst="rect">
            <a:avLst/>
          </a:prstGeom>
          <a:blipFill dpi="0" rotWithShape="1">
            <a:blip r:embed="rId3" cstate="print">
              <a:alphaModFix amt="29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grpSp>
        <p:nvGrpSpPr>
          <p:cNvPr id="2" name="Group 3"/>
          <p:cNvGrpSpPr/>
          <p:nvPr userDrawn="1"/>
        </p:nvGrpSpPr>
        <p:grpSpPr>
          <a:xfrm>
            <a:off x="341316" y="5103813"/>
            <a:ext cx="787133" cy="346778"/>
            <a:chOff x="609600" y="528537"/>
            <a:chExt cx="1444734" cy="763789"/>
          </a:xfrm>
          <a:solidFill>
            <a:schemeClr val="bg1"/>
          </a:solidFill>
        </p:grpSpPr>
        <p:sp>
          <p:nvSpPr>
            <p:cNvPr id="40" name="Rectangle 39"/>
            <p:cNvSpPr>
              <a:spLocks noChangeArrowheads="1"/>
            </p:cNvSpPr>
            <p:nvPr/>
          </p:nvSpPr>
          <p:spPr bwMode="black">
            <a:xfrm>
              <a:off x="1016578" y="1035681"/>
              <a:ext cx="65914" cy="24973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41" name="Freeform 40"/>
            <p:cNvSpPr>
              <a:spLocks/>
            </p:cNvSpPr>
            <p:nvPr/>
          </p:nvSpPr>
          <p:spPr bwMode="black">
            <a:xfrm>
              <a:off x="1400563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42" name="Freeform 41"/>
            <p:cNvSpPr>
              <a:spLocks/>
            </p:cNvSpPr>
            <p:nvPr/>
          </p:nvSpPr>
          <p:spPr bwMode="black">
            <a:xfrm>
              <a:off x="740661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43" name="Freeform 42"/>
            <p:cNvSpPr>
              <a:spLocks noEditPoints="1"/>
            </p:cNvSpPr>
            <p:nvPr/>
          </p:nvSpPr>
          <p:spPr bwMode="black">
            <a:xfrm>
              <a:off x="1660385" y="1028765"/>
              <a:ext cx="262122" cy="263561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44" name="Freeform 43"/>
            <p:cNvSpPr>
              <a:spLocks/>
            </p:cNvSpPr>
            <p:nvPr/>
          </p:nvSpPr>
          <p:spPr bwMode="black">
            <a:xfrm>
              <a:off x="1167566" y="1028765"/>
              <a:ext cx="170916" cy="263561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45" name="Freeform 44"/>
            <p:cNvSpPr>
              <a:spLocks/>
            </p:cNvSpPr>
            <p:nvPr/>
          </p:nvSpPr>
          <p:spPr bwMode="black">
            <a:xfrm>
              <a:off x="609600" y="732931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46" name="Freeform 45"/>
            <p:cNvSpPr>
              <a:spLocks/>
            </p:cNvSpPr>
            <p:nvPr/>
          </p:nvSpPr>
          <p:spPr bwMode="black">
            <a:xfrm>
              <a:off x="783581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47" name="Freeform 46"/>
            <p:cNvSpPr>
              <a:spLocks/>
            </p:cNvSpPr>
            <p:nvPr/>
          </p:nvSpPr>
          <p:spPr bwMode="black">
            <a:xfrm>
              <a:off x="954497" y="528537"/>
              <a:ext cx="62081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48" name="Freeform 47"/>
            <p:cNvSpPr>
              <a:spLocks/>
            </p:cNvSpPr>
            <p:nvPr/>
          </p:nvSpPr>
          <p:spPr bwMode="black">
            <a:xfrm>
              <a:off x="1128478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49" name="Freeform 48"/>
            <p:cNvSpPr>
              <a:spLocks/>
            </p:cNvSpPr>
            <p:nvPr/>
          </p:nvSpPr>
          <p:spPr bwMode="black">
            <a:xfrm>
              <a:off x="1298627" y="732931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50" name="Freeform 49"/>
            <p:cNvSpPr>
              <a:spLocks/>
            </p:cNvSpPr>
            <p:nvPr/>
          </p:nvSpPr>
          <p:spPr bwMode="black">
            <a:xfrm>
              <a:off x="1472608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51" name="Freeform 50"/>
            <p:cNvSpPr>
              <a:spLocks/>
            </p:cNvSpPr>
            <p:nvPr/>
          </p:nvSpPr>
          <p:spPr bwMode="black">
            <a:xfrm>
              <a:off x="1646590" y="528537"/>
              <a:ext cx="62848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52" name="Freeform 51"/>
            <p:cNvSpPr>
              <a:spLocks/>
            </p:cNvSpPr>
            <p:nvPr/>
          </p:nvSpPr>
          <p:spPr bwMode="black">
            <a:xfrm>
              <a:off x="1817505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53" name="Freeform 52"/>
            <p:cNvSpPr>
              <a:spLocks/>
            </p:cNvSpPr>
            <p:nvPr/>
          </p:nvSpPr>
          <p:spPr bwMode="black">
            <a:xfrm>
              <a:off x="1991486" y="732931"/>
              <a:ext cx="62848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21" name="Media Placeholder 20"/>
          <p:cNvSpPr>
            <a:spLocks noGrp="1"/>
          </p:cNvSpPr>
          <p:nvPr>
            <p:ph type="media" sz="quarter" idx="10" hasCustomPrompt="1"/>
          </p:nvPr>
        </p:nvSpPr>
        <p:spPr>
          <a:xfrm>
            <a:off x="2845150" y="648891"/>
            <a:ext cx="5971032" cy="3688080"/>
          </a:xfrm>
          <a:solidFill>
            <a:schemeClr val="tx1">
              <a:lumMod val="50000"/>
            </a:schemeClr>
          </a:solidFill>
          <a:ln>
            <a:noFill/>
          </a:ln>
          <a:effectLst>
            <a:innerShdw blurRad="419100">
              <a:prstClr val="black">
                <a:alpha val="47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34" tIns="45717" rIns="91434" bIns="45717" rtlCol="0" anchor="ctr">
            <a:normAutofit/>
          </a:bodyPr>
          <a:lstStyle>
            <a:lvl1pPr marL="0" indent="0" algn="ctr" defTabSz="91433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800" kern="1200">
                <a:solidFill>
                  <a:schemeClr val="lt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Click icon to add video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200389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_gradi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96470580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5"/>
          <p:cNvSpPr>
            <a:spLocks noChangeArrowheads="1"/>
          </p:cNvSpPr>
          <p:nvPr userDrawn="1"/>
        </p:nvSpPr>
        <p:spPr bwMode="ltGray">
          <a:xfrm>
            <a:off x="7789672" y="5457892"/>
            <a:ext cx="785979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</a:pPr>
            <a:r>
              <a:rPr lang="en-US" sz="600" dirty="0">
                <a:solidFill>
                  <a:srgbClr val="C0C0C0"/>
                </a:solidFill>
                <a:latin typeface="Arial"/>
                <a:ea typeface="+mn-ea"/>
                <a:cs typeface="+mn-cs"/>
              </a:rPr>
              <a:t>Cisco Confidential</a:t>
            </a:r>
          </a:p>
        </p:txBody>
      </p:sp>
      <p:sp>
        <p:nvSpPr>
          <p:cNvPr id="5" name="Rectangle 4"/>
          <p:cNvSpPr>
            <a:spLocks noChangeArrowheads="1"/>
          </p:cNvSpPr>
          <p:nvPr userDrawn="1"/>
        </p:nvSpPr>
        <p:spPr bwMode="ltGray">
          <a:xfrm>
            <a:off x="251375" y="5459337"/>
            <a:ext cx="3420515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9" tIns="41058" rIns="82119" bIns="41058" anchor="b" anchorCtr="0">
            <a:spAutoFit/>
          </a:bodyPr>
          <a:lstStyle/>
          <a:p>
            <a:pPr algn="l" defTabSz="814333" fontAlgn="auto">
              <a:spcBef>
                <a:spcPts val="0"/>
              </a:spcBef>
              <a:spcAft>
                <a:spcPts val="0"/>
              </a:spcAft>
            </a:pPr>
            <a:r>
              <a:rPr lang="en-US" sz="600" dirty="0" smtClean="0">
                <a:solidFill>
                  <a:srgbClr val="C0C0C0"/>
                </a:solidFill>
                <a:latin typeface="Arial"/>
                <a:ea typeface="+mn-ea"/>
                <a:cs typeface="+mn-cs"/>
              </a:rPr>
              <a:t>© 2011 Cisco and/or its affiliates. All rights reserved.</a:t>
            </a:r>
            <a:endParaRPr lang="en-US" sz="600" dirty="0">
              <a:solidFill>
                <a:srgbClr val="C0C0C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6" name="Rectangle 7"/>
          <p:cNvSpPr>
            <a:spLocks noChangeArrowheads="1"/>
          </p:cNvSpPr>
          <p:nvPr userDrawn="1"/>
        </p:nvSpPr>
        <p:spPr bwMode="ltGray">
          <a:xfrm>
            <a:off x="8640531" y="5454472"/>
            <a:ext cx="259881" cy="1752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  <a:latin typeface="Arial"/>
                <a:ea typeface="+mn-ea"/>
                <a:cs typeface="+mn-cs"/>
              </a:rPr>
              <a:pPr algn="r" defTabSz="814333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7752817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Slide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</p:spPr>
      </p:pic>
      <p:sp>
        <p:nvSpPr>
          <p:cNvPr id="20" name="Rectangle 19"/>
          <p:cNvSpPr>
            <a:spLocks noChangeArrowheads="1"/>
          </p:cNvSpPr>
          <p:nvPr/>
        </p:nvSpPr>
        <p:spPr bwMode="black">
          <a:xfrm>
            <a:off x="4373704" y="4870458"/>
            <a:ext cx="41443" cy="130847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21" name="Freeform 20"/>
          <p:cNvSpPr>
            <a:spLocks/>
          </p:cNvSpPr>
          <p:nvPr/>
        </p:nvSpPr>
        <p:spPr bwMode="black">
          <a:xfrm>
            <a:off x="4615131" y="4866835"/>
            <a:ext cx="119991" cy="138093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1" y="80"/>
              </a:cxn>
              <a:cxn ang="0">
                <a:pos x="0" y="40"/>
              </a:cxn>
              <a:cxn ang="0">
                <a:pos x="41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8" y="23"/>
                  <a:pt x="51" y="20"/>
                  <a:pt x="42" y="20"/>
                </a:cubicBezTo>
                <a:cubicBezTo>
                  <a:pt x="30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1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1" y="0"/>
                </a:cubicBezTo>
                <a:cubicBezTo>
                  <a:pt x="50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22" name="Freeform 21"/>
          <p:cNvSpPr>
            <a:spLocks/>
          </p:cNvSpPr>
          <p:nvPr/>
        </p:nvSpPr>
        <p:spPr bwMode="black">
          <a:xfrm>
            <a:off x="4200222" y="4866835"/>
            <a:ext cx="119991" cy="138093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7" y="23"/>
                  <a:pt x="51" y="20"/>
                  <a:pt x="42" y="20"/>
                </a:cubicBezTo>
                <a:cubicBezTo>
                  <a:pt x="29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0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0" y="0"/>
                </a:cubicBezTo>
                <a:cubicBezTo>
                  <a:pt x="49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23" name="Freeform 22"/>
          <p:cNvSpPr>
            <a:spLocks noEditPoints="1"/>
          </p:cNvSpPr>
          <p:nvPr userDrawn="1"/>
        </p:nvSpPr>
        <p:spPr bwMode="black">
          <a:xfrm>
            <a:off x="4778493" y="4866835"/>
            <a:ext cx="164807" cy="138093"/>
          </a:xfrm>
          <a:custGeom>
            <a:avLst/>
            <a:gdLst/>
            <a:ahLst/>
            <a:cxnLst>
              <a:cxn ang="0">
                <a:pos x="80" y="40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80" y="40"/>
              </a:cxn>
              <a:cxn ang="0">
                <a:pos x="40" y="20"/>
              </a:cxn>
              <a:cxn ang="0">
                <a:pos x="20" y="40"/>
              </a:cxn>
              <a:cxn ang="0">
                <a:pos x="40" y="60"/>
              </a:cxn>
              <a:cxn ang="0">
                <a:pos x="60" y="40"/>
              </a:cxn>
              <a:cxn ang="0">
                <a:pos x="40" y="20"/>
              </a:cxn>
            </a:cxnLst>
            <a:rect l="0" t="0" r="r" b="b"/>
            <a:pathLst>
              <a:path w="80" h="80">
                <a:moveTo>
                  <a:pt x="80" y="40"/>
                </a:moveTo>
                <a:cubicBezTo>
                  <a:pt x="80" y="62"/>
                  <a:pt x="64" y="80"/>
                  <a:pt x="40" y="80"/>
                </a:cubicBezTo>
                <a:cubicBezTo>
                  <a:pt x="16" y="80"/>
                  <a:pt x="0" y="62"/>
                  <a:pt x="0" y="40"/>
                </a:cubicBezTo>
                <a:cubicBezTo>
                  <a:pt x="0" y="18"/>
                  <a:pt x="16" y="0"/>
                  <a:pt x="40" y="0"/>
                </a:cubicBezTo>
                <a:cubicBezTo>
                  <a:pt x="64" y="0"/>
                  <a:pt x="80" y="18"/>
                  <a:pt x="80" y="40"/>
                </a:cubicBezTo>
                <a:moveTo>
                  <a:pt x="40" y="20"/>
                </a:moveTo>
                <a:cubicBezTo>
                  <a:pt x="29" y="20"/>
                  <a:pt x="20" y="29"/>
                  <a:pt x="20" y="40"/>
                </a:cubicBezTo>
                <a:cubicBezTo>
                  <a:pt x="20" y="51"/>
                  <a:pt x="29" y="60"/>
                  <a:pt x="40" y="60"/>
                </a:cubicBezTo>
                <a:cubicBezTo>
                  <a:pt x="51" y="60"/>
                  <a:pt x="60" y="51"/>
                  <a:pt x="60" y="40"/>
                </a:cubicBezTo>
                <a:cubicBezTo>
                  <a:pt x="60" y="29"/>
                  <a:pt x="51" y="20"/>
                  <a:pt x="40" y="20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24" name="Freeform 23"/>
          <p:cNvSpPr>
            <a:spLocks/>
          </p:cNvSpPr>
          <p:nvPr/>
        </p:nvSpPr>
        <p:spPr bwMode="black">
          <a:xfrm>
            <a:off x="4468634" y="4866835"/>
            <a:ext cx="107462" cy="138093"/>
          </a:xfrm>
          <a:custGeom>
            <a:avLst/>
            <a:gdLst/>
            <a:ahLst/>
            <a:cxnLst>
              <a:cxn ang="0">
                <a:pos x="47" y="19"/>
              </a:cxn>
              <a:cxn ang="0">
                <a:pos x="32" y="17"/>
              </a:cxn>
              <a:cxn ang="0">
                <a:pos x="20" y="23"/>
              </a:cxn>
              <a:cxn ang="0">
                <a:pos x="29" y="30"/>
              </a:cxn>
              <a:cxn ang="0">
                <a:pos x="34" y="32"/>
              </a:cxn>
              <a:cxn ang="0">
                <a:pos x="52" y="54"/>
              </a:cxn>
              <a:cxn ang="0">
                <a:pos x="21" y="80"/>
              </a:cxn>
              <a:cxn ang="0">
                <a:pos x="0" y="77"/>
              </a:cxn>
              <a:cxn ang="0">
                <a:pos x="0" y="60"/>
              </a:cxn>
              <a:cxn ang="0">
                <a:pos x="18" y="63"/>
              </a:cxn>
              <a:cxn ang="0">
                <a:pos x="32" y="56"/>
              </a:cxn>
              <a:cxn ang="0">
                <a:pos x="23" y="48"/>
              </a:cxn>
              <a:cxn ang="0">
                <a:pos x="19" y="47"/>
              </a:cxn>
              <a:cxn ang="0">
                <a:pos x="0" y="24"/>
              </a:cxn>
              <a:cxn ang="0">
                <a:pos x="28" y="0"/>
              </a:cxn>
              <a:cxn ang="0">
                <a:pos x="47" y="3"/>
              </a:cxn>
              <a:cxn ang="0">
                <a:pos x="47" y="19"/>
              </a:cxn>
            </a:cxnLst>
            <a:rect l="0" t="0" r="r" b="b"/>
            <a:pathLst>
              <a:path w="52" h="80">
                <a:moveTo>
                  <a:pt x="47" y="19"/>
                </a:moveTo>
                <a:cubicBezTo>
                  <a:pt x="47" y="19"/>
                  <a:pt x="38" y="17"/>
                  <a:pt x="32" y="17"/>
                </a:cubicBezTo>
                <a:cubicBezTo>
                  <a:pt x="24" y="17"/>
                  <a:pt x="20" y="19"/>
                  <a:pt x="20" y="23"/>
                </a:cubicBezTo>
                <a:cubicBezTo>
                  <a:pt x="20" y="28"/>
                  <a:pt x="26" y="29"/>
                  <a:pt x="29" y="30"/>
                </a:cubicBezTo>
                <a:cubicBezTo>
                  <a:pt x="34" y="32"/>
                  <a:pt x="34" y="32"/>
                  <a:pt x="34" y="32"/>
                </a:cubicBezTo>
                <a:cubicBezTo>
                  <a:pt x="47" y="36"/>
                  <a:pt x="52" y="45"/>
                  <a:pt x="52" y="54"/>
                </a:cubicBezTo>
                <a:cubicBezTo>
                  <a:pt x="52" y="73"/>
                  <a:pt x="35" y="80"/>
                  <a:pt x="21" y="80"/>
                </a:cubicBezTo>
                <a:cubicBezTo>
                  <a:pt x="10" y="80"/>
                  <a:pt x="1" y="78"/>
                  <a:pt x="0" y="77"/>
                </a:cubicBezTo>
                <a:cubicBezTo>
                  <a:pt x="0" y="60"/>
                  <a:pt x="0" y="60"/>
                  <a:pt x="0" y="60"/>
                </a:cubicBezTo>
                <a:cubicBezTo>
                  <a:pt x="2" y="60"/>
                  <a:pt x="10" y="63"/>
                  <a:pt x="18" y="63"/>
                </a:cubicBezTo>
                <a:cubicBezTo>
                  <a:pt x="28" y="63"/>
                  <a:pt x="32" y="60"/>
                  <a:pt x="32" y="56"/>
                </a:cubicBezTo>
                <a:cubicBezTo>
                  <a:pt x="32" y="52"/>
                  <a:pt x="28" y="49"/>
                  <a:pt x="23" y="48"/>
                </a:cubicBezTo>
                <a:cubicBezTo>
                  <a:pt x="22" y="48"/>
                  <a:pt x="21" y="47"/>
                  <a:pt x="19" y="47"/>
                </a:cubicBezTo>
                <a:cubicBezTo>
                  <a:pt x="9" y="43"/>
                  <a:pt x="0" y="37"/>
                  <a:pt x="0" y="24"/>
                </a:cubicBezTo>
                <a:cubicBezTo>
                  <a:pt x="0" y="10"/>
                  <a:pt x="10" y="0"/>
                  <a:pt x="28" y="0"/>
                </a:cubicBezTo>
                <a:cubicBezTo>
                  <a:pt x="37" y="0"/>
                  <a:pt x="46" y="3"/>
                  <a:pt x="47" y="3"/>
                </a:cubicBezTo>
                <a:lnTo>
                  <a:pt x="47" y="1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25" name="Freeform 24"/>
          <p:cNvSpPr>
            <a:spLocks/>
          </p:cNvSpPr>
          <p:nvPr/>
        </p:nvSpPr>
        <p:spPr bwMode="black">
          <a:xfrm>
            <a:off x="4117818" y="4711833"/>
            <a:ext cx="39033" cy="67235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10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26" name="Freeform 25"/>
          <p:cNvSpPr>
            <a:spLocks/>
          </p:cNvSpPr>
          <p:nvPr/>
        </p:nvSpPr>
        <p:spPr bwMode="black">
          <a:xfrm>
            <a:off x="4227207" y="4666741"/>
            <a:ext cx="39033" cy="11232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4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4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27" name="Freeform 26"/>
          <p:cNvSpPr>
            <a:spLocks/>
          </p:cNvSpPr>
          <p:nvPr/>
        </p:nvSpPr>
        <p:spPr bwMode="black">
          <a:xfrm>
            <a:off x="4334671" y="4604741"/>
            <a:ext cx="39033" cy="206939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111"/>
              </a:cxn>
              <a:cxn ang="0">
                <a:pos x="10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5" y="120"/>
                  <a:pt x="10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28" name="Freeform 27"/>
          <p:cNvSpPr>
            <a:spLocks/>
          </p:cNvSpPr>
          <p:nvPr/>
        </p:nvSpPr>
        <p:spPr bwMode="black">
          <a:xfrm>
            <a:off x="4444060" y="4666741"/>
            <a:ext cx="39033" cy="11232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29" name="Freeform 28"/>
          <p:cNvSpPr>
            <a:spLocks/>
          </p:cNvSpPr>
          <p:nvPr/>
        </p:nvSpPr>
        <p:spPr bwMode="black">
          <a:xfrm>
            <a:off x="4551040" y="4711833"/>
            <a:ext cx="41443" cy="67235"/>
          </a:xfrm>
          <a:custGeom>
            <a:avLst/>
            <a:gdLst/>
            <a:ahLst/>
            <a:cxnLst>
              <a:cxn ang="0">
                <a:pos x="20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20" y="30"/>
              </a:cxn>
              <a:cxn ang="0">
                <a:pos x="20" y="10"/>
              </a:cxn>
            </a:cxnLst>
            <a:rect l="0" t="0" r="r" b="b"/>
            <a:pathLst>
              <a:path w="20" h="39">
                <a:moveTo>
                  <a:pt x="20" y="10"/>
                </a:moveTo>
                <a:cubicBezTo>
                  <a:pt x="20" y="4"/>
                  <a:pt x="15" y="0"/>
                  <a:pt x="10" y="0"/>
                </a:cubicBezTo>
                <a:cubicBezTo>
                  <a:pt x="5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5" y="39"/>
                  <a:pt x="10" y="39"/>
                </a:cubicBezTo>
                <a:cubicBezTo>
                  <a:pt x="15" y="39"/>
                  <a:pt x="20" y="35"/>
                  <a:pt x="20" y="30"/>
                </a:cubicBezTo>
                <a:lnTo>
                  <a:pt x="20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30" name="Freeform 29"/>
          <p:cNvSpPr>
            <a:spLocks/>
          </p:cNvSpPr>
          <p:nvPr/>
        </p:nvSpPr>
        <p:spPr bwMode="black">
          <a:xfrm>
            <a:off x="4660430" y="4666741"/>
            <a:ext cx="39515" cy="11232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31" name="Freeform 30"/>
          <p:cNvSpPr>
            <a:spLocks/>
          </p:cNvSpPr>
          <p:nvPr/>
        </p:nvSpPr>
        <p:spPr bwMode="black">
          <a:xfrm>
            <a:off x="4769820" y="4604741"/>
            <a:ext cx="39515" cy="206939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111"/>
              </a:cxn>
              <a:cxn ang="0">
                <a:pos x="9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4" y="120"/>
                  <a:pt x="9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32" name="Freeform 31"/>
          <p:cNvSpPr>
            <a:spLocks/>
          </p:cNvSpPr>
          <p:nvPr/>
        </p:nvSpPr>
        <p:spPr bwMode="black">
          <a:xfrm>
            <a:off x="4877281" y="4666741"/>
            <a:ext cx="39515" cy="11232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5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33" name="Freeform 32"/>
          <p:cNvSpPr>
            <a:spLocks/>
          </p:cNvSpPr>
          <p:nvPr/>
        </p:nvSpPr>
        <p:spPr bwMode="black">
          <a:xfrm>
            <a:off x="4986671" y="4711833"/>
            <a:ext cx="39515" cy="67235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9" y="0"/>
              </a:cxn>
              <a:cxn ang="0">
                <a:pos x="0" y="10"/>
              </a:cxn>
              <a:cxn ang="0">
                <a:pos x="0" y="30"/>
              </a:cxn>
              <a:cxn ang="0">
                <a:pos x="9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9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2465773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00"/>
                            </p:stCondLst>
                            <p:childTnLst>
                              <p:par>
                                <p:cTn id="9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7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7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1.91391E-6 L -5.55556E-7 0.02314 " pathEditMode="relative" rAng="0" ptsTypes="AA">
                                      <p:cBhvr>
                                        <p:cTn id="37" dur="700" spd="-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-1.93242E-6 L 4.72222E-6 0.02962 " pathEditMode="relative" rAng="0" ptsTypes="AA">
                                      <p:cBhvr>
                                        <p:cTn id="39" dur="700" spd="-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91391E-6 L 0 0.02314 " pathEditMode="relative" rAng="0" ptsTypes="AA">
                                      <p:cBhvr>
                                        <p:cTn id="41" dur="700" spd="-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1.93242E-6 L -4.72222E-6 0.02962 " pathEditMode="relative" rAng="0" ptsTypes="AA">
                                      <p:cBhvr>
                                        <p:cTn id="43" dur="700" spd="-10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1.91391E-6 L 4.16667E-6 0.02314 " pathEditMode="relative" rAng="0" ptsTypes="AA">
                                      <p:cBhvr>
                                        <p:cTn id="45" dur="700" spd="-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2.36056E-6 L 2.77778E-7 -0.02338 " pathEditMode="relative" rAng="0" ptsTypes="AA">
                                      <p:cBhvr>
                                        <p:cTn id="47" dur="700" spd="-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2.36056E-6 L -8.33333E-7 -0.02338 " pathEditMode="relative" rAng="0" ptsTypes="AA">
                                      <p:cBhvr>
                                        <p:cTn id="49" dur="700" spd="-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2.36056E-6 L 4.44444E-6 -0.02338 " pathEditMode="relative" rAng="0" ptsTypes="AA">
                                      <p:cBhvr>
                                        <p:cTn id="51" dur="700" spd="-10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2.36056E-6 L 3.33333E-6 -0.02338 " pathEditMode="relative" rAng="0" ptsTypes="AA">
                                      <p:cBhvr>
                                        <p:cTn id="53" dur="700" spd="-100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4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7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7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7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7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7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</p:bldLst>
  </p:timing>
</p:sldLayout>
</file>

<file path=ppt/slideLayouts/slideLayout3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Slide-green 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</p:spPr>
      </p:pic>
      <p:sp>
        <p:nvSpPr>
          <p:cNvPr id="20" name="Rectangle 19"/>
          <p:cNvSpPr>
            <a:spLocks noChangeArrowheads="1"/>
          </p:cNvSpPr>
          <p:nvPr userDrawn="1"/>
        </p:nvSpPr>
        <p:spPr bwMode="black">
          <a:xfrm>
            <a:off x="6312989" y="3090504"/>
            <a:ext cx="116616" cy="368189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21" name="Freeform 20"/>
          <p:cNvSpPr>
            <a:spLocks/>
          </p:cNvSpPr>
          <p:nvPr/>
        </p:nvSpPr>
        <p:spPr bwMode="black">
          <a:xfrm>
            <a:off x="6992342" y="3081339"/>
            <a:ext cx="337642" cy="388581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1" y="80"/>
              </a:cxn>
              <a:cxn ang="0">
                <a:pos x="0" y="40"/>
              </a:cxn>
              <a:cxn ang="0">
                <a:pos x="41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8" y="23"/>
                  <a:pt x="51" y="20"/>
                  <a:pt x="42" y="20"/>
                </a:cubicBezTo>
                <a:cubicBezTo>
                  <a:pt x="30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1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1" y="0"/>
                </a:cubicBezTo>
                <a:cubicBezTo>
                  <a:pt x="50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22" name="Freeform 21"/>
          <p:cNvSpPr>
            <a:spLocks/>
          </p:cNvSpPr>
          <p:nvPr/>
        </p:nvSpPr>
        <p:spPr bwMode="black">
          <a:xfrm>
            <a:off x="5824831" y="3081339"/>
            <a:ext cx="337642" cy="388581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7" y="23"/>
                  <a:pt x="51" y="20"/>
                  <a:pt x="42" y="20"/>
                </a:cubicBezTo>
                <a:cubicBezTo>
                  <a:pt x="29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0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0" y="0"/>
                </a:cubicBezTo>
                <a:cubicBezTo>
                  <a:pt x="49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23" name="Freeform 22"/>
          <p:cNvSpPr>
            <a:spLocks noEditPoints="1"/>
          </p:cNvSpPr>
          <p:nvPr/>
        </p:nvSpPr>
        <p:spPr bwMode="black">
          <a:xfrm>
            <a:off x="7452023" y="3081339"/>
            <a:ext cx="463750" cy="388581"/>
          </a:xfrm>
          <a:custGeom>
            <a:avLst/>
            <a:gdLst/>
            <a:ahLst/>
            <a:cxnLst>
              <a:cxn ang="0">
                <a:pos x="80" y="40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80" y="40"/>
              </a:cxn>
              <a:cxn ang="0">
                <a:pos x="40" y="20"/>
              </a:cxn>
              <a:cxn ang="0">
                <a:pos x="20" y="40"/>
              </a:cxn>
              <a:cxn ang="0">
                <a:pos x="40" y="60"/>
              </a:cxn>
              <a:cxn ang="0">
                <a:pos x="60" y="40"/>
              </a:cxn>
              <a:cxn ang="0">
                <a:pos x="40" y="20"/>
              </a:cxn>
            </a:cxnLst>
            <a:rect l="0" t="0" r="r" b="b"/>
            <a:pathLst>
              <a:path w="80" h="80">
                <a:moveTo>
                  <a:pt x="80" y="40"/>
                </a:moveTo>
                <a:cubicBezTo>
                  <a:pt x="80" y="62"/>
                  <a:pt x="64" y="80"/>
                  <a:pt x="40" y="80"/>
                </a:cubicBezTo>
                <a:cubicBezTo>
                  <a:pt x="16" y="80"/>
                  <a:pt x="0" y="62"/>
                  <a:pt x="0" y="40"/>
                </a:cubicBezTo>
                <a:cubicBezTo>
                  <a:pt x="0" y="18"/>
                  <a:pt x="16" y="0"/>
                  <a:pt x="40" y="0"/>
                </a:cubicBezTo>
                <a:cubicBezTo>
                  <a:pt x="64" y="0"/>
                  <a:pt x="80" y="18"/>
                  <a:pt x="80" y="40"/>
                </a:cubicBezTo>
                <a:moveTo>
                  <a:pt x="40" y="20"/>
                </a:moveTo>
                <a:cubicBezTo>
                  <a:pt x="29" y="20"/>
                  <a:pt x="20" y="29"/>
                  <a:pt x="20" y="40"/>
                </a:cubicBezTo>
                <a:cubicBezTo>
                  <a:pt x="20" y="51"/>
                  <a:pt x="29" y="60"/>
                  <a:pt x="40" y="60"/>
                </a:cubicBezTo>
                <a:cubicBezTo>
                  <a:pt x="51" y="60"/>
                  <a:pt x="60" y="51"/>
                  <a:pt x="60" y="40"/>
                </a:cubicBezTo>
                <a:cubicBezTo>
                  <a:pt x="60" y="29"/>
                  <a:pt x="51" y="20"/>
                  <a:pt x="40" y="20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24" name="Freeform 23"/>
          <p:cNvSpPr>
            <a:spLocks/>
          </p:cNvSpPr>
          <p:nvPr/>
        </p:nvSpPr>
        <p:spPr bwMode="black">
          <a:xfrm>
            <a:off x="6580118" y="3081339"/>
            <a:ext cx="302387" cy="388581"/>
          </a:xfrm>
          <a:custGeom>
            <a:avLst/>
            <a:gdLst/>
            <a:ahLst/>
            <a:cxnLst>
              <a:cxn ang="0">
                <a:pos x="47" y="19"/>
              </a:cxn>
              <a:cxn ang="0">
                <a:pos x="32" y="17"/>
              </a:cxn>
              <a:cxn ang="0">
                <a:pos x="20" y="23"/>
              </a:cxn>
              <a:cxn ang="0">
                <a:pos x="29" y="30"/>
              </a:cxn>
              <a:cxn ang="0">
                <a:pos x="34" y="32"/>
              </a:cxn>
              <a:cxn ang="0">
                <a:pos x="52" y="54"/>
              </a:cxn>
              <a:cxn ang="0">
                <a:pos x="21" y="80"/>
              </a:cxn>
              <a:cxn ang="0">
                <a:pos x="0" y="77"/>
              </a:cxn>
              <a:cxn ang="0">
                <a:pos x="0" y="60"/>
              </a:cxn>
              <a:cxn ang="0">
                <a:pos x="18" y="63"/>
              </a:cxn>
              <a:cxn ang="0">
                <a:pos x="32" y="56"/>
              </a:cxn>
              <a:cxn ang="0">
                <a:pos x="23" y="48"/>
              </a:cxn>
              <a:cxn ang="0">
                <a:pos x="19" y="47"/>
              </a:cxn>
              <a:cxn ang="0">
                <a:pos x="0" y="24"/>
              </a:cxn>
              <a:cxn ang="0">
                <a:pos x="28" y="0"/>
              </a:cxn>
              <a:cxn ang="0">
                <a:pos x="47" y="3"/>
              </a:cxn>
              <a:cxn ang="0">
                <a:pos x="47" y="19"/>
              </a:cxn>
            </a:cxnLst>
            <a:rect l="0" t="0" r="r" b="b"/>
            <a:pathLst>
              <a:path w="52" h="80">
                <a:moveTo>
                  <a:pt x="47" y="19"/>
                </a:moveTo>
                <a:cubicBezTo>
                  <a:pt x="47" y="19"/>
                  <a:pt x="38" y="17"/>
                  <a:pt x="32" y="17"/>
                </a:cubicBezTo>
                <a:cubicBezTo>
                  <a:pt x="24" y="17"/>
                  <a:pt x="20" y="19"/>
                  <a:pt x="20" y="23"/>
                </a:cubicBezTo>
                <a:cubicBezTo>
                  <a:pt x="20" y="28"/>
                  <a:pt x="26" y="29"/>
                  <a:pt x="29" y="30"/>
                </a:cubicBezTo>
                <a:cubicBezTo>
                  <a:pt x="34" y="32"/>
                  <a:pt x="34" y="32"/>
                  <a:pt x="34" y="32"/>
                </a:cubicBezTo>
                <a:cubicBezTo>
                  <a:pt x="47" y="36"/>
                  <a:pt x="52" y="45"/>
                  <a:pt x="52" y="54"/>
                </a:cubicBezTo>
                <a:cubicBezTo>
                  <a:pt x="52" y="73"/>
                  <a:pt x="35" y="80"/>
                  <a:pt x="21" y="80"/>
                </a:cubicBezTo>
                <a:cubicBezTo>
                  <a:pt x="10" y="80"/>
                  <a:pt x="1" y="78"/>
                  <a:pt x="0" y="77"/>
                </a:cubicBezTo>
                <a:cubicBezTo>
                  <a:pt x="0" y="60"/>
                  <a:pt x="0" y="60"/>
                  <a:pt x="0" y="60"/>
                </a:cubicBezTo>
                <a:cubicBezTo>
                  <a:pt x="2" y="60"/>
                  <a:pt x="10" y="63"/>
                  <a:pt x="18" y="63"/>
                </a:cubicBezTo>
                <a:cubicBezTo>
                  <a:pt x="28" y="63"/>
                  <a:pt x="32" y="60"/>
                  <a:pt x="32" y="56"/>
                </a:cubicBezTo>
                <a:cubicBezTo>
                  <a:pt x="32" y="52"/>
                  <a:pt x="28" y="49"/>
                  <a:pt x="23" y="48"/>
                </a:cubicBezTo>
                <a:cubicBezTo>
                  <a:pt x="22" y="48"/>
                  <a:pt x="21" y="47"/>
                  <a:pt x="19" y="47"/>
                </a:cubicBezTo>
                <a:cubicBezTo>
                  <a:pt x="9" y="43"/>
                  <a:pt x="0" y="37"/>
                  <a:pt x="0" y="24"/>
                </a:cubicBezTo>
                <a:cubicBezTo>
                  <a:pt x="0" y="10"/>
                  <a:pt x="10" y="0"/>
                  <a:pt x="28" y="0"/>
                </a:cubicBezTo>
                <a:cubicBezTo>
                  <a:pt x="37" y="0"/>
                  <a:pt x="46" y="3"/>
                  <a:pt x="47" y="3"/>
                </a:cubicBezTo>
                <a:lnTo>
                  <a:pt x="47" y="1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25" name="Freeform 24"/>
          <p:cNvSpPr>
            <a:spLocks/>
          </p:cNvSpPr>
          <p:nvPr/>
        </p:nvSpPr>
        <p:spPr bwMode="black">
          <a:xfrm>
            <a:off x="5592957" y="2568700"/>
            <a:ext cx="109835" cy="189193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10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26" name="Freeform 25"/>
          <p:cNvSpPr>
            <a:spLocks/>
          </p:cNvSpPr>
          <p:nvPr/>
        </p:nvSpPr>
        <p:spPr bwMode="black">
          <a:xfrm>
            <a:off x="5900766" y="2441818"/>
            <a:ext cx="109835" cy="316076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4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4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27" name="Freeform 26"/>
          <p:cNvSpPr>
            <a:spLocks/>
          </p:cNvSpPr>
          <p:nvPr/>
        </p:nvSpPr>
        <p:spPr bwMode="black">
          <a:xfrm>
            <a:off x="6203156" y="2267353"/>
            <a:ext cx="109835" cy="582306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111"/>
              </a:cxn>
              <a:cxn ang="0">
                <a:pos x="10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5" y="120"/>
                  <a:pt x="10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28" name="Freeform 27"/>
          <p:cNvSpPr>
            <a:spLocks/>
          </p:cNvSpPr>
          <p:nvPr/>
        </p:nvSpPr>
        <p:spPr bwMode="black">
          <a:xfrm>
            <a:off x="6510965" y="2441817"/>
            <a:ext cx="109835" cy="31607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29" name="Freeform 28"/>
          <p:cNvSpPr>
            <a:spLocks/>
          </p:cNvSpPr>
          <p:nvPr/>
        </p:nvSpPr>
        <p:spPr bwMode="black">
          <a:xfrm>
            <a:off x="6811994" y="2568700"/>
            <a:ext cx="116616" cy="189193"/>
          </a:xfrm>
          <a:custGeom>
            <a:avLst/>
            <a:gdLst/>
            <a:ahLst/>
            <a:cxnLst>
              <a:cxn ang="0">
                <a:pos x="20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20" y="30"/>
              </a:cxn>
              <a:cxn ang="0">
                <a:pos x="20" y="10"/>
              </a:cxn>
            </a:cxnLst>
            <a:rect l="0" t="0" r="r" b="b"/>
            <a:pathLst>
              <a:path w="20" h="39">
                <a:moveTo>
                  <a:pt x="20" y="10"/>
                </a:moveTo>
                <a:cubicBezTo>
                  <a:pt x="20" y="4"/>
                  <a:pt x="15" y="0"/>
                  <a:pt x="10" y="0"/>
                </a:cubicBezTo>
                <a:cubicBezTo>
                  <a:pt x="5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5" y="39"/>
                  <a:pt x="10" y="39"/>
                </a:cubicBezTo>
                <a:cubicBezTo>
                  <a:pt x="15" y="39"/>
                  <a:pt x="20" y="35"/>
                  <a:pt x="20" y="30"/>
                </a:cubicBezTo>
                <a:lnTo>
                  <a:pt x="20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30" name="Freeform 29"/>
          <p:cNvSpPr>
            <a:spLocks/>
          </p:cNvSpPr>
          <p:nvPr/>
        </p:nvSpPr>
        <p:spPr bwMode="black">
          <a:xfrm>
            <a:off x="7119808" y="2441818"/>
            <a:ext cx="111191" cy="316075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31" name="Freeform 30"/>
          <p:cNvSpPr>
            <a:spLocks/>
          </p:cNvSpPr>
          <p:nvPr/>
        </p:nvSpPr>
        <p:spPr bwMode="black">
          <a:xfrm>
            <a:off x="7427620" y="2267353"/>
            <a:ext cx="111191" cy="582305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111"/>
              </a:cxn>
              <a:cxn ang="0">
                <a:pos x="9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4" y="120"/>
                  <a:pt x="9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32" name="Freeform 31"/>
          <p:cNvSpPr>
            <a:spLocks/>
          </p:cNvSpPr>
          <p:nvPr/>
        </p:nvSpPr>
        <p:spPr bwMode="black">
          <a:xfrm>
            <a:off x="7730003" y="2441818"/>
            <a:ext cx="111191" cy="316075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5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33" name="Freeform 32"/>
          <p:cNvSpPr>
            <a:spLocks/>
          </p:cNvSpPr>
          <p:nvPr/>
        </p:nvSpPr>
        <p:spPr bwMode="black">
          <a:xfrm>
            <a:off x="8037815" y="2568700"/>
            <a:ext cx="111191" cy="189193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9" y="0"/>
              </a:cxn>
              <a:cxn ang="0">
                <a:pos x="0" y="10"/>
              </a:cxn>
              <a:cxn ang="0">
                <a:pos x="0" y="30"/>
              </a:cxn>
              <a:cxn ang="0">
                <a:pos x="9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9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34" name="TextBox 33"/>
          <p:cNvSpPr txBox="1"/>
          <p:nvPr userDrawn="1"/>
        </p:nvSpPr>
        <p:spPr>
          <a:xfrm>
            <a:off x="644691" y="2550408"/>
            <a:ext cx="2468632" cy="646325"/>
          </a:xfrm>
          <a:prstGeom prst="rect">
            <a:avLst/>
          </a:prstGeom>
          <a:noFill/>
        </p:spPr>
        <p:txBody>
          <a:bodyPr wrap="none" lIns="91434" tIns="45717" rIns="91434" bIns="45717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3600" dirty="0" smtClean="0">
                <a:solidFill>
                  <a:srgbClr val="FFFFFF"/>
                </a:solidFill>
                <a:latin typeface="Arial"/>
                <a:ea typeface="+mn-ea"/>
                <a:cs typeface="+mn-cs"/>
              </a:rPr>
              <a:t>Thank you.</a:t>
            </a:r>
            <a:endParaRPr lang="en-US" sz="3600" dirty="0">
              <a:solidFill>
                <a:srgbClr val="FFFFFF"/>
              </a:solidFill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5992662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625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200"/>
                            </p:stCondLst>
                            <p:childTnLst>
                              <p:par>
                                <p:cTn id="13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7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7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7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7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3.7037E-7 L -4.72222E-6 0.09143 " pathEditMode="relative" rAng="0" ptsTypes="AA">
                                      <p:cBhvr>
                                        <p:cTn id="41" dur="700" spd="-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3.7037E-6 L 5E-6 0.11157 " pathEditMode="relative" rAng="0" ptsTypes="AA">
                                      <p:cBhvr>
                                        <p:cTn id="43" dur="700" spd="-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4.81481E-6 L 4.72222E-6 0.09143 " pathEditMode="relative" rAng="0" ptsTypes="AA">
                                      <p:cBhvr>
                                        <p:cTn id="45" dur="700" spd="-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3.7037E-6 L -2.77778E-6 0.11157 " pathEditMode="relative" rAng="0" ptsTypes="AA">
                                      <p:cBhvr>
                                        <p:cTn id="47" dur="700" spd="-10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4.81481E-6 L 5.55556E-7 0.09143 " pathEditMode="relative" rAng="0" ptsTypes="AA">
                                      <p:cBhvr>
                                        <p:cTn id="49" dur="700" spd="-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3.33333E-6 L 4.72222E-6 -0.10764 " pathEditMode="relative" rAng="0" ptsTypes="AA">
                                      <p:cBhvr>
                                        <p:cTn id="51" dur="700" spd="-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3.33333E-6 L 4.44444E-6 -0.10764 " pathEditMode="relative" rAng="0" ptsTypes="AA">
                                      <p:cBhvr>
                                        <p:cTn id="53" dur="700" spd="-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3.33333E-6 L -2.22222E-6 -0.10764 " pathEditMode="relative" rAng="0" ptsTypes="AA">
                                      <p:cBhvr>
                                        <p:cTn id="55" dur="700" spd="-10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56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3.33333E-6 L 1.11111E-6 -0.10764 " pathEditMode="relative" rAng="0" ptsTypes="AA">
                                      <p:cBhvr>
                                        <p:cTn id="57" dur="700" spd="-100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9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7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7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7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7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7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  <p:bldP spid="34" grpId="0"/>
    </p:bld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-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omplex_Gradient7.jpg"/>
          <p:cNvPicPr>
            <a:picLocks noChangeAspect="1"/>
          </p:cNvPicPr>
          <p:nvPr/>
        </p:nvPicPr>
        <p:blipFill>
          <a:blip r:embed="rId2"/>
          <a:srcRect l="1695" r="14438"/>
          <a:stretch>
            <a:fillRect/>
          </a:stretch>
        </p:blipFill>
        <p:spPr bwMode="auto">
          <a:xfrm>
            <a:off x="0" y="0"/>
            <a:ext cx="9144000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/>
          <p:cNvSpPr>
            <a:spLocks noChangeArrowheads="1"/>
          </p:cNvSpPr>
          <p:nvPr/>
        </p:nvSpPr>
        <p:spPr bwMode="black">
          <a:xfrm>
            <a:off x="4373565" y="4870981"/>
            <a:ext cx="41275" cy="130969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4" name="Freeform 3"/>
          <p:cNvSpPr>
            <a:spLocks/>
          </p:cNvSpPr>
          <p:nvPr/>
        </p:nvSpPr>
        <p:spPr bwMode="black">
          <a:xfrm>
            <a:off x="4614863" y="4867012"/>
            <a:ext cx="120650" cy="137583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1" y="80"/>
              </a:cxn>
              <a:cxn ang="0">
                <a:pos x="0" y="40"/>
              </a:cxn>
              <a:cxn ang="0">
                <a:pos x="41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8" y="23"/>
                  <a:pt x="51" y="20"/>
                  <a:pt x="42" y="20"/>
                </a:cubicBezTo>
                <a:cubicBezTo>
                  <a:pt x="30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1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1" y="0"/>
                </a:cubicBezTo>
                <a:cubicBezTo>
                  <a:pt x="50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5" name="Freeform 4"/>
          <p:cNvSpPr>
            <a:spLocks/>
          </p:cNvSpPr>
          <p:nvPr/>
        </p:nvSpPr>
        <p:spPr bwMode="black">
          <a:xfrm>
            <a:off x="4200527" y="4867012"/>
            <a:ext cx="119063" cy="137583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7" y="23"/>
                  <a:pt x="51" y="20"/>
                  <a:pt x="42" y="20"/>
                </a:cubicBezTo>
                <a:cubicBezTo>
                  <a:pt x="29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0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0" y="0"/>
                </a:cubicBezTo>
                <a:cubicBezTo>
                  <a:pt x="49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6" name="Freeform 5"/>
          <p:cNvSpPr>
            <a:spLocks noEditPoints="1"/>
          </p:cNvSpPr>
          <p:nvPr/>
        </p:nvSpPr>
        <p:spPr bwMode="black">
          <a:xfrm>
            <a:off x="4778375" y="4867012"/>
            <a:ext cx="165100" cy="137583"/>
          </a:xfrm>
          <a:custGeom>
            <a:avLst/>
            <a:gdLst/>
            <a:ahLst/>
            <a:cxnLst>
              <a:cxn ang="0">
                <a:pos x="80" y="40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80" y="40"/>
              </a:cxn>
              <a:cxn ang="0">
                <a:pos x="40" y="20"/>
              </a:cxn>
              <a:cxn ang="0">
                <a:pos x="20" y="40"/>
              </a:cxn>
              <a:cxn ang="0">
                <a:pos x="40" y="60"/>
              </a:cxn>
              <a:cxn ang="0">
                <a:pos x="60" y="40"/>
              </a:cxn>
              <a:cxn ang="0">
                <a:pos x="40" y="20"/>
              </a:cxn>
            </a:cxnLst>
            <a:rect l="0" t="0" r="r" b="b"/>
            <a:pathLst>
              <a:path w="80" h="80">
                <a:moveTo>
                  <a:pt x="80" y="40"/>
                </a:moveTo>
                <a:cubicBezTo>
                  <a:pt x="80" y="62"/>
                  <a:pt x="64" y="80"/>
                  <a:pt x="40" y="80"/>
                </a:cubicBezTo>
                <a:cubicBezTo>
                  <a:pt x="16" y="80"/>
                  <a:pt x="0" y="62"/>
                  <a:pt x="0" y="40"/>
                </a:cubicBezTo>
                <a:cubicBezTo>
                  <a:pt x="0" y="18"/>
                  <a:pt x="16" y="0"/>
                  <a:pt x="40" y="0"/>
                </a:cubicBezTo>
                <a:cubicBezTo>
                  <a:pt x="64" y="0"/>
                  <a:pt x="80" y="18"/>
                  <a:pt x="80" y="40"/>
                </a:cubicBezTo>
                <a:moveTo>
                  <a:pt x="40" y="20"/>
                </a:moveTo>
                <a:cubicBezTo>
                  <a:pt x="29" y="20"/>
                  <a:pt x="20" y="29"/>
                  <a:pt x="20" y="40"/>
                </a:cubicBezTo>
                <a:cubicBezTo>
                  <a:pt x="20" y="51"/>
                  <a:pt x="29" y="60"/>
                  <a:pt x="40" y="60"/>
                </a:cubicBezTo>
                <a:cubicBezTo>
                  <a:pt x="51" y="60"/>
                  <a:pt x="60" y="51"/>
                  <a:pt x="60" y="40"/>
                </a:cubicBezTo>
                <a:cubicBezTo>
                  <a:pt x="60" y="29"/>
                  <a:pt x="51" y="20"/>
                  <a:pt x="40" y="20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7" name="Freeform 6"/>
          <p:cNvSpPr>
            <a:spLocks/>
          </p:cNvSpPr>
          <p:nvPr/>
        </p:nvSpPr>
        <p:spPr bwMode="black">
          <a:xfrm>
            <a:off x="4468813" y="4867012"/>
            <a:ext cx="107950" cy="137583"/>
          </a:xfrm>
          <a:custGeom>
            <a:avLst/>
            <a:gdLst/>
            <a:ahLst/>
            <a:cxnLst>
              <a:cxn ang="0">
                <a:pos x="47" y="19"/>
              </a:cxn>
              <a:cxn ang="0">
                <a:pos x="32" y="17"/>
              </a:cxn>
              <a:cxn ang="0">
                <a:pos x="20" y="23"/>
              </a:cxn>
              <a:cxn ang="0">
                <a:pos x="29" y="30"/>
              </a:cxn>
              <a:cxn ang="0">
                <a:pos x="34" y="32"/>
              </a:cxn>
              <a:cxn ang="0">
                <a:pos x="52" y="54"/>
              </a:cxn>
              <a:cxn ang="0">
                <a:pos x="21" y="80"/>
              </a:cxn>
              <a:cxn ang="0">
                <a:pos x="0" y="77"/>
              </a:cxn>
              <a:cxn ang="0">
                <a:pos x="0" y="60"/>
              </a:cxn>
              <a:cxn ang="0">
                <a:pos x="18" y="63"/>
              </a:cxn>
              <a:cxn ang="0">
                <a:pos x="32" y="56"/>
              </a:cxn>
              <a:cxn ang="0">
                <a:pos x="23" y="48"/>
              </a:cxn>
              <a:cxn ang="0">
                <a:pos x="19" y="47"/>
              </a:cxn>
              <a:cxn ang="0">
                <a:pos x="0" y="24"/>
              </a:cxn>
              <a:cxn ang="0">
                <a:pos x="28" y="0"/>
              </a:cxn>
              <a:cxn ang="0">
                <a:pos x="47" y="3"/>
              </a:cxn>
              <a:cxn ang="0">
                <a:pos x="47" y="19"/>
              </a:cxn>
            </a:cxnLst>
            <a:rect l="0" t="0" r="r" b="b"/>
            <a:pathLst>
              <a:path w="52" h="80">
                <a:moveTo>
                  <a:pt x="47" y="19"/>
                </a:moveTo>
                <a:cubicBezTo>
                  <a:pt x="47" y="19"/>
                  <a:pt x="38" y="17"/>
                  <a:pt x="32" y="17"/>
                </a:cubicBezTo>
                <a:cubicBezTo>
                  <a:pt x="24" y="17"/>
                  <a:pt x="20" y="19"/>
                  <a:pt x="20" y="23"/>
                </a:cubicBezTo>
                <a:cubicBezTo>
                  <a:pt x="20" y="28"/>
                  <a:pt x="26" y="29"/>
                  <a:pt x="29" y="30"/>
                </a:cubicBezTo>
                <a:cubicBezTo>
                  <a:pt x="34" y="32"/>
                  <a:pt x="34" y="32"/>
                  <a:pt x="34" y="32"/>
                </a:cubicBezTo>
                <a:cubicBezTo>
                  <a:pt x="47" y="36"/>
                  <a:pt x="52" y="45"/>
                  <a:pt x="52" y="54"/>
                </a:cubicBezTo>
                <a:cubicBezTo>
                  <a:pt x="52" y="73"/>
                  <a:pt x="35" y="80"/>
                  <a:pt x="21" y="80"/>
                </a:cubicBezTo>
                <a:cubicBezTo>
                  <a:pt x="10" y="80"/>
                  <a:pt x="1" y="78"/>
                  <a:pt x="0" y="77"/>
                </a:cubicBezTo>
                <a:cubicBezTo>
                  <a:pt x="0" y="60"/>
                  <a:pt x="0" y="60"/>
                  <a:pt x="0" y="60"/>
                </a:cubicBezTo>
                <a:cubicBezTo>
                  <a:pt x="2" y="60"/>
                  <a:pt x="10" y="63"/>
                  <a:pt x="18" y="63"/>
                </a:cubicBezTo>
                <a:cubicBezTo>
                  <a:pt x="28" y="63"/>
                  <a:pt x="32" y="60"/>
                  <a:pt x="32" y="56"/>
                </a:cubicBezTo>
                <a:cubicBezTo>
                  <a:pt x="32" y="52"/>
                  <a:pt x="28" y="49"/>
                  <a:pt x="23" y="48"/>
                </a:cubicBezTo>
                <a:cubicBezTo>
                  <a:pt x="22" y="48"/>
                  <a:pt x="21" y="47"/>
                  <a:pt x="19" y="47"/>
                </a:cubicBezTo>
                <a:cubicBezTo>
                  <a:pt x="9" y="43"/>
                  <a:pt x="0" y="37"/>
                  <a:pt x="0" y="24"/>
                </a:cubicBezTo>
                <a:cubicBezTo>
                  <a:pt x="0" y="10"/>
                  <a:pt x="10" y="0"/>
                  <a:pt x="28" y="0"/>
                </a:cubicBezTo>
                <a:cubicBezTo>
                  <a:pt x="37" y="0"/>
                  <a:pt x="46" y="3"/>
                  <a:pt x="47" y="3"/>
                </a:cubicBezTo>
                <a:lnTo>
                  <a:pt x="47" y="1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black">
          <a:xfrm>
            <a:off x="4117975" y="4712231"/>
            <a:ext cx="38100" cy="67469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10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9" name="Freeform 8"/>
          <p:cNvSpPr>
            <a:spLocks/>
          </p:cNvSpPr>
          <p:nvPr/>
        </p:nvSpPr>
        <p:spPr bwMode="black">
          <a:xfrm>
            <a:off x="4227513" y="4667250"/>
            <a:ext cx="38100" cy="112448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4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4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10" name="Freeform 9"/>
          <p:cNvSpPr>
            <a:spLocks/>
          </p:cNvSpPr>
          <p:nvPr/>
        </p:nvSpPr>
        <p:spPr bwMode="black">
          <a:xfrm>
            <a:off x="4335463" y="4605073"/>
            <a:ext cx="38100" cy="206375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111"/>
              </a:cxn>
              <a:cxn ang="0">
                <a:pos x="10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5" y="120"/>
                  <a:pt x="10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black">
          <a:xfrm>
            <a:off x="4443415" y="4667250"/>
            <a:ext cx="39687" cy="112448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12" name="Freeform 11"/>
          <p:cNvSpPr>
            <a:spLocks/>
          </p:cNvSpPr>
          <p:nvPr/>
        </p:nvSpPr>
        <p:spPr bwMode="black">
          <a:xfrm>
            <a:off x="4551365" y="4712231"/>
            <a:ext cx="41275" cy="67469"/>
          </a:xfrm>
          <a:custGeom>
            <a:avLst/>
            <a:gdLst/>
            <a:ahLst/>
            <a:cxnLst>
              <a:cxn ang="0">
                <a:pos x="20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20" y="30"/>
              </a:cxn>
              <a:cxn ang="0">
                <a:pos x="20" y="10"/>
              </a:cxn>
            </a:cxnLst>
            <a:rect l="0" t="0" r="r" b="b"/>
            <a:pathLst>
              <a:path w="20" h="39">
                <a:moveTo>
                  <a:pt x="20" y="10"/>
                </a:moveTo>
                <a:cubicBezTo>
                  <a:pt x="20" y="4"/>
                  <a:pt x="15" y="0"/>
                  <a:pt x="10" y="0"/>
                </a:cubicBezTo>
                <a:cubicBezTo>
                  <a:pt x="5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5" y="39"/>
                  <a:pt x="10" y="39"/>
                </a:cubicBezTo>
                <a:cubicBezTo>
                  <a:pt x="15" y="39"/>
                  <a:pt x="20" y="35"/>
                  <a:pt x="20" y="30"/>
                </a:cubicBezTo>
                <a:lnTo>
                  <a:pt x="20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13" name="Freeform 12"/>
          <p:cNvSpPr>
            <a:spLocks/>
          </p:cNvSpPr>
          <p:nvPr/>
        </p:nvSpPr>
        <p:spPr bwMode="black">
          <a:xfrm>
            <a:off x="4660900" y="4667250"/>
            <a:ext cx="39688" cy="112448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14" name="Freeform 13"/>
          <p:cNvSpPr>
            <a:spLocks/>
          </p:cNvSpPr>
          <p:nvPr/>
        </p:nvSpPr>
        <p:spPr bwMode="black">
          <a:xfrm>
            <a:off x="4770440" y="4605073"/>
            <a:ext cx="39687" cy="206375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111"/>
              </a:cxn>
              <a:cxn ang="0">
                <a:pos x="9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4" y="120"/>
                  <a:pt x="9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15" name="Freeform 14"/>
          <p:cNvSpPr>
            <a:spLocks/>
          </p:cNvSpPr>
          <p:nvPr/>
        </p:nvSpPr>
        <p:spPr bwMode="black">
          <a:xfrm>
            <a:off x="4876800" y="4667250"/>
            <a:ext cx="39688" cy="112448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5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16" name="Freeform 15"/>
          <p:cNvSpPr>
            <a:spLocks/>
          </p:cNvSpPr>
          <p:nvPr/>
        </p:nvSpPr>
        <p:spPr bwMode="black">
          <a:xfrm>
            <a:off x="4986339" y="4712231"/>
            <a:ext cx="39687" cy="67469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9" y="0"/>
              </a:cxn>
              <a:cxn ang="0">
                <a:pos x="0" y="10"/>
              </a:cxn>
              <a:cxn ang="0">
                <a:pos x="0" y="30"/>
              </a:cxn>
              <a:cxn ang="0">
                <a:pos x="9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9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92430943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00"/>
                            </p:stCondLst>
                            <p:childTnLst>
                              <p:par>
                                <p:cTn id="9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7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7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1.91391E-6 L -5.55556E-7 0.02314 " pathEditMode="relative" rAng="0" ptsTypes="AA">
                                      <p:cBhvr>
                                        <p:cTn id="37" dur="7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-1.93242E-6 L 4.72222E-6 0.02962 " pathEditMode="relative" rAng="0" ptsTypes="AA">
                                      <p:cBhvr>
                                        <p:cTn id="39" dur="7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91391E-6 L 0 0.02314 " pathEditMode="relative" rAng="0" ptsTypes="AA">
                                      <p:cBhvr>
                                        <p:cTn id="41" dur="70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1.93242E-6 L -4.72222E-6 0.02962 " pathEditMode="relative" rAng="0" ptsTypes="AA">
                                      <p:cBhvr>
                                        <p:cTn id="43" dur="700" spd="-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1.91391E-6 L 4.16667E-6 0.02314 " pathEditMode="relative" rAng="0" ptsTypes="AA">
                                      <p:cBhvr>
                                        <p:cTn id="45" dur="700" spd="-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2.36056E-6 L 2.77778E-7 -0.02338 " pathEditMode="relative" rAng="0" ptsTypes="AA">
                                      <p:cBhvr>
                                        <p:cTn id="47" dur="7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2.36056E-6 L -8.33333E-7 -0.02338 " pathEditMode="relative" rAng="0" ptsTypes="AA">
                                      <p:cBhvr>
                                        <p:cTn id="49" dur="7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2.36056E-6 L 4.44444E-6 -0.02338 " pathEditMode="relative" rAng="0" ptsTypes="AA">
                                      <p:cBhvr>
                                        <p:cTn id="51" dur="7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2.36056E-6 L 3.33333E-6 -0.02338 " pathEditMode="relative" rAng="0" ptsTypes="AA">
                                      <p:cBhvr>
                                        <p:cTn id="53" dur="70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4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7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7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7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</p:bldLst>
  </p:timing>
</p:sldLayout>
</file>

<file path=ppt/slideLayouts/slideLayout3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Slide-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Complex_Gradient7.jpg"/>
          <p:cNvPicPr>
            <a:picLocks noChangeAspect="1"/>
          </p:cNvPicPr>
          <p:nvPr userDrawn="1"/>
        </p:nvPicPr>
        <p:blipFill>
          <a:blip r:embed="rId2" cstate="print"/>
          <a:srcRect l="1695" r="14438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sp>
        <p:nvSpPr>
          <p:cNvPr id="4" name="Rectangle 3"/>
          <p:cNvSpPr>
            <a:spLocks noChangeArrowheads="1"/>
          </p:cNvSpPr>
          <p:nvPr/>
        </p:nvSpPr>
        <p:spPr bwMode="black">
          <a:xfrm>
            <a:off x="4373704" y="4870458"/>
            <a:ext cx="41443" cy="130847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5" name="Freeform 4"/>
          <p:cNvSpPr>
            <a:spLocks/>
          </p:cNvSpPr>
          <p:nvPr/>
        </p:nvSpPr>
        <p:spPr bwMode="black">
          <a:xfrm>
            <a:off x="4615131" y="4866835"/>
            <a:ext cx="119991" cy="138093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1" y="80"/>
              </a:cxn>
              <a:cxn ang="0">
                <a:pos x="0" y="40"/>
              </a:cxn>
              <a:cxn ang="0">
                <a:pos x="41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8" y="23"/>
                  <a:pt x="51" y="20"/>
                  <a:pt x="42" y="20"/>
                </a:cubicBezTo>
                <a:cubicBezTo>
                  <a:pt x="30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1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1" y="0"/>
                </a:cubicBezTo>
                <a:cubicBezTo>
                  <a:pt x="50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6" name="Freeform 5"/>
          <p:cNvSpPr>
            <a:spLocks/>
          </p:cNvSpPr>
          <p:nvPr/>
        </p:nvSpPr>
        <p:spPr bwMode="black">
          <a:xfrm>
            <a:off x="4200222" y="4866835"/>
            <a:ext cx="119991" cy="138093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7" y="23"/>
                  <a:pt x="51" y="20"/>
                  <a:pt x="42" y="20"/>
                </a:cubicBezTo>
                <a:cubicBezTo>
                  <a:pt x="29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0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0" y="0"/>
                </a:cubicBezTo>
                <a:cubicBezTo>
                  <a:pt x="49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7" name="Freeform 6"/>
          <p:cNvSpPr>
            <a:spLocks noEditPoints="1"/>
          </p:cNvSpPr>
          <p:nvPr userDrawn="1"/>
        </p:nvSpPr>
        <p:spPr bwMode="black">
          <a:xfrm>
            <a:off x="4778493" y="4866835"/>
            <a:ext cx="164807" cy="138093"/>
          </a:xfrm>
          <a:custGeom>
            <a:avLst/>
            <a:gdLst/>
            <a:ahLst/>
            <a:cxnLst>
              <a:cxn ang="0">
                <a:pos x="80" y="40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80" y="40"/>
              </a:cxn>
              <a:cxn ang="0">
                <a:pos x="40" y="20"/>
              </a:cxn>
              <a:cxn ang="0">
                <a:pos x="20" y="40"/>
              </a:cxn>
              <a:cxn ang="0">
                <a:pos x="40" y="60"/>
              </a:cxn>
              <a:cxn ang="0">
                <a:pos x="60" y="40"/>
              </a:cxn>
              <a:cxn ang="0">
                <a:pos x="40" y="20"/>
              </a:cxn>
            </a:cxnLst>
            <a:rect l="0" t="0" r="r" b="b"/>
            <a:pathLst>
              <a:path w="80" h="80">
                <a:moveTo>
                  <a:pt x="80" y="40"/>
                </a:moveTo>
                <a:cubicBezTo>
                  <a:pt x="80" y="62"/>
                  <a:pt x="64" y="80"/>
                  <a:pt x="40" y="80"/>
                </a:cubicBezTo>
                <a:cubicBezTo>
                  <a:pt x="16" y="80"/>
                  <a:pt x="0" y="62"/>
                  <a:pt x="0" y="40"/>
                </a:cubicBezTo>
                <a:cubicBezTo>
                  <a:pt x="0" y="18"/>
                  <a:pt x="16" y="0"/>
                  <a:pt x="40" y="0"/>
                </a:cubicBezTo>
                <a:cubicBezTo>
                  <a:pt x="64" y="0"/>
                  <a:pt x="80" y="18"/>
                  <a:pt x="80" y="40"/>
                </a:cubicBezTo>
                <a:moveTo>
                  <a:pt x="40" y="20"/>
                </a:moveTo>
                <a:cubicBezTo>
                  <a:pt x="29" y="20"/>
                  <a:pt x="20" y="29"/>
                  <a:pt x="20" y="40"/>
                </a:cubicBezTo>
                <a:cubicBezTo>
                  <a:pt x="20" y="51"/>
                  <a:pt x="29" y="60"/>
                  <a:pt x="40" y="60"/>
                </a:cubicBezTo>
                <a:cubicBezTo>
                  <a:pt x="51" y="60"/>
                  <a:pt x="60" y="51"/>
                  <a:pt x="60" y="40"/>
                </a:cubicBezTo>
                <a:cubicBezTo>
                  <a:pt x="60" y="29"/>
                  <a:pt x="51" y="20"/>
                  <a:pt x="40" y="20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black">
          <a:xfrm>
            <a:off x="4468634" y="4866835"/>
            <a:ext cx="107462" cy="138093"/>
          </a:xfrm>
          <a:custGeom>
            <a:avLst/>
            <a:gdLst/>
            <a:ahLst/>
            <a:cxnLst>
              <a:cxn ang="0">
                <a:pos x="47" y="19"/>
              </a:cxn>
              <a:cxn ang="0">
                <a:pos x="32" y="17"/>
              </a:cxn>
              <a:cxn ang="0">
                <a:pos x="20" y="23"/>
              </a:cxn>
              <a:cxn ang="0">
                <a:pos x="29" y="30"/>
              </a:cxn>
              <a:cxn ang="0">
                <a:pos x="34" y="32"/>
              </a:cxn>
              <a:cxn ang="0">
                <a:pos x="52" y="54"/>
              </a:cxn>
              <a:cxn ang="0">
                <a:pos x="21" y="80"/>
              </a:cxn>
              <a:cxn ang="0">
                <a:pos x="0" y="77"/>
              </a:cxn>
              <a:cxn ang="0">
                <a:pos x="0" y="60"/>
              </a:cxn>
              <a:cxn ang="0">
                <a:pos x="18" y="63"/>
              </a:cxn>
              <a:cxn ang="0">
                <a:pos x="32" y="56"/>
              </a:cxn>
              <a:cxn ang="0">
                <a:pos x="23" y="48"/>
              </a:cxn>
              <a:cxn ang="0">
                <a:pos x="19" y="47"/>
              </a:cxn>
              <a:cxn ang="0">
                <a:pos x="0" y="24"/>
              </a:cxn>
              <a:cxn ang="0">
                <a:pos x="28" y="0"/>
              </a:cxn>
              <a:cxn ang="0">
                <a:pos x="47" y="3"/>
              </a:cxn>
              <a:cxn ang="0">
                <a:pos x="47" y="19"/>
              </a:cxn>
            </a:cxnLst>
            <a:rect l="0" t="0" r="r" b="b"/>
            <a:pathLst>
              <a:path w="52" h="80">
                <a:moveTo>
                  <a:pt x="47" y="19"/>
                </a:moveTo>
                <a:cubicBezTo>
                  <a:pt x="47" y="19"/>
                  <a:pt x="38" y="17"/>
                  <a:pt x="32" y="17"/>
                </a:cubicBezTo>
                <a:cubicBezTo>
                  <a:pt x="24" y="17"/>
                  <a:pt x="20" y="19"/>
                  <a:pt x="20" y="23"/>
                </a:cubicBezTo>
                <a:cubicBezTo>
                  <a:pt x="20" y="28"/>
                  <a:pt x="26" y="29"/>
                  <a:pt x="29" y="30"/>
                </a:cubicBezTo>
                <a:cubicBezTo>
                  <a:pt x="34" y="32"/>
                  <a:pt x="34" y="32"/>
                  <a:pt x="34" y="32"/>
                </a:cubicBezTo>
                <a:cubicBezTo>
                  <a:pt x="47" y="36"/>
                  <a:pt x="52" y="45"/>
                  <a:pt x="52" y="54"/>
                </a:cubicBezTo>
                <a:cubicBezTo>
                  <a:pt x="52" y="73"/>
                  <a:pt x="35" y="80"/>
                  <a:pt x="21" y="80"/>
                </a:cubicBezTo>
                <a:cubicBezTo>
                  <a:pt x="10" y="80"/>
                  <a:pt x="1" y="78"/>
                  <a:pt x="0" y="77"/>
                </a:cubicBezTo>
                <a:cubicBezTo>
                  <a:pt x="0" y="60"/>
                  <a:pt x="0" y="60"/>
                  <a:pt x="0" y="60"/>
                </a:cubicBezTo>
                <a:cubicBezTo>
                  <a:pt x="2" y="60"/>
                  <a:pt x="10" y="63"/>
                  <a:pt x="18" y="63"/>
                </a:cubicBezTo>
                <a:cubicBezTo>
                  <a:pt x="28" y="63"/>
                  <a:pt x="32" y="60"/>
                  <a:pt x="32" y="56"/>
                </a:cubicBezTo>
                <a:cubicBezTo>
                  <a:pt x="32" y="52"/>
                  <a:pt x="28" y="49"/>
                  <a:pt x="23" y="48"/>
                </a:cubicBezTo>
                <a:cubicBezTo>
                  <a:pt x="22" y="48"/>
                  <a:pt x="21" y="47"/>
                  <a:pt x="19" y="47"/>
                </a:cubicBezTo>
                <a:cubicBezTo>
                  <a:pt x="9" y="43"/>
                  <a:pt x="0" y="37"/>
                  <a:pt x="0" y="24"/>
                </a:cubicBezTo>
                <a:cubicBezTo>
                  <a:pt x="0" y="10"/>
                  <a:pt x="10" y="0"/>
                  <a:pt x="28" y="0"/>
                </a:cubicBezTo>
                <a:cubicBezTo>
                  <a:pt x="37" y="0"/>
                  <a:pt x="46" y="3"/>
                  <a:pt x="47" y="3"/>
                </a:cubicBezTo>
                <a:lnTo>
                  <a:pt x="47" y="1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9" name="Freeform 8"/>
          <p:cNvSpPr>
            <a:spLocks/>
          </p:cNvSpPr>
          <p:nvPr/>
        </p:nvSpPr>
        <p:spPr bwMode="black">
          <a:xfrm>
            <a:off x="4117818" y="4711833"/>
            <a:ext cx="39033" cy="67235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10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10" name="Freeform 9"/>
          <p:cNvSpPr>
            <a:spLocks/>
          </p:cNvSpPr>
          <p:nvPr/>
        </p:nvSpPr>
        <p:spPr bwMode="black">
          <a:xfrm>
            <a:off x="4227207" y="4666741"/>
            <a:ext cx="39033" cy="11232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4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4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black">
          <a:xfrm>
            <a:off x="4334671" y="4604741"/>
            <a:ext cx="39033" cy="206939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111"/>
              </a:cxn>
              <a:cxn ang="0">
                <a:pos x="10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5" y="120"/>
                  <a:pt x="10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12" name="Freeform 11"/>
          <p:cNvSpPr>
            <a:spLocks/>
          </p:cNvSpPr>
          <p:nvPr/>
        </p:nvSpPr>
        <p:spPr bwMode="black">
          <a:xfrm>
            <a:off x="4444060" y="4666741"/>
            <a:ext cx="39033" cy="11232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14" name="Freeform 13"/>
          <p:cNvSpPr>
            <a:spLocks/>
          </p:cNvSpPr>
          <p:nvPr/>
        </p:nvSpPr>
        <p:spPr bwMode="black">
          <a:xfrm>
            <a:off x="4551040" y="4711833"/>
            <a:ext cx="41443" cy="67235"/>
          </a:xfrm>
          <a:custGeom>
            <a:avLst/>
            <a:gdLst/>
            <a:ahLst/>
            <a:cxnLst>
              <a:cxn ang="0">
                <a:pos x="20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20" y="30"/>
              </a:cxn>
              <a:cxn ang="0">
                <a:pos x="20" y="10"/>
              </a:cxn>
            </a:cxnLst>
            <a:rect l="0" t="0" r="r" b="b"/>
            <a:pathLst>
              <a:path w="20" h="39">
                <a:moveTo>
                  <a:pt x="20" y="10"/>
                </a:moveTo>
                <a:cubicBezTo>
                  <a:pt x="20" y="4"/>
                  <a:pt x="15" y="0"/>
                  <a:pt x="10" y="0"/>
                </a:cubicBezTo>
                <a:cubicBezTo>
                  <a:pt x="5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5" y="39"/>
                  <a:pt x="10" y="39"/>
                </a:cubicBezTo>
                <a:cubicBezTo>
                  <a:pt x="15" y="39"/>
                  <a:pt x="20" y="35"/>
                  <a:pt x="20" y="30"/>
                </a:cubicBezTo>
                <a:lnTo>
                  <a:pt x="20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15" name="Freeform 14"/>
          <p:cNvSpPr>
            <a:spLocks/>
          </p:cNvSpPr>
          <p:nvPr/>
        </p:nvSpPr>
        <p:spPr bwMode="black">
          <a:xfrm>
            <a:off x="4660430" y="4666741"/>
            <a:ext cx="39515" cy="11232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16" name="Freeform 15"/>
          <p:cNvSpPr>
            <a:spLocks/>
          </p:cNvSpPr>
          <p:nvPr/>
        </p:nvSpPr>
        <p:spPr bwMode="black">
          <a:xfrm>
            <a:off x="4769820" y="4604741"/>
            <a:ext cx="39515" cy="206939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111"/>
              </a:cxn>
              <a:cxn ang="0">
                <a:pos x="9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4" y="120"/>
                  <a:pt x="9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17" name="Freeform 16"/>
          <p:cNvSpPr>
            <a:spLocks/>
          </p:cNvSpPr>
          <p:nvPr/>
        </p:nvSpPr>
        <p:spPr bwMode="black">
          <a:xfrm>
            <a:off x="4877281" y="4666741"/>
            <a:ext cx="39515" cy="11232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5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18" name="Freeform 17"/>
          <p:cNvSpPr>
            <a:spLocks/>
          </p:cNvSpPr>
          <p:nvPr/>
        </p:nvSpPr>
        <p:spPr bwMode="black">
          <a:xfrm>
            <a:off x="4986671" y="4711833"/>
            <a:ext cx="39515" cy="67235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9" y="0"/>
              </a:cxn>
              <a:cxn ang="0">
                <a:pos x="0" y="10"/>
              </a:cxn>
              <a:cxn ang="0">
                <a:pos x="0" y="30"/>
              </a:cxn>
              <a:cxn ang="0">
                <a:pos x="9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9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123443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00"/>
                            </p:stCondLst>
                            <p:childTnLst>
                              <p:par>
                                <p:cTn id="9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7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7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1.91391E-6 L -5.55556E-7 0.02314 " pathEditMode="relative" rAng="0" ptsTypes="AA">
                                      <p:cBhvr>
                                        <p:cTn id="37" dur="7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-1.93242E-6 L 4.72222E-6 0.02962 " pathEditMode="relative" rAng="0" ptsTypes="AA">
                                      <p:cBhvr>
                                        <p:cTn id="39" dur="7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91391E-6 L 0 0.02314 " pathEditMode="relative" rAng="0" ptsTypes="AA">
                                      <p:cBhvr>
                                        <p:cTn id="41" dur="700" spd="-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1.93242E-6 L -4.72222E-6 0.02962 " pathEditMode="relative" rAng="0" ptsTypes="AA">
                                      <p:cBhvr>
                                        <p:cTn id="43" dur="700" spd="-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1.91391E-6 L 4.16667E-6 0.02314 " pathEditMode="relative" rAng="0" ptsTypes="AA">
                                      <p:cBhvr>
                                        <p:cTn id="45" dur="700" spd="-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2.36056E-6 L 2.77778E-7 -0.02338 " pathEditMode="relative" rAng="0" ptsTypes="AA">
                                      <p:cBhvr>
                                        <p:cTn id="47" dur="7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2.36056E-6 L -8.33333E-7 -0.02338 " pathEditMode="relative" rAng="0" ptsTypes="AA">
                                      <p:cBhvr>
                                        <p:cTn id="49" dur="70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2.36056E-6 L 4.44444E-6 -0.02338 " pathEditMode="relative" rAng="0" ptsTypes="AA">
                                      <p:cBhvr>
                                        <p:cTn id="51" dur="70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2.36056E-6 L 3.33333E-6 -0.02338 " pathEditMode="relative" rAng="0" ptsTypes="AA">
                                      <p:cBhvr>
                                        <p:cTn id="53" dur="700" spd="-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4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7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7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7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</p:bldLst>
  </p:timing>
</p:sldLayout>
</file>

<file path=ppt/slideLayouts/slideLayout3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Slide-red 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Complex_Gradient7.jpg"/>
          <p:cNvPicPr>
            <a:picLocks noChangeAspect="1"/>
          </p:cNvPicPr>
          <p:nvPr userDrawn="1"/>
        </p:nvPicPr>
        <p:blipFill>
          <a:blip r:embed="rId2" cstate="print"/>
          <a:srcRect l="1695" r="14438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sp>
        <p:nvSpPr>
          <p:cNvPr id="34" name="TextBox 33"/>
          <p:cNvSpPr txBox="1"/>
          <p:nvPr userDrawn="1"/>
        </p:nvSpPr>
        <p:spPr>
          <a:xfrm>
            <a:off x="644691" y="2550408"/>
            <a:ext cx="2468632" cy="646325"/>
          </a:xfrm>
          <a:prstGeom prst="rect">
            <a:avLst/>
          </a:prstGeom>
          <a:noFill/>
        </p:spPr>
        <p:txBody>
          <a:bodyPr wrap="none" lIns="91434" tIns="45717" rIns="91434" bIns="45717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3600" dirty="0" smtClean="0">
                <a:solidFill>
                  <a:srgbClr val="FFFFFF"/>
                </a:solidFill>
                <a:latin typeface="Arial"/>
                <a:ea typeface="+mn-ea"/>
                <a:cs typeface="+mn-cs"/>
              </a:rPr>
              <a:t>Thank you.</a:t>
            </a:r>
            <a:endParaRPr lang="en-US" sz="3600" dirty="0">
              <a:solidFill>
                <a:srgbClr val="FFFFFF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black">
          <a:xfrm>
            <a:off x="6312989" y="3090504"/>
            <a:ext cx="116616" cy="368189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35" name="Freeform 34"/>
          <p:cNvSpPr>
            <a:spLocks/>
          </p:cNvSpPr>
          <p:nvPr/>
        </p:nvSpPr>
        <p:spPr bwMode="black">
          <a:xfrm>
            <a:off x="6992342" y="3081339"/>
            <a:ext cx="337642" cy="388581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1" y="80"/>
              </a:cxn>
              <a:cxn ang="0">
                <a:pos x="0" y="40"/>
              </a:cxn>
              <a:cxn ang="0">
                <a:pos x="41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8" y="23"/>
                  <a:pt x="51" y="20"/>
                  <a:pt x="42" y="20"/>
                </a:cubicBezTo>
                <a:cubicBezTo>
                  <a:pt x="30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1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1" y="0"/>
                </a:cubicBezTo>
                <a:cubicBezTo>
                  <a:pt x="50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36" name="Freeform 35"/>
          <p:cNvSpPr>
            <a:spLocks/>
          </p:cNvSpPr>
          <p:nvPr userDrawn="1"/>
        </p:nvSpPr>
        <p:spPr bwMode="black">
          <a:xfrm>
            <a:off x="5824831" y="3081339"/>
            <a:ext cx="337642" cy="388581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7" y="23"/>
                  <a:pt x="51" y="20"/>
                  <a:pt x="42" y="20"/>
                </a:cubicBezTo>
                <a:cubicBezTo>
                  <a:pt x="29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0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0" y="0"/>
                </a:cubicBezTo>
                <a:cubicBezTo>
                  <a:pt x="49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37" name="Freeform 36"/>
          <p:cNvSpPr>
            <a:spLocks noEditPoints="1"/>
          </p:cNvSpPr>
          <p:nvPr/>
        </p:nvSpPr>
        <p:spPr bwMode="black">
          <a:xfrm>
            <a:off x="7452023" y="3081339"/>
            <a:ext cx="463750" cy="388581"/>
          </a:xfrm>
          <a:custGeom>
            <a:avLst/>
            <a:gdLst/>
            <a:ahLst/>
            <a:cxnLst>
              <a:cxn ang="0">
                <a:pos x="80" y="40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80" y="40"/>
              </a:cxn>
              <a:cxn ang="0">
                <a:pos x="40" y="20"/>
              </a:cxn>
              <a:cxn ang="0">
                <a:pos x="20" y="40"/>
              </a:cxn>
              <a:cxn ang="0">
                <a:pos x="40" y="60"/>
              </a:cxn>
              <a:cxn ang="0">
                <a:pos x="60" y="40"/>
              </a:cxn>
              <a:cxn ang="0">
                <a:pos x="40" y="20"/>
              </a:cxn>
            </a:cxnLst>
            <a:rect l="0" t="0" r="r" b="b"/>
            <a:pathLst>
              <a:path w="80" h="80">
                <a:moveTo>
                  <a:pt x="80" y="40"/>
                </a:moveTo>
                <a:cubicBezTo>
                  <a:pt x="80" y="62"/>
                  <a:pt x="64" y="80"/>
                  <a:pt x="40" y="80"/>
                </a:cubicBezTo>
                <a:cubicBezTo>
                  <a:pt x="16" y="80"/>
                  <a:pt x="0" y="62"/>
                  <a:pt x="0" y="40"/>
                </a:cubicBezTo>
                <a:cubicBezTo>
                  <a:pt x="0" y="18"/>
                  <a:pt x="16" y="0"/>
                  <a:pt x="40" y="0"/>
                </a:cubicBezTo>
                <a:cubicBezTo>
                  <a:pt x="64" y="0"/>
                  <a:pt x="80" y="18"/>
                  <a:pt x="80" y="40"/>
                </a:cubicBezTo>
                <a:moveTo>
                  <a:pt x="40" y="20"/>
                </a:moveTo>
                <a:cubicBezTo>
                  <a:pt x="29" y="20"/>
                  <a:pt x="20" y="29"/>
                  <a:pt x="20" y="40"/>
                </a:cubicBezTo>
                <a:cubicBezTo>
                  <a:pt x="20" y="51"/>
                  <a:pt x="29" y="60"/>
                  <a:pt x="40" y="60"/>
                </a:cubicBezTo>
                <a:cubicBezTo>
                  <a:pt x="51" y="60"/>
                  <a:pt x="60" y="51"/>
                  <a:pt x="60" y="40"/>
                </a:cubicBezTo>
                <a:cubicBezTo>
                  <a:pt x="60" y="29"/>
                  <a:pt x="51" y="20"/>
                  <a:pt x="40" y="20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38" name="Freeform 37"/>
          <p:cNvSpPr>
            <a:spLocks/>
          </p:cNvSpPr>
          <p:nvPr/>
        </p:nvSpPr>
        <p:spPr bwMode="black">
          <a:xfrm>
            <a:off x="6580118" y="3081339"/>
            <a:ext cx="302387" cy="388581"/>
          </a:xfrm>
          <a:custGeom>
            <a:avLst/>
            <a:gdLst/>
            <a:ahLst/>
            <a:cxnLst>
              <a:cxn ang="0">
                <a:pos x="47" y="19"/>
              </a:cxn>
              <a:cxn ang="0">
                <a:pos x="32" y="17"/>
              </a:cxn>
              <a:cxn ang="0">
                <a:pos x="20" y="23"/>
              </a:cxn>
              <a:cxn ang="0">
                <a:pos x="29" y="30"/>
              </a:cxn>
              <a:cxn ang="0">
                <a:pos x="34" y="32"/>
              </a:cxn>
              <a:cxn ang="0">
                <a:pos x="52" y="54"/>
              </a:cxn>
              <a:cxn ang="0">
                <a:pos x="21" y="80"/>
              </a:cxn>
              <a:cxn ang="0">
                <a:pos x="0" y="77"/>
              </a:cxn>
              <a:cxn ang="0">
                <a:pos x="0" y="60"/>
              </a:cxn>
              <a:cxn ang="0">
                <a:pos x="18" y="63"/>
              </a:cxn>
              <a:cxn ang="0">
                <a:pos x="32" y="56"/>
              </a:cxn>
              <a:cxn ang="0">
                <a:pos x="23" y="48"/>
              </a:cxn>
              <a:cxn ang="0">
                <a:pos x="19" y="47"/>
              </a:cxn>
              <a:cxn ang="0">
                <a:pos x="0" y="24"/>
              </a:cxn>
              <a:cxn ang="0">
                <a:pos x="28" y="0"/>
              </a:cxn>
              <a:cxn ang="0">
                <a:pos x="47" y="3"/>
              </a:cxn>
              <a:cxn ang="0">
                <a:pos x="47" y="19"/>
              </a:cxn>
            </a:cxnLst>
            <a:rect l="0" t="0" r="r" b="b"/>
            <a:pathLst>
              <a:path w="52" h="80">
                <a:moveTo>
                  <a:pt x="47" y="19"/>
                </a:moveTo>
                <a:cubicBezTo>
                  <a:pt x="47" y="19"/>
                  <a:pt x="38" y="17"/>
                  <a:pt x="32" y="17"/>
                </a:cubicBezTo>
                <a:cubicBezTo>
                  <a:pt x="24" y="17"/>
                  <a:pt x="20" y="19"/>
                  <a:pt x="20" y="23"/>
                </a:cubicBezTo>
                <a:cubicBezTo>
                  <a:pt x="20" y="28"/>
                  <a:pt x="26" y="29"/>
                  <a:pt x="29" y="30"/>
                </a:cubicBezTo>
                <a:cubicBezTo>
                  <a:pt x="34" y="32"/>
                  <a:pt x="34" y="32"/>
                  <a:pt x="34" y="32"/>
                </a:cubicBezTo>
                <a:cubicBezTo>
                  <a:pt x="47" y="36"/>
                  <a:pt x="52" y="45"/>
                  <a:pt x="52" y="54"/>
                </a:cubicBezTo>
                <a:cubicBezTo>
                  <a:pt x="52" y="73"/>
                  <a:pt x="35" y="80"/>
                  <a:pt x="21" y="80"/>
                </a:cubicBezTo>
                <a:cubicBezTo>
                  <a:pt x="10" y="80"/>
                  <a:pt x="1" y="78"/>
                  <a:pt x="0" y="77"/>
                </a:cubicBezTo>
                <a:cubicBezTo>
                  <a:pt x="0" y="60"/>
                  <a:pt x="0" y="60"/>
                  <a:pt x="0" y="60"/>
                </a:cubicBezTo>
                <a:cubicBezTo>
                  <a:pt x="2" y="60"/>
                  <a:pt x="10" y="63"/>
                  <a:pt x="18" y="63"/>
                </a:cubicBezTo>
                <a:cubicBezTo>
                  <a:pt x="28" y="63"/>
                  <a:pt x="32" y="60"/>
                  <a:pt x="32" y="56"/>
                </a:cubicBezTo>
                <a:cubicBezTo>
                  <a:pt x="32" y="52"/>
                  <a:pt x="28" y="49"/>
                  <a:pt x="23" y="48"/>
                </a:cubicBezTo>
                <a:cubicBezTo>
                  <a:pt x="22" y="48"/>
                  <a:pt x="21" y="47"/>
                  <a:pt x="19" y="47"/>
                </a:cubicBezTo>
                <a:cubicBezTo>
                  <a:pt x="9" y="43"/>
                  <a:pt x="0" y="37"/>
                  <a:pt x="0" y="24"/>
                </a:cubicBezTo>
                <a:cubicBezTo>
                  <a:pt x="0" y="10"/>
                  <a:pt x="10" y="0"/>
                  <a:pt x="28" y="0"/>
                </a:cubicBezTo>
                <a:cubicBezTo>
                  <a:pt x="37" y="0"/>
                  <a:pt x="46" y="3"/>
                  <a:pt x="47" y="3"/>
                </a:cubicBezTo>
                <a:lnTo>
                  <a:pt x="47" y="1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39" name="Freeform 38"/>
          <p:cNvSpPr>
            <a:spLocks/>
          </p:cNvSpPr>
          <p:nvPr/>
        </p:nvSpPr>
        <p:spPr bwMode="black">
          <a:xfrm>
            <a:off x="5592957" y="2568700"/>
            <a:ext cx="109835" cy="189193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10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40" name="Freeform 39"/>
          <p:cNvSpPr>
            <a:spLocks/>
          </p:cNvSpPr>
          <p:nvPr/>
        </p:nvSpPr>
        <p:spPr bwMode="black">
          <a:xfrm>
            <a:off x="5900766" y="2441818"/>
            <a:ext cx="109835" cy="316076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4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4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41" name="Freeform 40"/>
          <p:cNvSpPr>
            <a:spLocks/>
          </p:cNvSpPr>
          <p:nvPr/>
        </p:nvSpPr>
        <p:spPr bwMode="black">
          <a:xfrm>
            <a:off x="6203156" y="2267353"/>
            <a:ext cx="109835" cy="582306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111"/>
              </a:cxn>
              <a:cxn ang="0">
                <a:pos x="10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5" y="120"/>
                  <a:pt x="10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42" name="Freeform 41"/>
          <p:cNvSpPr>
            <a:spLocks/>
          </p:cNvSpPr>
          <p:nvPr/>
        </p:nvSpPr>
        <p:spPr bwMode="black">
          <a:xfrm>
            <a:off x="6510965" y="2441817"/>
            <a:ext cx="109835" cy="31607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43" name="Freeform 42"/>
          <p:cNvSpPr>
            <a:spLocks/>
          </p:cNvSpPr>
          <p:nvPr/>
        </p:nvSpPr>
        <p:spPr bwMode="black">
          <a:xfrm>
            <a:off x="6811994" y="2568700"/>
            <a:ext cx="116616" cy="189193"/>
          </a:xfrm>
          <a:custGeom>
            <a:avLst/>
            <a:gdLst/>
            <a:ahLst/>
            <a:cxnLst>
              <a:cxn ang="0">
                <a:pos x="20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20" y="30"/>
              </a:cxn>
              <a:cxn ang="0">
                <a:pos x="20" y="10"/>
              </a:cxn>
            </a:cxnLst>
            <a:rect l="0" t="0" r="r" b="b"/>
            <a:pathLst>
              <a:path w="20" h="39">
                <a:moveTo>
                  <a:pt x="20" y="10"/>
                </a:moveTo>
                <a:cubicBezTo>
                  <a:pt x="20" y="4"/>
                  <a:pt x="15" y="0"/>
                  <a:pt x="10" y="0"/>
                </a:cubicBezTo>
                <a:cubicBezTo>
                  <a:pt x="5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5" y="39"/>
                  <a:pt x="10" y="39"/>
                </a:cubicBezTo>
                <a:cubicBezTo>
                  <a:pt x="15" y="39"/>
                  <a:pt x="20" y="35"/>
                  <a:pt x="20" y="30"/>
                </a:cubicBezTo>
                <a:lnTo>
                  <a:pt x="20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44" name="Freeform 43"/>
          <p:cNvSpPr>
            <a:spLocks/>
          </p:cNvSpPr>
          <p:nvPr/>
        </p:nvSpPr>
        <p:spPr bwMode="black">
          <a:xfrm>
            <a:off x="7119808" y="2441818"/>
            <a:ext cx="111191" cy="316075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45" name="Freeform 44"/>
          <p:cNvSpPr>
            <a:spLocks/>
          </p:cNvSpPr>
          <p:nvPr/>
        </p:nvSpPr>
        <p:spPr bwMode="black">
          <a:xfrm>
            <a:off x="7427620" y="2267353"/>
            <a:ext cx="111191" cy="582305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111"/>
              </a:cxn>
              <a:cxn ang="0">
                <a:pos x="9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4" y="120"/>
                  <a:pt x="9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46" name="Freeform 45"/>
          <p:cNvSpPr>
            <a:spLocks/>
          </p:cNvSpPr>
          <p:nvPr/>
        </p:nvSpPr>
        <p:spPr bwMode="black">
          <a:xfrm>
            <a:off x="7730003" y="2441818"/>
            <a:ext cx="111191" cy="316075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5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47" name="Freeform 46"/>
          <p:cNvSpPr>
            <a:spLocks/>
          </p:cNvSpPr>
          <p:nvPr/>
        </p:nvSpPr>
        <p:spPr bwMode="black">
          <a:xfrm>
            <a:off x="8037815" y="2568700"/>
            <a:ext cx="111191" cy="189193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9" y="0"/>
              </a:cxn>
              <a:cxn ang="0">
                <a:pos x="0" y="10"/>
              </a:cxn>
              <a:cxn ang="0">
                <a:pos x="0" y="30"/>
              </a:cxn>
              <a:cxn ang="0">
                <a:pos x="9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9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1044492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625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200"/>
                            </p:stCondLst>
                            <p:childTnLst>
                              <p:par>
                                <p:cTn id="13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7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7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7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7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3.7037E-7 L -4.72222E-6 0.09143 " pathEditMode="relative" rAng="0" ptsTypes="AA">
                                      <p:cBhvr>
                                        <p:cTn id="41" dur="700" spd="-100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3.7037E-6 L 5E-6 0.11157 " pathEditMode="relative" rAng="0" ptsTypes="AA">
                                      <p:cBhvr>
                                        <p:cTn id="43" dur="700" spd="-100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4.81481E-6 L 4.72222E-6 0.09143 " pathEditMode="relative" rAng="0" ptsTypes="AA">
                                      <p:cBhvr>
                                        <p:cTn id="45" dur="700" spd="-100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3.7037E-6 L -2.77778E-6 0.11157 " pathEditMode="relative" rAng="0" ptsTypes="AA">
                                      <p:cBhvr>
                                        <p:cTn id="47" dur="700" spd="-10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4.81481E-6 L 5.55556E-7 0.09143 " pathEditMode="relative" rAng="0" ptsTypes="AA">
                                      <p:cBhvr>
                                        <p:cTn id="49" dur="700" spd="-100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3.33333E-6 L 4.72222E-6 -0.10764 " pathEditMode="relative" rAng="0" ptsTypes="AA">
                                      <p:cBhvr>
                                        <p:cTn id="51" dur="700" spd="-100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3.33333E-6 L 4.44444E-6 -0.10764 " pathEditMode="relative" rAng="0" ptsTypes="AA">
                                      <p:cBhvr>
                                        <p:cTn id="53" dur="700" spd="-100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3.33333E-6 L -2.22222E-6 -0.10764 " pathEditMode="relative" rAng="0" ptsTypes="AA">
                                      <p:cBhvr>
                                        <p:cTn id="55" dur="700" spd="-100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56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3.33333E-6 L 1.11111E-6 -0.10764 " pathEditMode="relative" rAng="0" ptsTypes="AA">
                                      <p:cBhvr>
                                        <p:cTn id="57" dur="700" spd="-100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9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7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7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7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7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7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6" grpId="0" animBg="1"/>
      <p:bldP spid="39" grpId="0" animBg="1"/>
      <p:bldP spid="39" grpId="1" animBg="1"/>
      <p:bldP spid="40" grpId="0" animBg="1"/>
      <p:bldP spid="40" grpId="1" animBg="1"/>
      <p:bldP spid="41" grpId="0" animBg="1"/>
      <p:bldP spid="41" grpId="1" animBg="1"/>
      <p:bldP spid="42" grpId="0" animBg="1"/>
      <p:bldP spid="42" grpId="1" animBg="1"/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  <p:bldP spid="47" grpId="0" animBg="1"/>
      <p:bldP spid="47" grpId="1" animBg="1"/>
    </p:bldLst>
  </p:timing>
</p:sldLayout>
</file>

<file path=ppt/slideLayouts/slideLayout3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95411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 No Sub or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2810" y="254000"/>
            <a:ext cx="7435849" cy="698500"/>
          </a:xfrm>
          <a:prstGeom prst="rect">
            <a:avLst/>
          </a:prstGeom>
        </p:spPr>
        <p:txBody>
          <a:bodyPr anchor="b" anchorCtr="0"/>
          <a:lstStyle/>
          <a:p>
            <a:r>
              <a:rPr lang="en-US" dirty="0" smtClean="0"/>
              <a:t>Slide Title Goes Here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12810" y="1333505"/>
            <a:ext cx="7435849" cy="377163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 smtClean="0"/>
              <a:t>Body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1" name="Rectangle 4"/>
          <p:cNvSpPr>
            <a:spLocks noChangeArrowheads="1"/>
          </p:cNvSpPr>
          <p:nvPr userDrawn="1"/>
        </p:nvSpPr>
        <p:spPr bwMode="ltGray">
          <a:xfrm>
            <a:off x="2221688" y="5496702"/>
            <a:ext cx="2243334" cy="190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 anchorCtr="1">
            <a:spAutoFit/>
          </a:bodyPr>
          <a:lstStyle/>
          <a:p>
            <a:pPr algn="l" defTabSz="814333" fontAlgn="auto">
              <a:spcBef>
                <a:spcPts val="0"/>
              </a:spcBef>
              <a:spcAft>
                <a:spcPts val="0"/>
              </a:spcAft>
            </a:pPr>
            <a:r>
              <a:rPr lang="en-US" sz="700" dirty="0" smtClean="0">
                <a:solidFill>
                  <a:srgbClr val="8E8E95"/>
                </a:solidFill>
                <a:latin typeface="Arial"/>
                <a:ea typeface="+mn-ea"/>
                <a:cs typeface="+mn-cs"/>
              </a:rPr>
              <a:t>© 2010 Cisco and/or its affiliates. All rights reserved.</a:t>
            </a:r>
            <a:endParaRPr lang="en-US" sz="700" dirty="0">
              <a:solidFill>
                <a:srgbClr val="8E8E95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12" name="Rectangle 5"/>
          <p:cNvSpPr>
            <a:spLocks noChangeArrowheads="1"/>
          </p:cNvSpPr>
          <p:nvPr userDrawn="1"/>
        </p:nvSpPr>
        <p:spPr bwMode="ltGray">
          <a:xfrm>
            <a:off x="4341257" y="5496702"/>
            <a:ext cx="889335" cy="190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solidFill>
                  <a:srgbClr val="8E8E95"/>
                </a:solidFill>
                <a:latin typeface="Arial"/>
                <a:ea typeface="+mn-ea"/>
                <a:cs typeface="+mn-cs"/>
              </a:rPr>
              <a:t>Cisco Confidential</a:t>
            </a:r>
          </a:p>
        </p:txBody>
      </p:sp>
      <p:sp>
        <p:nvSpPr>
          <p:cNvPr id="14" name="Rectangle 7"/>
          <p:cNvSpPr>
            <a:spLocks noChangeArrowheads="1"/>
          </p:cNvSpPr>
          <p:nvPr userDrawn="1"/>
        </p:nvSpPr>
        <p:spPr bwMode="ltGray">
          <a:xfrm>
            <a:off x="8594418" y="5482391"/>
            <a:ext cx="322573" cy="23680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</a:pPr>
            <a:fld id="{DFCF27A5-1A5B-48D3-A060-2758FFBB1ADD}" type="slidenum">
              <a:rPr lang="en-US" sz="1000">
                <a:solidFill>
                  <a:srgbClr val="8E8E95"/>
                </a:solidFill>
                <a:latin typeface="Arial"/>
                <a:ea typeface="+mn-ea"/>
                <a:cs typeface="+mn-cs"/>
              </a:rPr>
              <a:pPr algn="r" defTabSz="814333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sz="1000" dirty="0">
              <a:solidFill>
                <a:srgbClr val="8E8E95"/>
              </a:solidFill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6924713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-animated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Picture 59" descr="bottom bar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333375" y="5315283"/>
            <a:ext cx="8477250" cy="135760"/>
          </a:xfrm>
          <a:prstGeom prst="rect">
            <a:avLst/>
          </a:prstGeom>
        </p:spPr>
      </p:pic>
      <p:sp>
        <p:nvSpPr>
          <p:cNvPr id="47" name="Rectangle 46"/>
          <p:cNvSpPr/>
          <p:nvPr/>
        </p:nvSpPr>
        <p:spPr>
          <a:xfrm>
            <a:off x="3405354" y="4957198"/>
            <a:ext cx="599089" cy="95468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1460940" y="4957198"/>
            <a:ext cx="472965" cy="954689"/>
          </a:xfrm>
          <a:prstGeom prst="rect">
            <a:avLst/>
          </a:prstGeom>
          <a:solidFill>
            <a:srgbClr val="6DB344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4771699" y="4957198"/>
            <a:ext cx="472965" cy="954689"/>
          </a:xfrm>
          <a:prstGeom prst="rect">
            <a:avLst/>
          </a:prstGeom>
          <a:solidFill>
            <a:srgbClr val="0096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3" name="Rounded Rectangle 32"/>
          <p:cNvSpPr/>
          <p:nvPr/>
        </p:nvSpPr>
        <p:spPr>
          <a:xfrm rot="10800000" flipH="1">
            <a:off x="2856506" y="692727"/>
            <a:ext cx="656314" cy="353589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8" name="Rounded Rectangle 27"/>
          <p:cNvSpPr/>
          <p:nvPr userDrawn="1"/>
        </p:nvSpPr>
        <p:spPr>
          <a:xfrm rot="10800000" flipH="1">
            <a:off x="821966" y="3930650"/>
            <a:ext cx="656314" cy="125624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9" name="Rounded Rectangle 28"/>
          <p:cNvSpPr/>
          <p:nvPr userDrawn="1"/>
        </p:nvSpPr>
        <p:spPr>
          <a:xfrm rot="10800000" flipH="1">
            <a:off x="1332506" y="1651000"/>
            <a:ext cx="656314" cy="353589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0" name="Rounded Rectangle 29"/>
          <p:cNvSpPr/>
          <p:nvPr/>
        </p:nvSpPr>
        <p:spPr>
          <a:xfrm rot="10800000" flipH="1">
            <a:off x="5869870" y="5511801"/>
            <a:ext cx="780312" cy="2766291"/>
          </a:xfrm>
          <a:prstGeom prst="roundRect">
            <a:avLst>
              <a:gd name="adj" fmla="val 50000"/>
            </a:avLst>
          </a:prstGeom>
          <a:solidFill>
            <a:srgbClr val="1F8BAE">
              <a:alpha val="3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1" name="Rounded Rectangle 30"/>
          <p:cNvSpPr/>
          <p:nvPr/>
        </p:nvSpPr>
        <p:spPr>
          <a:xfrm rot="10800000" flipH="1">
            <a:off x="6933207" y="5511800"/>
            <a:ext cx="656314" cy="125624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9" name="Rectangle 3"/>
          <p:cNvSpPr>
            <a:spLocks noChangeArrowheads="1"/>
          </p:cNvSpPr>
          <p:nvPr/>
        </p:nvSpPr>
        <p:spPr bwMode="hidden">
          <a:xfrm>
            <a:off x="0" y="1"/>
            <a:ext cx="9144000" cy="148167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lIns="91434" tIns="45717" rIns="91434" bIns="45717"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34" name="Rounded Rectangle 33"/>
          <p:cNvSpPr/>
          <p:nvPr/>
        </p:nvSpPr>
        <p:spPr>
          <a:xfrm rot="10800000" flipH="1">
            <a:off x="2191488" y="5599542"/>
            <a:ext cx="662549" cy="527588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5" name="Rounded Rectangle 34"/>
          <p:cNvSpPr/>
          <p:nvPr/>
        </p:nvSpPr>
        <p:spPr>
          <a:xfrm rot="10800000" flipH="1">
            <a:off x="2794162" y="5557163"/>
            <a:ext cx="779356" cy="462192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2">
                  <a:shade val="30000"/>
                  <a:satMod val="115000"/>
                </a:schemeClr>
              </a:gs>
              <a:gs pos="50000">
                <a:schemeClr val="accent2">
                  <a:shade val="67500"/>
                  <a:satMod val="115000"/>
                </a:schemeClr>
              </a:gs>
              <a:gs pos="100000">
                <a:schemeClr val="accent2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6" name="Rounded Rectangle 35"/>
          <p:cNvSpPr/>
          <p:nvPr/>
        </p:nvSpPr>
        <p:spPr>
          <a:xfrm rot="10800000" flipH="1">
            <a:off x="4920835" y="854363"/>
            <a:ext cx="656314" cy="353589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7" name="Rounded Rectangle 36"/>
          <p:cNvSpPr/>
          <p:nvPr/>
        </p:nvSpPr>
        <p:spPr>
          <a:xfrm rot="10800000" flipH="1">
            <a:off x="5391889" y="1443182"/>
            <a:ext cx="656314" cy="353589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8" name="Rounded Rectangle 37"/>
          <p:cNvSpPr/>
          <p:nvPr userDrawn="1"/>
        </p:nvSpPr>
        <p:spPr>
          <a:xfrm rot="10800000" flipH="1">
            <a:off x="341314" y="5590628"/>
            <a:ext cx="780312" cy="276629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4DCAFF">
                  <a:shade val="30000"/>
                  <a:satMod val="115000"/>
                  <a:alpha val="26000"/>
                </a:srgbClr>
              </a:gs>
              <a:gs pos="50000">
                <a:srgbClr val="4DCAFF">
                  <a:shade val="67500"/>
                  <a:satMod val="115000"/>
                </a:srgbClr>
              </a:gs>
              <a:gs pos="100000">
                <a:srgbClr val="4DCAFF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9" name="Rounded Rectangle 38"/>
          <p:cNvSpPr/>
          <p:nvPr/>
        </p:nvSpPr>
        <p:spPr>
          <a:xfrm rot="10800000" flipH="1">
            <a:off x="8038251" y="6931891"/>
            <a:ext cx="780312" cy="2766291"/>
          </a:xfrm>
          <a:prstGeom prst="roundRect">
            <a:avLst>
              <a:gd name="adj" fmla="val 50000"/>
            </a:avLst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1" name="Rounded Rectangle 40"/>
          <p:cNvSpPr/>
          <p:nvPr/>
        </p:nvSpPr>
        <p:spPr>
          <a:xfrm rot="10800000" flipH="1">
            <a:off x="8162250" y="1443182"/>
            <a:ext cx="656314" cy="353589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2" name="Rounded Rectangle 41"/>
          <p:cNvSpPr/>
          <p:nvPr/>
        </p:nvSpPr>
        <p:spPr>
          <a:xfrm rot="10800000" flipH="1">
            <a:off x="3770907" y="1651000"/>
            <a:ext cx="656314" cy="353589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0" y="0"/>
            <a:ext cx="9129008" cy="53152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6383" y="3720055"/>
            <a:ext cx="8112126" cy="320146"/>
          </a:xfrm>
        </p:spPr>
        <p:txBody>
          <a:bodyPr>
            <a:normAutofit/>
          </a:bodyPr>
          <a:lstStyle>
            <a:lvl1pPr marL="0" indent="0" algn="l">
              <a:buNone/>
              <a:defRPr lang="en-US" sz="2000" kern="1200" dirty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1pPr>
            <a:lvl2pPr marL="4571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1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3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33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</a:pPr>
            <a:r>
              <a:rPr lang="en-US" dirty="0" smtClean="0"/>
              <a:t>Presenter Name and Title Go Here</a:t>
            </a:r>
            <a:endParaRPr lang="en-US" dirty="0"/>
          </a:p>
        </p:txBody>
      </p:sp>
      <p:sp>
        <p:nvSpPr>
          <p:cNvPr id="50" name="Title 1"/>
          <p:cNvSpPr>
            <a:spLocks noGrp="1"/>
          </p:cNvSpPr>
          <p:nvPr>
            <p:ph type="ctrTitle" hasCustomPrompt="1"/>
          </p:nvPr>
        </p:nvSpPr>
        <p:spPr>
          <a:xfrm>
            <a:off x="221395" y="1040192"/>
            <a:ext cx="8112125" cy="2422699"/>
          </a:xfrm>
        </p:spPr>
        <p:txBody>
          <a:bodyPr/>
          <a:lstStyle>
            <a:lvl1pPr algn="l" defTabSz="91433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6000" b="0" kern="1200" spc="-200" baseline="0" dirty="0">
                <a:gradFill flip="none" rotWithShape="1">
                  <a:gsLst>
                    <a:gs pos="0">
                      <a:srgbClr val="55E6ED"/>
                    </a:gs>
                    <a:gs pos="80000">
                      <a:srgbClr val="009249"/>
                    </a:gs>
                  </a:gsLst>
                  <a:lin ang="120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Presentation Title Goes Here</a:t>
            </a:r>
            <a:endParaRPr lang="en-US" dirty="0"/>
          </a:p>
        </p:txBody>
      </p:sp>
      <p:grpSp>
        <p:nvGrpSpPr>
          <p:cNvPr id="2" name="Group 67"/>
          <p:cNvGrpSpPr/>
          <p:nvPr/>
        </p:nvGrpSpPr>
        <p:grpSpPr>
          <a:xfrm>
            <a:off x="341314" y="259293"/>
            <a:ext cx="829170" cy="365298"/>
            <a:chOff x="609600" y="528537"/>
            <a:chExt cx="1444734" cy="763789"/>
          </a:xfrm>
          <a:gradFill flip="none" rotWithShape="1">
            <a:gsLst>
              <a:gs pos="11000">
                <a:schemeClr val="accent2"/>
              </a:gs>
              <a:gs pos="100000">
                <a:schemeClr val="accent5"/>
              </a:gs>
            </a:gsLst>
            <a:lin ang="2700000" scaled="1"/>
            <a:tileRect/>
          </a:gradFill>
        </p:grpSpPr>
        <p:sp>
          <p:nvSpPr>
            <p:cNvPr id="69" name="Rectangle 68"/>
            <p:cNvSpPr>
              <a:spLocks noChangeArrowheads="1"/>
            </p:cNvSpPr>
            <p:nvPr/>
          </p:nvSpPr>
          <p:spPr bwMode="black">
            <a:xfrm>
              <a:off x="1016578" y="1035681"/>
              <a:ext cx="65914" cy="24973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70" name="Freeform 69"/>
            <p:cNvSpPr>
              <a:spLocks/>
            </p:cNvSpPr>
            <p:nvPr/>
          </p:nvSpPr>
          <p:spPr bwMode="black">
            <a:xfrm>
              <a:off x="1400563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71" name="Freeform 70"/>
            <p:cNvSpPr>
              <a:spLocks/>
            </p:cNvSpPr>
            <p:nvPr/>
          </p:nvSpPr>
          <p:spPr bwMode="black">
            <a:xfrm>
              <a:off x="740661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72" name="Freeform 71"/>
            <p:cNvSpPr>
              <a:spLocks noEditPoints="1"/>
            </p:cNvSpPr>
            <p:nvPr/>
          </p:nvSpPr>
          <p:spPr bwMode="black">
            <a:xfrm>
              <a:off x="1660385" y="1028765"/>
              <a:ext cx="262122" cy="263561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73" name="Freeform 72"/>
            <p:cNvSpPr>
              <a:spLocks/>
            </p:cNvSpPr>
            <p:nvPr/>
          </p:nvSpPr>
          <p:spPr bwMode="black">
            <a:xfrm>
              <a:off x="1167566" y="1028765"/>
              <a:ext cx="170916" cy="263561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74" name="Freeform 73"/>
            <p:cNvSpPr>
              <a:spLocks/>
            </p:cNvSpPr>
            <p:nvPr/>
          </p:nvSpPr>
          <p:spPr bwMode="black">
            <a:xfrm>
              <a:off x="609600" y="732931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75" name="Freeform 74"/>
            <p:cNvSpPr>
              <a:spLocks/>
            </p:cNvSpPr>
            <p:nvPr/>
          </p:nvSpPr>
          <p:spPr bwMode="black">
            <a:xfrm>
              <a:off x="783581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76" name="Freeform 75"/>
            <p:cNvSpPr>
              <a:spLocks/>
            </p:cNvSpPr>
            <p:nvPr/>
          </p:nvSpPr>
          <p:spPr bwMode="black">
            <a:xfrm>
              <a:off x="954497" y="528537"/>
              <a:ext cx="62081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77" name="Freeform 76"/>
            <p:cNvSpPr>
              <a:spLocks/>
            </p:cNvSpPr>
            <p:nvPr/>
          </p:nvSpPr>
          <p:spPr bwMode="black">
            <a:xfrm>
              <a:off x="1128478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78" name="Freeform 77"/>
            <p:cNvSpPr>
              <a:spLocks/>
            </p:cNvSpPr>
            <p:nvPr/>
          </p:nvSpPr>
          <p:spPr bwMode="black">
            <a:xfrm>
              <a:off x="1298627" y="732931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79" name="Freeform 78"/>
            <p:cNvSpPr>
              <a:spLocks/>
            </p:cNvSpPr>
            <p:nvPr/>
          </p:nvSpPr>
          <p:spPr bwMode="black">
            <a:xfrm>
              <a:off x="1472608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80" name="Freeform 79"/>
            <p:cNvSpPr>
              <a:spLocks/>
            </p:cNvSpPr>
            <p:nvPr/>
          </p:nvSpPr>
          <p:spPr bwMode="black">
            <a:xfrm>
              <a:off x="1646590" y="528537"/>
              <a:ext cx="62848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81" name="Freeform 80"/>
            <p:cNvSpPr>
              <a:spLocks/>
            </p:cNvSpPr>
            <p:nvPr/>
          </p:nvSpPr>
          <p:spPr bwMode="black">
            <a:xfrm>
              <a:off x="1817505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82" name="Freeform 81"/>
            <p:cNvSpPr>
              <a:spLocks/>
            </p:cNvSpPr>
            <p:nvPr/>
          </p:nvSpPr>
          <p:spPr bwMode="black">
            <a:xfrm>
              <a:off x="1991486" y="732931"/>
              <a:ext cx="62848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61" name="Rectangle 60"/>
          <p:cNvSpPr/>
          <p:nvPr userDrawn="1"/>
        </p:nvSpPr>
        <p:spPr>
          <a:xfrm>
            <a:off x="1" y="5451078"/>
            <a:ext cx="9129008" cy="2639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53" name="Rectangle 4"/>
          <p:cNvSpPr>
            <a:spLocks noChangeArrowheads="1"/>
          </p:cNvSpPr>
          <p:nvPr userDrawn="1"/>
        </p:nvSpPr>
        <p:spPr bwMode="ltGray">
          <a:xfrm>
            <a:off x="251375" y="5459337"/>
            <a:ext cx="1948381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 anchorCtr="1">
            <a:spAutoFit/>
          </a:bodyPr>
          <a:lstStyle/>
          <a:p>
            <a:pPr algn="l" defTabSz="814333" fontAlgn="auto">
              <a:spcBef>
                <a:spcPts val="0"/>
              </a:spcBef>
              <a:spcAft>
                <a:spcPts val="0"/>
              </a:spcAft>
            </a:pPr>
            <a:r>
              <a:rPr lang="en-US" sz="600" dirty="0" smtClean="0">
                <a:solidFill>
                  <a:srgbClr val="C0C0C0"/>
                </a:solidFill>
                <a:latin typeface="Arial"/>
                <a:ea typeface="+mn-ea"/>
                <a:cs typeface="+mn-cs"/>
              </a:rPr>
              <a:t>© 2011 Cisco and/or its affiliates. All rights reserved.</a:t>
            </a:r>
            <a:endParaRPr lang="en-US" sz="600" dirty="0">
              <a:solidFill>
                <a:srgbClr val="C0C0C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54" name="Rectangle 5"/>
          <p:cNvSpPr>
            <a:spLocks noChangeArrowheads="1"/>
          </p:cNvSpPr>
          <p:nvPr userDrawn="1"/>
        </p:nvSpPr>
        <p:spPr bwMode="ltGray">
          <a:xfrm>
            <a:off x="7789672" y="5457892"/>
            <a:ext cx="785979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</a:pPr>
            <a:r>
              <a:rPr lang="en-US" sz="600" dirty="0">
                <a:solidFill>
                  <a:srgbClr val="C0C0C0"/>
                </a:solidFill>
                <a:latin typeface="Arial"/>
                <a:ea typeface="+mn-ea"/>
                <a:cs typeface="+mn-cs"/>
              </a:rPr>
              <a:t>Cisco Confidential</a:t>
            </a:r>
          </a:p>
        </p:txBody>
      </p:sp>
      <p:sp>
        <p:nvSpPr>
          <p:cNvPr id="62" name="Rectangle 7"/>
          <p:cNvSpPr>
            <a:spLocks noChangeArrowheads="1"/>
          </p:cNvSpPr>
          <p:nvPr userDrawn="1"/>
        </p:nvSpPr>
        <p:spPr bwMode="ltGray">
          <a:xfrm>
            <a:off x="8640531" y="5454472"/>
            <a:ext cx="259881" cy="1752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  <a:latin typeface="Arial"/>
                <a:ea typeface="+mn-ea"/>
                <a:cs typeface="+mn-cs"/>
              </a:rPr>
              <a:pPr algn="r" defTabSz="814333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3057866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-4.44444E-6 4.81481E-6 L -4.44444E-6 0.65879 " pathEditMode="relative" rAng="0" ptsTypes="AA">
                                      <p:cBhvr>
                                        <p:cTn id="6" dur="83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2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1.85185E-6 L 2.77778E-6 0.99305 " pathEditMode="relative" rAng="0" ptsTypes="AA">
                                      <p:cBhvr>
                                        <p:cTn id="8" dur="106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97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indefinite" accel="50000" decel="50000" fill="hold" grpId="0" nodeType="withEffect">
                                  <p:stCondLst>
                                    <p:cond delay="11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1.94444E-6 0 L 1.94444E-6 -1.0081 " pathEditMode="relative" rAng="0" ptsTypes="AA">
                                      <p:cBhvr>
                                        <p:cTn id="10" dur="164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4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repeatCount="indefinite" accel="50000" decel="50000" fill="hold" grpId="0" nodeType="withEffect">
                                  <p:stCondLst>
                                    <p:cond delay="13700"/>
                                  </p:stCondLst>
                                  <p:childTnLst>
                                    <p:animMotion origin="layout" path="M 2.77778E-6 4.81481E-6 L 2.77778E-6 -0.34561 " pathEditMode="relative" rAng="0" ptsTypes="AA">
                                      <p:cBhvr>
                                        <p:cTn id="12" dur="109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3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4.44444E-6 L -3.88889E-6 1.14467 " pathEditMode="relative" rAng="0" ptsTypes="AA">
                                      <p:cBhvr>
                                        <p:cTn id="14" dur="104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72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repeatCount="indefinite" accel="50000" decel="5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4.16667E-6 0.27476 L 4.16667E-6 -1.26019 " pathEditMode="relative" rAng="0" ptsTypes="AA">
                                      <p:cBhvr>
                                        <p:cTn id="16" dur="121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68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repeatCount="indefinite" accel="50000" decel="50000" autoRev="1" fill="hold" grpId="0" nodeType="withEffect">
                                  <p:stCondLst>
                                    <p:cond delay="36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1.94444E-6 0 L 1.94444E-6 -1.0081 " pathEditMode="relative" rAng="0" ptsTypes="AA">
                                      <p:cBhvr>
                                        <p:cTn id="18" dur="84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4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repeatCount="indefinite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77778E-6 1.85185E-6 L 2.77778E-6 0.99305 " pathEditMode="relative" rAng="0" ptsTypes="AA">
                                      <p:cBhvr>
                                        <p:cTn id="20" dur="19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97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repeatCount="indefinite" accel="50000" decel="50000" fill="hold" grpId="0" nodeType="withEffect">
                                  <p:stCondLst>
                                    <p:cond delay="6300"/>
                                  </p:stCondLst>
                                  <p:childTnLst>
                                    <p:animMotion origin="layout" path="M 2.77778E-6 1.85185E-6 L 2.77778E-6 0.99305 " pathEditMode="relative" rAng="0" ptsTypes="AA">
                                      <p:cBhvr>
                                        <p:cTn id="22" dur="82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97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repeatCount="indefinite" accel="50000" decel="50000" fill="hold" grpId="0" nodeType="withEffect">
                                  <p:stCondLst>
                                    <p:cond delay="57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-4.72222E-6 -2.15822E-6 L -4.72222E-6 -1.32223 " pathEditMode="relative" rAng="0" ptsTypes="AA">
                                      <p:cBhvr>
                                        <p:cTn id="24" dur="11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61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42" presetClass="path" presetSubtype="0" repeatCount="indefinite" accel="50000" decel="50000" fill="hold" grpId="0" nodeType="withEffect">
                                  <p:stCondLst>
                                    <p:cond delay="13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1.94444E-6 0 L 1.94444E-6 -1.0081 " pathEditMode="relative" rAng="0" ptsTypes="AA">
                                      <p:cBhvr>
                                        <p:cTn id="26" dur="7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4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42" presetClass="path" presetSubtype="0" repeatCount="indefinite" accel="50000" decel="50000" fill="hold" grpId="0" nodeType="withEffect">
                                  <p:stCondLst>
                                    <p:cond delay="5300"/>
                                  </p:stCondLst>
                                  <p:childTnLst>
                                    <p:animMotion origin="layout" path="M 2.77778E-6 1.85185E-6 L 2.77778E-6 0.99305 " pathEditMode="relative" rAng="0" ptsTypes="AA">
                                      <p:cBhvr>
                                        <p:cTn id="28" dur="151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97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42" presetClass="path" presetSubtype="0" repeatCount="indefinite" accel="50000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2.77778E-6 1.85185E-6 L 2.77778E-6 0.99305 " pathEditMode="relative" rAng="0" ptsTypes="AA">
                                      <p:cBhvr>
                                        <p:cTn id="30" dur="5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97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27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2" dur="6650" autoRev="1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60CCCC"/>
                                      </p:to>
                                    </p:animClr>
                                    <p:animClr clrSpc="rgb" dir="cw">
                                      <p:cBhvr>
                                        <p:cTn id="33" dur="6650" autoRev="1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0CCCC"/>
                                      </p:to>
                                    </p:animClr>
                                    <p:set>
                                      <p:cBhvr>
                                        <p:cTn id="34" dur="6650" autoRev="1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5" dur="6650" autoRev="1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27" presetClass="emph" presetSubtype="0" repeatCount="indefinite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7" dur="5350" autoRev="1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60CCCC"/>
                                      </p:to>
                                    </p:animClr>
                                    <p:animClr clrSpc="rgb" dir="cw">
                                      <p:cBhvr>
                                        <p:cTn id="38" dur="5350" autoRev="1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0CCCC"/>
                                      </p:to>
                                    </p:animClr>
                                    <p:set>
                                      <p:cBhvr>
                                        <p:cTn id="39" dur="5350" autoRev="1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0" dur="5350" autoRev="1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7" presetClass="emph" presetSubtype="0" repeatCount="indefinite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2" dur="6650" autoRev="1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60CCCC"/>
                                      </p:to>
                                    </p:animClr>
                                    <p:animClr clrSpc="rgb" dir="cw">
                                      <p:cBhvr>
                                        <p:cTn id="43" dur="6650" autoRev="1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0CCCC"/>
                                      </p:to>
                                    </p:animClr>
                                    <p:set>
                                      <p:cBhvr>
                                        <p:cTn id="44" dur="6650" autoRev="1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5" dur="6650" autoRev="1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46" grpId="0" animBg="1"/>
      <p:bldP spid="45" grpId="0" animBg="1"/>
      <p:bldP spid="33" grpId="0" animBg="1"/>
      <p:bldP spid="28" grpId="0" animBg="1"/>
      <p:bldP spid="29" grpId="0" animBg="1"/>
      <p:bldP spid="30" grpId="0" animBg="1"/>
      <p:bldP spid="31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1" grpId="0" animBg="1"/>
      <p:bldP spid="42" grpId="0" animBg="1"/>
    </p:bldLst>
  </p:timing>
</p:sldLayout>
</file>

<file path=ppt/slideLayouts/slideLayout3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-animated bar_stat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Picture 57" descr="bottom bar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333375" y="5315283"/>
            <a:ext cx="8477250" cy="135760"/>
          </a:xfrm>
          <a:prstGeom prst="rect">
            <a:avLst/>
          </a:prstGeom>
        </p:spPr>
      </p:pic>
      <p:sp>
        <p:nvSpPr>
          <p:cNvPr id="47" name="Rectangle 46"/>
          <p:cNvSpPr/>
          <p:nvPr/>
        </p:nvSpPr>
        <p:spPr>
          <a:xfrm>
            <a:off x="3405354" y="4635502"/>
            <a:ext cx="599089" cy="95468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1460940" y="4699002"/>
            <a:ext cx="472965" cy="954689"/>
          </a:xfrm>
          <a:prstGeom prst="rect">
            <a:avLst/>
          </a:prstGeom>
          <a:solidFill>
            <a:srgbClr val="6DB344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4771699" y="4635502"/>
            <a:ext cx="472965" cy="954689"/>
          </a:xfrm>
          <a:prstGeom prst="rect">
            <a:avLst/>
          </a:prstGeom>
          <a:solidFill>
            <a:srgbClr val="0096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3" name="Rounded Rectangle 32"/>
          <p:cNvSpPr/>
          <p:nvPr/>
        </p:nvSpPr>
        <p:spPr>
          <a:xfrm rot="10800000" flipH="1">
            <a:off x="2856506" y="692727"/>
            <a:ext cx="656314" cy="353589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8" name="Rounded Rectangle 27"/>
          <p:cNvSpPr/>
          <p:nvPr userDrawn="1"/>
        </p:nvSpPr>
        <p:spPr>
          <a:xfrm rot="10800000" flipH="1">
            <a:off x="821966" y="3930650"/>
            <a:ext cx="656314" cy="125624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9" name="Rounded Rectangle 28"/>
          <p:cNvSpPr/>
          <p:nvPr userDrawn="1"/>
        </p:nvSpPr>
        <p:spPr>
          <a:xfrm rot="10800000" flipH="1">
            <a:off x="1332506" y="1651000"/>
            <a:ext cx="656314" cy="353589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9" name="Rectangle 3"/>
          <p:cNvSpPr>
            <a:spLocks noChangeArrowheads="1"/>
          </p:cNvSpPr>
          <p:nvPr/>
        </p:nvSpPr>
        <p:spPr bwMode="hidden">
          <a:xfrm>
            <a:off x="0" y="1"/>
            <a:ext cx="9144000" cy="148167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lIns="91434" tIns="45717" rIns="91434" bIns="45717"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36" name="Rounded Rectangle 35"/>
          <p:cNvSpPr/>
          <p:nvPr/>
        </p:nvSpPr>
        <p:spPr>
          <a:xfrm rot="10800000" flipH="1">
            <a:off x="4920835" y="854363"/>
            <a:ext cx="656314" cy="353589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7" name="Rounded Rectangle 36"/>
          <p:cNvSpPr/>
          <p:nvPr/>
        </p:nvSpPr>
        <p:spPr>
          <a:xfrm rot="10800000" flipH="1">
            <a:off x="5391889" y="1443182"/>
            <a:ext cx="656314" cy="353589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1" name="Rounded Rectangle 40"/>
          <p:cNvSpPr/>
          <p:nvPr/>
        </p:nvSpPr>
        <p:spPr>
          <a:xfrm rot="10800000" flipH="1">
            <a:off x="8162250" y="1443182"/>
            <a:ext cx="656314" cy="353589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2" name="Rounded Rectangle 41"/>
          <p:cNvSpPr/>
          <p:nvPr/>
        </p:nvSpPr>
        <p:spPr>
          <a:xfrm rot="10800000" flipH="1">
            <a:off x="3770907" y="1651000"/>
            <a:ext cx="656314" cy="353589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14992" y="0"/>
            <a:ext cx="9129008" cy="53152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53" name="Rectangle 4"/>
          <p:cNvSpPr>
            <a:spLocks noChangeArrowheads="1"/>
          </p:cNvSpPr>
          <p:nvPr/>
        </p:nvSpPr>
        <p:spPr bwMode="ltGray">
          <a:xfrm>
            <a:off x="251374" y="5459337"/>
            <a:ext cx="1948381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 anchorCtr="1">
            <a:spAutoFit/>
          </a:bodyPr>
          <a:lstStyle/>
          <a:p>
            <a:pPr algn="l" defTabSz="814333" fontAlgn="auto">
              <a:spcBef>
                <a:spcPts val="0"/>
              </a:spcBef>
              <a:spcAft>
                <a:spcPts val="0"/>
              </a:spcAft>
            </a:pPr>
            <a:r>
              <a:rPr lang="en-US" sz="600" dirty="0" smtClean="0">
                <a:solidFill>
                  <a:srgbClr val="C0C0C0"/>
                </a:solidFill>
                <a:latin typeface="Arial"/>
                <a:ea typeface="+mn-ea"/>
                <a:cs typeface="+mn-cs"/>
              </a:rPr>
              <a:t>© 2010 Cisco and/or its affiliates. All rights reserved.</a:t>
            </a:r>
            <a:endParaRPr lang="en-US" sz="600" dirty="0">
              <a:solidFill>
                <a:srgbClr val="C0C0C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54" name="Rectangle 5"/>
          <p:cNvSpPr>
            <a:spLocks noChangeArrowheads="1"/>
          </p:cNvSpPr>
          <p:nvPr/>
        </p:nvSpPr>
        <p:spPr bwMode="ltGray">
          <a:xfrm>
            <a:off x="7789672" y="5457892"/>
            <a:ext cx="785979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</a:pPr>
            <a:r>
              <a:rPr lang="en-US" sz="600" dirty="0">
                <a:solidFill>
                  <a:srgbClr val="C0C0C0"/>
                </a:solidFill>
                <a:latin typeface="Arial"/>
                <a:ea typeface="+mn-ea"/>
                <a:cs typeface="+mn-cs"/>
              </a:rPr>
              <a:t>Cisco Confidential</a:t>
            </a:r>
          </a:p>
        </p:txBody>
      </p:sp>
      <p:sp>
        <p:nvSpPr>
          <p:cNvPr id="55" name="Rectangle 7"/>
          <p:cNvSpPr>
            <a:spLocks noChangeArrowheads="1"/>
          </p:cNvSpPr>
          <p:nvPr/>
        </p:nvSpPr>
        <p:spPr bwMode="ltGray">
          <a:xfrm>
            <a:off x="8650075" y="5454472"/>
            <a:ext cx="259881" cy="1752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  <a:latin typeface="Arial"/>
                <a:ea typeface="+mn-ea"/>
                <a:cs typeface="+mn-cs"/>
              </a:rPr>
              <a:pPr algn="r" defTabSz="814333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102" name="Rectangle 4"/>
          <p:cNvSpPr>
            <a:spLocks noChangeArrowheads="1"/>
          </p:cNvSpPr>
          <p:nvPr/>
        </p:nvSpPr>
        <p:spPr bwMode="ltGray">
          <a:xfrm>
            <a:off x="251374" y="5459337"/>
            <a:ext cx="1948381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 anchorCtr="1">
            <a:spAutoFit/>
          </a:bodyPr>
          <a:lstStyle/>
          <a:p>
            <a:pPr algn="l" defTabSz="814333" fontAlgn="auto">
              <a:spcBef>
                <a:spcPts val="0"/>
              </a:spcBef>
              <a:spcAft>
                <a:spcPts val="0"/>
              </a:spcAft>
            </a:pPr>
            <a:r>
              <a:rPr lang="en-US" sz="600" dirty="0" smtClean="0">
                <a:solidFill>
                  <a:srgbClr val="C0C0C0"/>
                </a:solidFill>
                <a:latin typeface="Arial"/>
                <a:ea typeface="+mn-ea"/>
                <a:cs typeface="+mn-cs"/>
              </a:rPr>
              <a:t>© 2010 Cisco and/or its affiliates. All rights reserved.</a:t>
            </a:r>
            <a:endParaRPr lang="en-US" sz="600" dirty="0">
              <a:solidFill>
                <a:srgbClr val="C0C0C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103" name="Rectangle 5"/>
          <p:cNvSpPr>
            <a:spLocks noChangeArrowheads="1"/>
          </p:cNvSpPr>
          <p:nvPr/>
        </p:nvSpPr>
        <p:spPr bwMode="ltGray">
          <a:xfrm>
            <a:off x="7789672" y="5457892"/>
            <a:ext cx="785979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</a:pPr>
            <a:r>
              <a:rPr lang="en-US" sz="600" dirty="0">
                <a:solidFill>
                  <a:srgbClr val="C0C0C0"/>
                </a:solidFill>
                <a:latin typeface="Arial"/>
                <a:ea typeface="+mn-ea"/>
                <a:cs typeface="+mn-cs"/>
              </a:rPr>
              <a:t>Cisco Confidential</a:t>
            </a:r>
          </a:p>
        </p:txBody>
      </p:sp>
      <p:sp>
        <p:nvSpPr>
          <p:cNvPr id="104" name="Rectangle 7"/>
          <p:cNvSpPr>
            <a:spLocks noChangeArrowheads="1"/>
          </p:cNvSpPr>
          <p:nvPr/>
        </p:nvSpPr>
        <p:spPr bwMode="ltGray">
          <a:xfrm>
            <a:off x="8650075" y="5454472"/>
            <a:ext cx="259881" cy="1752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  <a:latin typeface="Arial"/>
                <a:ea typeface="+mn-ea"/>
                <a:cs typeface="+mn-cs"/>
              </a:rPr>
              <a:pPr algn="r" defTabSz="814333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4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6383" y="3720055"/>
            <a:ext cx="8112126" cy="320146"/>
          </a:xfrm>
        </p:spPr>
        <p:txBody>
          <a:bodyPr>
            <a:normAutofit/>
          </a:bodyPr>
          <a:lstStyle>
            <a:lvl1pPr marL="0" indent="0" algn="l">
              <a:buNone/>
              <a:defRPr lang="en-US" sz="2000" kern="1200" dirty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1pPr>
            <a:lvl2pPr marL="4571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1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3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33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</a:pPr>
            <a:r>
              <a:rPr lang="en-US" dirty="0" smtClean="0"/>
              <a:t>Presenter Name and Title Go Here</a:t>
            </a:r>
            <a:endParaRPr lang="en-US" dirty="0"/>
          </a:p>
        </p:txBody>
      </p:sp>
      <p:sp>
        <p:nvSpPr>
          <p:cNvPr id="50" name="Title 1"/>
          <p:cNvSpPr>
            <a:spLocks noGrp="1"/>
          </p:cNvSpPr>
          <p:nvPr>
            <p:ph type="ctrTitle" hasCustomPrompt="1"/>
          </p:nvPr>
        </p:nvSpPr>
        <p:spPr>
          <a:xfrm>
            <a:off x="221395" y="1040192"/>
            <a:ext cx="8112125" cy="2422699"/>
          </a:xfrm>
        </p:spPr>
        <p:txBody>
          <a:bodyPr/>
          <a:lstStyle>
            <a:lvl1pPr algn="l" defTabSz="91433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6000" b="0" kern="1200" spc="-200" baseline="0" dirty="0">
                <a:gradFill flip="none" rotWithShape="1">
                  <a:gsLst>
                    <a:gs pos="0">
                      <a:srgbClr val="55E6ED"/>
                    </a:gs>
                    <a:gs pos="80000">
                      <a:srgbClr val="009249"/>
                    </a:gs>
                  </a:gsLst>
                  <a:lin ang="120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Presentation Title Goes Here</a:t>
            </a:r>
            <a:endParaRPr lang="en-US" dirty="0"/>
          </a:p>
        </p:txBody>
      </p:sp>
      <p:sp>
        <p:nvSpPr>
          <p:cNvPr id="110" name="Rectangle 4"/>
          <p:cNvSpPr>
            <a:spLocks noChangeArrowheads="1"/>
          </p:cNvSpPr>
          <p:nvPr/>
        </p:nvSpPr>
        <p:spPr bwMode="ltGray">
          <a:xfrm>
            <a:off x="251374" y="5459337"/>
            <a:ext cx="1948381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 anchorCtr="1">
            <a:spAutoFit/>
          </a:bodyPr>
          <a:lstStyle/>
          <a:p>
            <a:pPr algn="l" defTabSz="814333" fontAlgn="auto">
              <a:spcBef>
                <a:spcPts val="0"/>
              </a:spcBef>
              <a:spcAft>
                <a:spcPts val="0"/>
              </a:spcAft>
            </a:pPr>
            <a:r>
              <a:rPr lang="en-US" sz="600" dirty="0" smtClean="0">
                <a:solidFill>
                  <a:srgbClr val="C0C0C0"/>
                </a:solidFill>
                <a:latin typeface="Arial"/>
                <a:ea typeface="+mn-ea"/>
                <a:cs typeface="+mn-cs"/>
              </a:rPr>
              <a:t>© 2010 Cisco and/or its affiliates. All rights reserved.</a:t>
            </a:r>
            <a:endParaRPr lang="en-US" sz="600" dirty="0">
              <a:solidFill>
                <a:srgbClr val="C0C0C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111" name="Rectangle 5"/>
          <p:cNvSpPr>
            <a:spLocks noChangeArrowheads="1"/>
          </p:cNvSpPr>
          <p:nvPr/>
        </p:nvSpPr>
        <p:spPr bwMode="ltGray">
          <a:xfrm>
            <a:off x="7789672" y="5457892"/>
            <a:ext cx="785979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</a:pPr>
            <a:r>
              <a:rPr lang="en-US" sz="600" dirty="0">
                <a:solidFill>
                  <a:srgbClr val="C0C0C0"/>
                </a:solidFill>
                <a:latin typeface="Arial"/>
                <a:ea typeface="+mn-ea"/>
                <a:cs typeface="+mn-cs"/>
              </a:rPr>
              <a:t>Cisco Confidential</a:t>
            </a:r>
          </a:p>
        </p:txBody>
      </p:sp>
      <p:sp>
        <p:nvSpPr>
          <p:cNvPr id="112" name="Rectangle 7"/>
          <p:cNvSpPr>
            <a:spLocks noChangeArrowheads="1"/>
          </p:cNvSpPr>
          <p:nvPr/>
        </p:nvSpPr>
        <p:spPr bwMode="ltGray">
          <a:xfrm>
            <a:off x="8650075" y="5454472"/>
            <a:ext cx="259881" cy="1752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  <a:latin typeface="Arial"/>
                <a:ea typeface="+mn-ea"/>
                <a:cs typeface="+mn-cs"/>
              </a:rPr>
              <a:pPr algn="r" defTabSz="814333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  <a:latin typeface="Arial"/>
              <a:ea typeface="+mn-ea"/>
              <a:cs typeface="+mn-cs"/>
            </a:endParaRPr>
          </a:p>
        </p:txBody>
      </p:sp>
      <p:grpSp>
        <p:nvGrpSpPr>
          <p:cNvPr id="2" name="Group 67"/>
          <p:cNvGrpSpPr/>
          <p:nvPr/>
        </p:nvGrpSpPr>
        <p:grpSpPr>
          <a:xfrm>
            <a:off x="341314" y="259293"/>
            <a:ext cx="829170" cy="365298"/>
            <a:chOff x="609600" y="528537"/>
            <a:chExt cx="1444734" cy="763789"/>
          </a:xfrm>
          <a:gradFill flip="none" rotWithShape="1">
            <a:gsLst>
              <a:gs pos="11000">
                <a:schemeClr val="accent2"/>
              </a:gs>
              <a:gs pos="100000">
                <a:schemeClr val="accent5"/>
              </a:gs>
            </a:gsLst>
            <a:lin ang="2700000" scaled="1"/>
            <a:tileRect/>
          </a:gradFill>
        </p:grpSpPr>
        <p:sp>
          <p:nvSpPr>
            <p:cNvPr id="69" name="Rectangle 68"/>
            <p:cNvSpPr>
              <a:spLocks noChangeArrowheads="1"/>
            </p:cNvSpPr>
            <p:nvPr/>
          </p:nvSpPr>
          <p:spPr bwMode="black">
            <a:xfrm>
              <a:off x="1016578" y="1035681"/>
              <a:ext cx="65914" cy="24973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70" name="Freeform 69"/>
            <p:cNvSpPr>
              <a:spLocks/>
            </p:cNvSpPr>
            <p:nvPr/>
          </p:nvSpPr>
          <p:spPr bwMode="black">
            <a:xfrm>
              <a:off x="1400563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71" name="Freeform 70"/>
            <p:cNvSpPr>
              <a:spLocks/>
            </p:cNvSpPr>
            <p:nvPr/>
          </p:nvSpPr>
          <p:spPr bwMode="black">
            <a:xfrm>
              <a:off x="740661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72" name="Freeform 71"/>
            <p:cNvSpPr>
              <a:spLocks noEditPoints="1"/>
            </p:cNvSpPr>
            <p:nvPr/>
          </p:nvSpPr>
          <p:spPr bwMode="black">
            <a:xfrm>
              <a:off x="1660385" y="1028765"/>
              <a:ext cx="262122" cy="263561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73" name="Freeform 72"/>
            <p:cNvSpPr>
              <a:spLocks/>
            </p:cNvSpPr>
            <p:nvPr/>
          </p:nvSpPr>
          <p:spPr bwMode="black">
            <a:xfrm>
              <a:off x="1167566" y="1028765"/>
              <a:ext cx="170916" cy="263561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74" name="Freeform 73"/>
            <p:cNvSpPr>
              <a:spLocks/>
            </p:cNvSpPr>
            <p:nvPr/>
          </p:nvSpPr>
          <p:spPr bwMode="black">
            <a:xfrm>
              <a:off x="609600" y="732931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75" name="Freeform 74"/>
            <p:cNvSpPr>
              <a:spLocks/>
            </p:cNvSpPr>
            <p:nvPr/>
          </p:nvSpPr>
          <p:spPr bwMode="black">
            <a:xfrm>
              <a:off x="783581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76" name="Freeform 75"/>
            <p:cNvSpPr>
              <a:spLocks/>
            </p:cNvSpPr>
            <p:nvPr/>
          </p:nvSpPr>
          <p:spPr bwMode="black">
            <a:xfrm>
              <a:off x="954497" y="528537"/>
              <a:ext cx="62081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77" name="Freeform 76"/>
            <p:cNvSpPr>
              <a:spLocks/>
            </p:cNvSpPr>
            <p:nvPr/>
          </p:nvSpPr>
          <p:spPr bwMode="black">
            <a:xfrm>
              <a:off x="1128478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78" name="Freeform 77"/>
            <p:cNvSpPr>
              <a:spLocks/>
            </p:cNvSpPr>
            <p:nvPr/>
          </p:nvSpPr>
          <p:spPr bwMode="black">
            <a:xfrm>
              <a:off x="1298627" y="732931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79" name="Freeform 78"/>
            <p:cNvSpPr>
              <a:spLocks/>
            </p:cNvSpPr>
            <p:nvPr/>
          </p:nvSpPr>
          <p:spPr bwMode="black">
            <a:xfrm>
              <a:off x="1472608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80" name="Freeform 79"/>
            <p:cNvSpPr>
              <a:spLocks/>
            </p:cNvSpPr>
            <p:nvPr/>
          </p:nvSpPr>
          <p:spPr bwMode="black">
            <a:xfrm>
              <a:off x="1646590" y="528537"/>
              <a:ext cx="62848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81" name="Freeform 80"/>
            <p:cNvSpPr>
              <a:spLocks/>
            </p:cNvSpPr>
            <p:nvPr/>
          </p:nvSpPr>
          <p:spPr bwMode="black">
            <a:xfrm>
              <a:off x="1817505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82" name="Freeform 81"/>
            <p:cNvSpPr>
              <a:spLocks/>
            </p:cNvSpPr>
            <p:nvPr/>
          </p:nvSpPr>
          <p:spPr bwMode="black">
            <a:xfrm>
              <a:off x="1991486" y="732931"/>
              <a:ext cx="62848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57" name="Rectangle 56"/>
          <p:cNvSpPr/>
          <p:nvPr userDrawn="1"/>
        </p:nvSpPr>
        <p:spPr>
          <a:xfrm>
            <a:off x="1" y="5451078"/>
            <a:ext cx="9129008" cy="2639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59" name="Rectangle 5"/>
          <p:cNvSpPr>
            <a:spLocks noChangeArrowheads="1"/>
          </p:cNvSpPr>
          <p:nvPr userDrawn="1"/>
        </p:nvSpPr>
        <p:spPr bwMode="ltGray">
          <a:xfrm>
            <a:off x="7789672" y="5457892"/>
            <a:ext cx="785979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</a:pPr>
            <a:r>
              <a:rPr lang="en-US" sz="600" dirty="0">
                <a:solidFill>
                  <a:srgbClr val="C0C0C0"/>
                </a:solidFill>
                <a:latin typeface="Arial"/>
                <a:ea typeface="+mn-ea"/>
                <a:cs typeface="+mn-cs"/>
              </a:rPr>
              <a:t>Cisco Confidential</a:t>
            </a:r>
          </a:p>
        </p:txBody>
      </p:sp>
      <p:sp>
        <p:nvSpPr>
          <p:cNvPr id="56" name="Rectangle 4"/>
          <p:cNvSpPr>
            <a:spLocks noChangeArrowheads="1"/>
          </p:cNvSpPr>
          <p:nvPr userDrawn="1"/>
        </p:nvSpPr>
        <p:spPr bwMode="ltGray">
          <a:xfrm>
            <a:off x="251375" y="5459337"/>
            <a:ext cx="3420515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9" tIns="41058" rIns="82119" bIns="41058" anchor="b" anchorCtr="0">
            <a:spAutoFit/>
          </a:bodyPr>
          <a:lstStyle/>
          <a:p>
            <a:pPr algn="l" defTabSz="814333" fontAlgn="auto">
              <a:spcBef>
                <a:spcPts val="0"/>
              </a:spcBef>
              <a:spcAft>
                <a:spcPts val="0"/>
              </a:spcAft>
            </a:pPr>
            <a:r>
              <a:rPr lang="en-US" sz="600" dirty="0" smtClean="0">
                <a:solidFill>
                  <a:srgbClr val="C0C0C0"/>
                </a:solidFill>
                <a:latin typeface="Arial"/>
                <a:ea typeface="+mn-ea"/>
                <a:cs typeface="+mn-cs"/>
              </a:rPr>
              <a:t>© 2011 Cisco and/or its affiliates. All rights reserved.</a:t>
            </a:r>
            <a:endParaRPr lang="en-US" sz="600" dirty="0">
              <a:solidFill>
                <a:srgbClr val="C0C0C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52" name="Rectangle 7"/>
          <p:cNvSpPr>
            <a:spLocks noChangeArrowheads="1"/>
          </p:cNvSpPr>
          <p:nvPr userDrawn="1"/>
        </p:nvSpPr>
        <p:spPr bwMode="ltGray">
          <a:xfrm>
            <a:off x="8640531" y="5454472"/>
            <a:ext cx="259881" cy="1752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  <a:latin typeface="Arial"/>
                <a:ea typeface="+mn-ea"/>
                <a:cs typeface="+mn-cs"/>
              </a:rPr>
              <a:pPr algn="r" defTabSz="814333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9432604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solid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2" descr="C:\Documents and Settings\contractor\Desktop\Blue_Green_Gradient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</p:spPr>
      </p:pic>
      <p:sp>
        <p:nvSpPr>
          <p:cNvPr id="29" name="Rounded Rectangle 28"/>
          <p:cNvSpPr/>
          <p:nvPr/>
        </p:nvSpPr>
        <p:spPr>
          <a:xfrm>
            <a:off x="1823499" y="-2975493"/>
            <a:ext cx="1729740" cy="1167847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  <a:alpha val="18000"/>
                </a:scheme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0" y="-531433"/>
            <a:ext cx="1729740" cy="679035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  <a:alpha val="18000"/>
                </a:scheme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1" name="Rounded Rectangle 30"/>
          <p:cNvSpPr/>
          <p:nvPr/>
        </p:nvSpPr>
        <p:spPr>
          <a:xfrm rot="10800000">
            <a:off x="1013792" y="3540504"/>
            <a:ext cx="1729740" cy="679035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2" name="Rounded Rectangle 31"/>
          <p:cNvSpPr/>
          <p:nvPr userDrawn="1"/>
        </p:nvSpPr>
        <p:spPr>
          <a:xfrm>
            <a:off x="6585484" y="-2427732"/>
            <a:ext cx="1729740" cy="679035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>
                  <a:lumMod val="75000"/>
                  <a:alpha val="28000"/>
                </a:schemeClr>
              </a:gs>
              <a:gs pos="100000">
                <a:schemeClr val="accent4">
                  <a:lumMod val="75000"/>
                  <a:alpha val="29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3" name="Rounded Rectangle 32"/>
          <p:cNvSpPr/>
          <p:nvPr userDrawn="1"/>
        </p:nvSpPr>
        <p:spPr>
          <a:xfrm>
            <a:off x="8105452" y="4749329"/>
            <a:ext cx="1729740" cy="679035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>
                  <a:lumMod val="75000"/>
                  <a:alpha val="28000"/>
                </a:schemeClr>
              </a:gs>
              <a:gs pos="100000">
                <a:schemeClr val="accent4">
                  <a:lumMod val="75000"/>
                  <a:alpha val="29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4" name="Rounded Rectangle 33"/>
          <p:cNvSpPr/>
          <p:nvPr/>
        </p:nvSpPr>
        <p:spPr>
          <a:xfrm rot="10800000">
            <a:off x="3036073" y="1263477"/>
            <a:ext cx="1729740" cy="679035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21395" y="1030575"/>
            <a:ext cx="8112125" cy="2432316"/>
          </a:xfrm>
        </p:spPr>
        <p:txBody>
          <a:bodyPr/>
          <a:lstStyle>
            <a:lvl1pPr>
              <a:lnSpc>
                <a:spcPct val="90000"/>
              </a:lnSpc>
              <a:defRPr sz="6000" b="0" spc="-2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Presentation Title Goes Here</a:t>
            </a:r>
            <a:endParaRPr lang="en-US" dirty="0"/>
          </a:p>
        </p:txBody>
      </p:sp>
      <p:grpSp>
        <p:nvGrpSpPr>
          <p:cNvPr id="4" name="Group 38"/>
          <p:cNvGrpSpPr/>
          <p:nvPr/>
        </p:nvGrpSpPr>
        <p:grpSpPr>
          <a:xfrm>
            <a:off x="341314" y="259293"/>
            <a:ext cx="829170" cy="365298"/>
            <a:chOff x="609600" y="528537"/>
            <a:chExt cx="1444734" cy="763789"/>
          </a:xfrm>
          <a:solidFill>
            <a:schemeClr val="bg1"/>
          </a:solidFill>
        </p:grpSpPr>
        <p:sp>
          <p:nvSpPr>
            <p:cNvPr id="64" name="Rectangle 63"/>
            <p:cNvSpPr>
              <a:spLocks noChangeArrowheads="1"/>
            </p:cNvSpPr>
            <p:nvPr/>
          </p:nvSpPr>
          <p:spPr bwMode="black">
            <a:xfrm>
              <a:off x="1016578" y="1035681"/>
              <a:ext cx="65914" cy="24973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65" name="Freeform 64"/>
            <p:cNvSpPr>
              <a:spLocks/>
            </p:cNvSpPr>
            <p:nvPr/>
          </p:nvSpPr>
          <p:spPr bwMode="black">
            <a:xfrm>
              <a:off x="1400563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66" name="Freeform 65"/>
            <p:cNvSpPr>
              <a:spLocks/>
            </p:cNvSpPr>
            <p:nvPr/>
          </p:nvSpPr>
          <p:spPr bwMode="black">
            <a:xfrm>
              <a:off x="740661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67" name="Freeform 66"/>
            <p:cNvSpPr>
              <a:spLocks noEditPoints="1"/>
            </p:cNvSpPr>
            <p:nvPr/>
          </p:nvSpPr>
          <p:spPr bwMode="black">
            <a:xfrm>
              <a:off x="1660385" y="1028765"/>
              <a:ext cx="262122" cy="263561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68" name="Freeform 67"/>
            <p:cNvSpPr>
              <a:spLocks/>
            </p:cNvSpPr>
            <p:nvPr/>
          </p:nvSpPr>
          <p:spPr bwMode="black">
            <a:xfrm>
              <a:off x="1167566" y="1028765"/>
              <a:ext cx="170916" cy="263561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69" name="Freeform 68"/>
            <p:cNvSpPr>
              <a:spLocks/>
            </p:cNvSpPr>
            <p:nvPr/>
          </p:nvSpPr>
          <p:spPr bwMode="black">
            <a:xfrm>
              <a:off x="609600" y="732931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70" name="Freeform 69"/>
            <p:cNvSpPr>
              <a:spLocks/>
            </p:cNvSpPr>
            <p:nvPr/>
          </p:nvSpPr>
          <p:spPr bwMode="black">
            <a:xfrm>
              <a:off x="783581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71" name="Freeform 70"/>
            <p:cNvSpPr>
              <a:spLocks/>
            </p:cNvSpPr>
            <p:nvPr/>
          </p:nvSpPr>
          <p:spPr bwMode="black">
            <a:xfrm>
              <a:off x="954497" y="528537"/>
              <a:ext cx="62081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72" name="Freeform 71"/>
            <p:cNvSpPr>
              <a:spLocks/>
            </p:cNvSpPr>
            <p:nvPr/>
          </p:nvSpPr>
          <p:spPr bwMode="black">
            <a:xfrm>
              <a:off x="1128478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73" name="Freeform 72"/>
            <p:cNvSpPr>
              <a:spLocks/>
            </p:cNvSpPr>
            <p:nvPr/>
          </p:nvSpPr>
          <p:spPr bwMode="black">
            <a:xfrm>
              <a:off x="1298627" y="732931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74" name="Freeform 73"/>
            <p:cNvSpPr>
              <a:spLocks/>
            </p:cNvSpPr>
            <p:nvPr/>
          </p:nvSpPr>
          <p:spPr bwMode="black">
            <a:xfrm>
              <a:off x="1472608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75" name="Freeform 74"/>
            <p:cNvSpPr>
              <a:spLocks/>
            </p:cNvSpPr>
            <p:nvPr/>
          </p:nvSpPr>
          <p:spPr bwMode="black">
            <a:xfrm>
              <a:off x="1646590" y="528537"/>
              <a:ext cx="62848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76" name="Freeform 75"/>
            <p:cNvSpPr>
              <a:spLocks/>
            </p:cNvSpPr>
            <p:nvPr/>
          </p:nvSpPr>
          <p:spPr bwMode="black">
            <a:xfrm>
              <a:off x="1817505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77" name="Freeform 76"/>
            <p:cNvSpPr>
              <a:spLocks/>
            </p:cNvSpPr>
            <p:nvPr/>
          </p:nvSpPr>
          <p:spPr bwMode="black">
            <a:xfrm>
              <a:off x="1991486" y="732931"/>
              <a:ext cx="62848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6383" y="3720058"/>
            <a:ext cx="8112126" cy="320146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 marL="4571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1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3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Presenter Name and Title Go Here</a:t>
            </a:r>
            <a:endParaRPr lang="en-US" dirty="0"/>
          </a:p>
        </p:txBody>
      </p:sp>
      <p:sp>
        <p:nvSpPr>
          <p:cNvPr id="58" name="Rectangle 5"/>
          <p:cNvSpPr>
            <a:spLocks noChangeArrowheads="1"/>
          </p:cNvSpPr>
          <p:nvPr/>
        </p:nvSpPr>
        <p:spPr bwMode="ltGray">
          <a:xfrm>
            <a:off x="7789672" y="5457892"/>
            <a:ext cx="785979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</a:pPr>
            <a:r>
              <a:rPr lang="en-US" sz="600" dirty="0">
                <a:solidFill>
                  <a:srgbClr val="FFFFFF"/>
                </a:solidFill>
                <a:latin typeface="Arial"/>
                <a:ea typeface="+mn-ea"/>
                <a:cs typeface="+mn-cs"/>
              </a:rPr>
              <a:t>Cisco Confidential</a:t>
            </a:r>
          </a:p>
        </p:txBody>
      </p:sp>
      <p:sp>
        <p:nvSpPr>
          <p:cNvPr id="36" name="Rectangle 4"/>
          <p:cNvSpPr>
            <a:spLocks noChangeArrowheads="1"/>
          </p:cNvSpPr>
          <p:nvPr userDrawn="1"/>
        </p:nvSpPr>
        <p:spPr bwMode="ltGray">
          <a:xfrm>
            <a:off x="251375" y="5459337"/>
            <a:ext cx="3420515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9" tIns="41058" rIns="82119" bIns="41058" anchor="b" anchorCtr="0">
            <a:spAutoFit/>
          </a:bodyPr>
          <a:lstStyle/>
          <a:p>
            <a:pPr algn="l" defTabSz="814333" fontAlgn="auto">
              <a:spcBef>
                <a:spcPts val="0"/>
              </a:spcBef>
              <a:spcAft>
                <a:spcPts val="0"/>
              </a:spcAft>
            </a:pPr>
            <a:r>
              <a:rPr lang="en-US" sz="600" dirty="0" smtClean="0">
                <a:solidFill>
                  <a:srgbClr val="FFFFFF"/>
                </a:solidFill>
                <a:latin typeface="Arial"/>
                <a:ea typeface="+mn-ea"/>
                <a:cs typeface="+mn-cs"/>
              </a:rPr>
              <a:t>© 2011 Cisco and/or its affiliates. All rights reserved.</a:t>
            </a:r>
            <a:endParaRPr lang="en-US" sz="600" dirty="0">
              <a:solidFill>
                <a:srgbClr val="FFFFFF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37" name="Rectangle 7"/>
          <p:cNvSpPr>
            <a:spLocks noChangeArrowheads="1"/>
          </p:cNvSpPr>
          <p:nvPr userDrawn="1"/>
        </p:nvSpPr>
        <p:spPr bwMode="ltGray">
          <a:xfrm>
            <a:off x="8640531" y="5454472"/>
            <a:ext cx="259881" cy="1752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</a:pPr>
            <a:fld id="{DFCF27A5-1A5B-48D3-A060-2758FFBB1ADD}" type="slidenum">
              <a:rPr lang="en-US" sz="600">
                <a:solidFill>
                  <a:srgbClr val="FFFFFF"/>
                </a:solidFill>
                <a:latin typeface="Arial"/>
                <a:ea typeface="+mn-ea"/>
                <a:cs typeface="+mn-cs"/>
              </a:rPr>
              <a:pPr algn="r" defTabSz="814333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sz="600" dirty="0">
              <a:solidFill>
                <a:srgbClr val="FFFFFF"/>
              </a:solidFill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892899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repeatCount="indefinite" accel="50000" decel="50000" autoRev="1" fill="remove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2.77778E-6 -2.22045E-16 L -2.77778E-6 -1.425 " pathEditMode="fixed" rAng="0" ptsTypes="AA">
                                      <p:cBhvr>
                                        <p:cTn id="6" dur="4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1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-2.96296E-6 L 3.05556E-6 0.88611 " pathEditMode="fixed" rAng="0" ptsTypes="AA">
                                      <p:cBhvr>
                                        <p:cTn id="8" dur="4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4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4" presetClass="path" presetSubtype="0" repeatCount="indefinite" accel="50000" decel="50000" autoRev="1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animMotion origin="layout" path="M -2.5E-6 3.7037E-6 L -2.5E-6 -1.33195 " pathEditMode="fixed" rAng="0" ptsTypes="AA">
                                      <p:cBhvr>
                                        <p:cTn id="10" dur="4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66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4" presetClass="path" presetSubtype="0" repeatCount="indefinite" accel="50000" decel="50000" autoRev="1" fill="hold" grpId="0" nodeType="withEffect">
                                  <p:stCondLst>
                                    <p:cond delay="3600"/>
                                  </p:stCondLst>
                                  <p:childTnLst>
                                    <p:animMotion origin="layout" path="M -1.94444E-6 4.07407E-6 L -1.94444E-6 -1.42084 " pathEditMode="fixed" rAng="0" ptsTypes="AA">
                                      <p:cBhvr>
                                        <p:cTn id="12" dur="4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1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ccel="50000" decel="50000" autoRev="1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1.94444E-6 4.07407E-6 L 1.94444E-6 0.81944 " pathEditMode="fixed" rAng="0" ptsTypes="AA">
                                      <p:cBhvr>
                                        <p:cTn id="14" dur="4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1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repeatCount="indefinite" accel="50000" decel="50000" autoRev="1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animMotion origin="layout" path="M -3.61111E-6 2.59259E-6 L -3.61111E-6 1.19028 " pathEditMode="fixed" rAng="0" ptsTypes="AA">
                                      <p:cBhvr>
                                        <p:cTn id="16" dur="4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</p:bldLst>
  </p:timing>
</p:sldLayout>
</file>

<file path=ppt/slideLayouts/slideLayout3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 solid gradient_stat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2" descr="C:\Documents and Settings\contractor\Desktop\Blue_Green_Gradient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</p:spPr>
      </p:pic>
      <p:sp>
        <p:nvSpPr>
          <p:cNvPr id="37" name="Rounded Rectangle 36"/>
          <p:cNvSpPr/>
          <p:nvPr userDrawn="1"/>
        </p:nvSpPr>
        <p:spPr>
          <a:xfrm>
            <a:off x="1823499" y="2757453"/>
            <a:ext cx="1729740" cy="1167847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  <a:alpha val="18000"/>
                </a:scheme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8" name="Rounded Rectangle 37"/>
          <p:cNvSpPr/>
          <p:nvPr userDrawn="1"/>
        </p:nvSpPr>
        <p:spPr>
          <a:xfrm>
            <a:off x="0" y="1030574"/>
            <a:ext cx="1729740" cy="679035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  <a:alpha val="18000"/>
                </a:scheme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9" name="Rounded Rectangle 38"/>
          <p:cNvSpPr/>
          <p:nvPr userDrawn="1"/>
        </p:nvSpPr>
        <p:spPr>
          <a:xfrm rot="10800000">
            <a:off x="1013792" y="3540504"/>
            <a:ext cx="1729740" cy="679035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0" name="Rounded Rectangle 39"/>
          <p:cNvSpPr/>
          <p:nvPr userDrawn="1"/>
        </p:nvSpPr>
        <p:spPr>
          <a:xfrm>
            <a:off x="6585484" y="-1713357"/>
            <a:ext cx="1729740" cy="679035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>
                  <a:lumMod val="75000"/>
                  <a:alpha val="28000"/>
                </a:schemeClr>
              </a:gs>
              <a:gs pos="100000">
                <a:schemeClr val="accent4">
                  <a:lumMod val="75000"/>
                  <a:alpha val="29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1" name="Rounded Rectangle 40"/>
          <p:cNvSpPr/>
          <p:nvPr userDrawn="1"/>
        </p:nvSpPr>
        <p:spPr>
          <a:xfrm>
            <a:off x="8105452" y="2319821"/>
            <a:ext cx="1729740" cy="679035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>
                  <a:lumMod val="75000"/>
                  <a:alpha val="28000"/>
                </a:schemeClr>
              </a:gs>
              <a:gs pos="100000">
                <a:schemeClr val="accent4">
                  <a:lumMod val="75000"/>
                  <a:alpha val="29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2" name="Rounded Rectangle 41"/>
          <p:cNvSpPr/>
          <p:nvPr userDrawn="1"/>
        </p:nvSpPr>
        <p:spPr>
          <a:xfrm rot="10800000">
            <a:off x="3036073" y="145325"/>
            <a:ext cx="1729740" cy="679035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21395" y="1030575"/>
            <a:ext cx="8112125" cy="2432316"/>
          </a:xfrm>
        </p:spPr>
        <p:txBody>
          <a:bodyPr/>
          <a:lstStyle>
            <a:lvl1pPr>
              <a:lnSpc>
                <a:spcPct val="90000"/>
              </a:lnSpc>
              <a:defRPr sz="6000" b="0" spc="-2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Presentation Title Goes Here</a:t>
            </a:r>
            <a:endParaRPr lang="en-US" dirty="0"/>
          </a:p>
        </p:txBody>
      </p:sp>
      <p:grpSp>
        <p:nvGrpSpPr>
          <p:cNvPr id="4" name="Group 38"/>
          <p:cNvGrpSpPr/>
          <p:nvPr/>
        </p:nvGrpSpPr>
        <p:grpSpPr>
          <a:xfrm>
            <a:off x="341314" y="259293"/>
            <a:ext cx="829170" cy="365298"/>
            <a:chOff x="609600" y="528537"/>
            <a:chExt cx="1444734" cy="763789"/>
          </a:xfrm>
          <a:solidFill>
            <a:schemeClr val="bg1"/>
          </a:solidFill>
        </p:grpSpPr>
        <p:sp>
          <p:nvSpPr>
            <p:cNvPr id="64" name="Rectangle 63"/>
            <p:cNvSpPr>
              <a:spLocks noChangeArrowheads="1"/>
            </p:cNvSpPr>
            <p:nvPr/>
          </p:nvSpPr>
          <p:spPr bwMode="black">
            <a:xfrm>
              <a:off x="1016578" y="1035681"/>
              <a:ext cx="65914" cy="24973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65" name="Freeform 64"/>
            <p:cNvSpPr>
              <a:spLocks/>
            </p:cNvSpPr>
            <p:nvPr/>
          </p:nvSpPr>
          <p:spPr bwMode="black">
            <a:xfrm>
              <a:off x="1400563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66" name="Freeform 65"/>
            <p:cNvSpPr>
              <a:spLocks/>
            </p:cNvSpPr>
            <p:nvPr/>
          </p:nvSpPr>
          <p:spPr bwMode="black">
            <a:xfrm>
              <a:off x="740661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67" name="Freeform 66"/>
            <p:cNvSpPr>
              <a:spLocks noEditPoints="1"/>
            </p:cNvSpPr>
            <p:nvPr/>
          </p:nvSpPr>
          <p:spPr bwMode="black">
            <a:xfrm>
              <a:off x="1660385" y="1028765"/>
              <a:ext cx="262122" cy="263561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68" name="Freeform 67"/>
            <p:cNvSpPr>
              <a:spLocks/>
            </p:cNvSpPr>
            <p:nvPr/>
          </p:nvSpPr>
          <p:spPr bwMode="black">
            <a:xfrm>
              <a:off x="1167566" y="1028765"/>
              <a:ext cx="170916" cy="263561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69" name="Freeform 68"/>
            <p:cNvSpPr>
              <a:spLocks/>
            </p:cNvSpPr>
            <p:nvPr/>
          </p:nvSpPr>
          <p:spPr bwMode="black">
            <a:xfrm>
              <a:off x="609600" y="732931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70" name="Freeform 69"/>
            <p:cNvSpPr>
              <a:spLocks/>
            </p:cNvSpPr>
            <p:nvPr/>
          </p:nvSpPr>
          <p:spPr bwMode="black">
            <a:xfrm>
              <a:off x="783581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71" name="Freeform 70"/>
            <p:cNvSpPr>
              <a:spLocks/>
            </p:cNvSpPr>
            <p:nvPr/>
          </p:nvSpPr>
          <p:spPr bwMode="black">
            <a:xfrm>
              <a:off x="954497" y="528537"/>
              <a:ext cx="62081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72" name="Freeform 71"/>
            <p:cNvSpPr>
              <a:spLocks/>
            </p:cNvSpPr>
            <p:nvPr/>
          </p:nvSpPr>
          <p:spPr bwMode="black">
            <a:xfrm>
              <a:off x="1128478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73" name="Freeform 72"/>
            <p:cNvSpPr>
              <a:spLocks/>
            </p:cNvSpPr>
            <p:nvPr/>
          </p:nvSpPr>
          <p:spPr bwMode="black">
            <a:xfrm>
              <a:off x="1298627" y="732931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74" name="Freeform 73"/>
            <p:cNvSpPr>
              <a:spLocks/>
            </p:cNvSpPr>
            <p:nvPr/>
          </p:nvSpPr>
          <p:spPr bwMode="black">
            <a:xfrm>
              <a:off x="1472608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75" name="Freeform 74"/>
            <p:cNvSpPr>
              <a:spLocks/>
            </p:cNvSpPr>
            <p:nvPr/>
          </p:nvSpPr>
          <p:spPr bwMode="black">
            <a:xfrm>
              <a:off x="1646590" y="528537"/>
              <a:ext cx="62848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76" name="Freeform 75"/>
            <p:cNvSpPr>
              <a:spLocks/>
            </p:cNvSpPr>
            <p:nvPr/>
          </p:nvSpPr>
          <p:spPr bwMode="black">
            <a:xfrm>
              <a:off x="1817505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77" name="Freeform 76"/>
            <p:cNvSpPr>
              <a:spLocks/>
            </p:cNvSpPr>
            <p:nvPr/>
          </p:nvSpPr>
          <p:spPr bwMode="black">
            <a:xfrm>
              <a:off x="1991486" y="732931"/>
              <a:ext cx="62848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6383" y="3720058"/>
            <a:ext cx="8112126" cy="320146"/>
          </a:xfrm>
        </p:spPr>
        <p:txBody>
          <a:bodyPr>
            <a:no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 marL="4571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1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3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Presenter Name and Title Go Here</a:t>
            </a:r>
            <a:endParaRPr lang="en-US" dirty="0"/>
          </a:p>
        </p:txBody>
      </p:sp>
      <p:sp>
        <p:nvSpPr>
          <p:cNvPr id="58" name="Rectangle 5"/>
          <p:cNvSpPr>
            <a:spLocks noChangeArrowheads="1"/>
          </p:cNvSpPr>
          <p:nvPr/>
        </p:nvSpPr>
        <p:spPr bwMode="ltGray">
          <a:xfrm>
            <a:off x="7789672" y="5457892"/>
            <a:ext cx="785979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</a:pPr>
            <a:r>
              <a:rPr lang="en-US" sz="600" dirty="0">
                <a:solidFill>
                  <a:srgbClr val="FFFFFF"/>
                </a:solidFill>
                <a:latin typeface="Arial"/>
                <a:ea typeface="+mn-ea"/>
                <a:cs typeface="+mn-cs"/>
              </a:rPr>
              <a:t>Cisco Confidential</a:t>
            </a:r>
          </a:p>
        </p:txBody>
      </p:sp>
      <p:sp>
        <p:nvSpPr>
          <p:cNvPr id="36" name="Rectangle 4"/>
          <p:cNvSpPr>
            <a:spLocks noChangeArrowheads="1"/>
          </p:cNvSpPr>
          <p:nvPr userDrawn="1"/>
        </p:nvSpPr>
        <p:spPr bwMode="ltGray">
          <a:xfrm>
            <a:off x="251375" y="5459337"/>
            <a:ext cx="3420515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9" tIns="41058" rIns="82119" bIns="41058" anchor="b" anchorCtr="0">
            <a:spAutoFit/>
          </a:bodyPr>
          <a:lstStyle/>
          <a:p>
            <a:pPr algn="l" defTabSz="814333" fontAlgn="auto">
              <a:spcBef>
                <a:spcPts val="0"/>
              </a:spcBef>
              <a:spcAft>
                <a:spcPts val="0"/>
              </a:spcAft>
            </a:pPr>
            <a:r>
              <a:rPr lang="en-US" sz="600" dirty="0" smtClean="0">
                <a:solidFill>
                  <a:srgbClr val="FFFFFF"/>
                </a:solidFill>
                <a:latin typeface="Arial"/>
                <a:ea typeface="+mn-ea"/>
                <a:cs typeface="+mn-cs"/>
              </a:rPr>
              <a:t>© 2011 Cisco and/or its affiliates. All rights reserved.</a:t>
            </a:r>
            <a:endParaRPr lang="en-US" sz="600" dirty="0">
              <a:solidFill>
                <a:srgbClr val="FFFFFF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29" name="Rectangle 7"/>
          <p:cNvSpPr>
            <a:spLocks noChangeArrowheads="1"/>
          </p:cNvSpPr>
          <p:nvPr userDrawn="1"/>
        </p:nvSpPr>
        <p:spPr bwMode="ltGray">
          <a:xfrm>
            <a:off x="8640531" y="5454472"/>
            <a:ext cx="259881" cy="1752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</a:pPr>
            <a:fld id="{DFCF27A5-1A5B-48D3-A060-2758FFBB1ADD}" type="slidenum">
              <a:rPr lang="en-US" sz="600">
                <a:solidFill>
                  <a:srgbClr val="FFFFFF"/>
                </a:solidFill>
                <a:latin typeface="Arial"/>
                <a:ea typeface="+mn-ea"/>
                <a:cs typeface="+mn-cs"/>
              </a:rPr>
              <a:pPr algn="r" defTabSz="814333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sz="600" dirty="0">
              <a:solidFill>
                <a:srgbClr val="FFFFFF"/>
              </a:solidFill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9404153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Slide solid gradient_stat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2" descr="C:\Documents and Settings\contractor\Desktop\Blue_Green_Gradient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</p:spPr>
      </p:pic>
      <p:sp>
        <p:nvSpPr>
          <p:cNvPr id="38" name="Rounded Rectangle 37"/>
          <p:cNvSpPr/>
          <p:nvPr userDrawn="1"/>
        </p:nvSpPr>
        <p:spPr>
          <a:xfrm>
            <a:off x="0" y="1030574"/>
            <a:ext cx="1729740" cy="679035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  <a:alpha val="18000"/>
                </a:scheme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9" name="Rounded Rectangle 38"/>
          <p:cNvSpPr/>
          <p:nvPr userDrawn="1"/>
        </p:nvSpPr>
        <p:spPr>
          <a:xfrm rot="10800000">
            <a:off x="1013792" y="3540504"/>
            <a:ext cx="1729740" cy="679035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0" name="Rounded Rectangle 39"/>
          <p:cNvSpPr/>
          <p:nvPr userDrawn="1"/>
        </p:nvSpPr>
        <p:spPr>
          <a:xfrm>
            <a:off x="6585484" y="-1713357"/>
            <a:ext cx="1729740" cy="679035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>
                  <a:lumMod val="75000"/>
                  <a:alpha val="28000"/>
                </a:schemeClr>
              </a:gs>
              <a:gs pos="100000">
                <a:schemeClr val="accent4">
                  <a:lumMod val="75000"/>
                  <a:alpha val="29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1" name="Rounded Rectangle 40"/>
          <p:cNvSpPr/>
          <p:nvPr userDrawn="1"/>
        </p:nvSpPr>
        <p:spPr>
          <a:xfrm>
            <a:off x="8105452" y="2319821"/>
            <a:ext cx="1729740" cy="679035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>
                  <a:lumMod val="75000"/>
                  <a:alpha val="28000"/>
                </a:schemeClr>
              </a:gs>
              <a:gs pos="100000">
                <a:schemeClr val="accent4">
                  <a:lumMod val="75000"/>
                  <a:alpha val="29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2" name="Rounded Rectangle 41"/>
          <p:cNvSpPr/>
          <p:nvPr userDrawn="1"/>
        </p:nvSpPr>
        <p:spPr>
          <a:xfrm rot="10800000">
            <a:off x="3036073" y="145325"/>
            <a:ext cx="1729740" cy="679035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0" name="Rectangle 29"/>
          <p:cNvSpPr/>
          <p:nvPr userDrawn="1"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chemeClr val="bg1">
              <a:alpha val="44000"/>
            </a:schemeClr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 smtClean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7" name="Rounded Rectangle 36"/>
          <p:cNvSpPr/>
          <p:nvPr userDrawn="1"/>
        </p:nvSpPr>
        <p:spPr>
          <a:xfrm>
            <a:off x="1823499" y="2757453"/>
            <a:ext cx="1729740" cy="1167847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  <a:alpha val="18000"/>
                </a:scheme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21395" y="1030575"/>
            <a:ext cx="8112125" cy="2432316"/>
          </a:xfrm>
        </p:spPr>
        <p:txBody>
          <a:bodyPr/>
          <a:lstStyle>
            <a:lvl1pPr>
              <a:lnSpc>
                <a:spcPct val="90000"/>
              </a:lnSpc>
              <a:defRPr sz="6000" b="0" spc="-2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Presentation Title Goes Here</a:t>
            </a:r>
            <a:endParaRPr lang="en-US" dirty="0"/>
          </a:p>
        </p:txBody>
      </p:sp>
      <p:grpSp>
        <p:nvGrpSpPr>
          <p:cNvPr id="4" name="Group 38"/>
          <p:cNvGrpSpPr/>
          <p:nvPr/>
        </p:nvGrpSpPr>
        <p:grpSpPr>
          <a:xfrm>
            <a:off x="341314" y="259293"/>
            <a:ext cx="829170" cy="365298"/>
            <a:chOff x="609600" y="528537"/>
            <a:chExt cx="1444734" cy="763789"/>
          </a:xfrm>
          <a:solidFill>
            <a:schemeClr val="bg1"/>
          </a:solidFill>
        </p:grpSpPr>
        <p:sp>
          <p:nvSpPr>
            <p:cNvPr id="64" name="Rectangle 63"/>
            <p:cNvSpPr>
              <a:spLocks noChangeArrowheads="1"/>
            </p:cNvSpPr>
            <p:nvPr/>
          </p:nvSpPr>
          <p:spPr bwMode="black">
            <a:xfrm>
              <a:off x="1016578" y="1035681"/>
              <a:ext cx="65914" cy="24973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65" name="Freeform 64"/>
            <p:cNvSpPr>
              <a:spLocks/>
            </p:cNvSpPr>
            <p:nvPr/>
          </p:nvSpPr>
          <p:spPr bwMode="black">
            <a:xfrm>
              <a:off x="1400563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66" name="Freeform 65"/>
            <p:cNvSpPr>
              <a:spLocks/>
            </p:cNvSpPr>
            <p:nvPr/>
          </p:nvSpPr>
          <p:spPr bwMode="black">
            <a:xfrm>
              <a:off x="740661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67" name="Freeform 66"/>
            <p:cNvSpPr>
              <a:spLocks noEditPoints="1"/>
            </p:cNvSpPr>
            <p:nvPr/>
          </p:nvSpPr>
          <p:spPr bwMode="black">
            <a:xfrm>
              <a:off x="1660385" y="1028765"/>
              <a:ext cx="262122" cy="263561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68" name="Freeform 67"/>
            <p:cNvSpPr>
              <a:spLocks/>
            </p:cNvSpPr>
            <p:nvPr/>
          </p:nvSpPr>
          <p:spPr bwMode="black">
            <a:xfrm>
              <a:off x="1167566" y="1028765"/>
              <a:ext cx="170916" cy="263561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69" name="Freeform 68"/>
            <p:cNvSpPr>
              <a:spLocks/>
            </p:cNvSpPr>
            <p:nvPr/>
          </p:nvSpPr>
          <p:spPr bwMode="black">
            <a:xfrm>
              <a:off x="609600" y="732931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70" name="Freeform 69"/>
            <p:cNvSpPr>
              <a:spLocks/>
            </p:cNvSpPr>
            <p:nvPr/>
          </p:nvSpPr>
          <p:spPr bwMode="black">
            <a:xfrm>
              <a:off x="783581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71" name="Freeform 70"/>
            <p:cNvSpPr>
              <a:spLocks/>
            </p:cNvSpPr>
            <p:nvPr/>
          </p:nvSpPr>
          <p:spPr bwMode="black">
            <a:xfrm>
              <a:off x="954497" y="528537"/>
              <a:ext cx="62081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72" name="Freeform 71"/>
            <p:cNvSpPr>
              <a:spLocks/>
            </p:cNvSpPr>
            <p:nvPr/>
          </p:nvSpPr>
          <p:spPr bwMode="black">
            <a:xfrm>
              <a:off x="1128478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73" name="Freeform 72"/>
            <p:cNvSpPr>
              <a:spLocks/>
            </p:cNvSpPr>
            <p:nvPr/>
          </p:nvSpPr>
          <p:spPr bwMode="black">
            <a:xfrm>
              <a:off x="1298627" y="732931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74" name="Freeform 73"/>
            <p:cNvSpPr>
              <a:spLocks/>
            </p:cNvSpPr>
            <p:nvPr/>
          </p:nvSpPr>
          <p:spPr bwMode="black">
            <a:xfrm>
              <a:off x="1472608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75" name="Freeform 74"/>
            <p:cNvSpPr>
              <a:spLocks/>
            </p:cNvSpPr>
            <p:nvPr/>
          </p:nvSpPr>
          <p:spPr bwMode="black">
            <a:xfrm>
              <a:off x="1646590" y="528537"/>
              <a:ext cx="62848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76" name="Freeform 75"/>
            <p:cNvSpPr>
              <a:spLocks/>
            </p:cNvSpPr>
            <p:nvPr/>
          </p:nvSpPr>
          <p:spPr bwMode="black">
            <a:xfrm>
              <a:off x="1817505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77" name="Freeform 76"/>
            <p:cNvSpPr>
              <a:spLocks/>
            </p:cNvSpPr>
            <p:nvPr/>
          </p:nvSpPr>
          <p:spPr bwMode="black">
            <a:xfrm>
              <a:off x="1991486" y="732931"/>
              <a:ext cx="62848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6383" y="3720058"/>
            <a:ext cx="8112126" cy="320146"/>
          </a:xfrm>
        </p:spPr>
        <p:txBody>
          <a:bodyPr>
            <a:noAutofit/>
          </a:bodyPr>
          <a:lstStyle>
            <a:lvl1pPr marL="0" indent="0" algn="l">
              <a:buNone/>
              <a:defRPr sz="2000">
                <a:solidFill>
                  <a:schemeClr val="tx1">
                    <a:lumMod val="75000"/>
                  </a:schemeClr>
                </a:solidFill>
                <a:latin typeface="+mj-lt"/>
              </a:defRPr>
            </a:lvl1pPr>
            <a:lvl2pPr marL="4571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1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3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Presenter Name and Title Go Here</a:t>
            </a:r>
            <a:endParaRPr lang="en-US" dirty="0"/>
          </a:p>
        </p:txBody>
      </p:sp>
      <p:sp>
        <p:nvSpPr>
          <p:cNvPr id="58" name="Rectangle 5"/>
          <p:cNvSpPr>
            <a:spLocks noChangeArrowheads="1"/>
          </p:cNvSpPr>
          <p:nvPr/>
        </p:nvSpPr>
        <p:spPr bwMode="ltGray">
          <a:xfrm>
            <a:off x="7789672" y="5457892"/>
            <a:ext cx="785979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</a:pPr>
            <a:r>
              <a:rPr lang="en-US" sz="600" dirty="0">
                <a:solidFill>
                  <a:srgbClr val="FFFFFF"/>
                </a:solidFill>
                <a:latin typeface="Arial"/>
                <a:ea typeface="+mn-ea"/>
                <a:cs typeface="+mn-cs"/>
              </a:rPr>
              <a:t>Cisco Confidential</a:t>
            </a:r>
          </a:p>
        </p:txBody>
      </p:sp>
      <p:sp>
        <p:nvSpPr>
          <p:cNvPr id="36" name="Rectangle 4"/>
          <p:cNvSpPr>
            <a:spLocks noChangeArrowheads="1"/>
          </p:cNvSpPr>
          <p:nvPr userDrawn="1"/>
        </p:nvSpPr>
        <p:spPr bwMode="ltGray">
          <a:xfrm>
            <a:off x="251375" y="5459337"/>
            <a:ext cx="3420515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9" tIns="41058" rIns="82119" bIns="41058" anchor="b" anchorCtr="0">
            <a:spAutoFit/>
          </a:bodyPr>
          <a:lstStyle/>
          <a:p>
            <a:pPr algn="l" defTabSz="814333" fontAlgn="auto">
              <a:spcBef>
                <a:spcPts val="0"/>
              </a:spcBef>
              <a:spcAft>
                <a:spcPts val="0"/>
              </a:spcAft>
            </a:pPr>
            <a:r>
              <a:rPr lang="en-US" sz="600" dirty="0" smtClean="0">
                <a:solidFill>
                  <a:srgbClr val="FFFFFF"/>
                </a:solidFill>
                <a:latin typeface="Arial"/>
                <a:ea typeface="+mn-ea"/>
                <a:cs typeface="+mn-cs"/>
              </a:rPr>
              <a:t>© 2011 Cisco and/or its affiliates. All rights reserved.</a:t>
            </a:r>
            <a:endParaRPr lang="en-US" sz="600" dirty="0">
              <a:solidFill>
                <a:srgbClr val="FFFFFF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29" name="Rectangle 7"/>
          <p:cNvSpPr>
            <a:spLocks noChangeArrowheads="1"/>
          </p:cNvSpPr>
          <p:nvPr userDrawn="1"/>
        </p:nvSpPr>
        <p:spPr bwMode="ltGray">
          <a:xfrm>
            <a:off x="8640531" y="5454472"/>
            <a:ext cx="259881" cy="1752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</a:pPr>
            <a:fld id="{DFCF27A5-1A5B-48D3-A060-2758FFBB1ADD}" type="slidenum">
              <a:rPr lang="en-US" sz="600">
                <a:solidFill>
                  <a:srgbClr val="FFFFFF"/>
                </a:solidFill>
                <a:latin typeface="Arial"/>
                <a:ea typeface="+mn-ea"/>
                <a:cs typeface="+mn-cs"/>
              </a:rPr>
              <a:pPr algn="r" defTabSz="814333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sz="600" dirty="0">
              <a:solidFill>
                <a:srgbClr val="FFFFFF"/>
              </a:solidFill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4876428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Documents and Settings\contractor\Desktop\Pattern_Half_Page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3375" y="2585605"/>
            <a:ext cx="8477250" cy="2865438"/>
          </a:xfrm>
          <a:prstGeom prst="rect">
            <a:avLst/>
          </a:prstGeom>
          <a:noFill/>
        </p:spPr>
      </p:pic>
      <p:sp>
        <p:nvSpPr>
          <p:cNvPr id="26" name="Rectangle 25"/>
          <p:cNvSpPr/>
          <p:nvPr userDrawn="1"/>
        </p:nvSpPr>
        <p:spPr>
          <a:xfrm>
            <a:off x="217358" y="2517100"/>
            <a:ext cx="8694295" cy="27981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7" name="Rectangle 3"/>
          <p:cNvSpPr>
            <a:spLocks noChangeArrowheads="1"/>
          </p:cNvSpPr>
          <p:nvPr/>
        </p:nvSpPr>
        <p:spPr bwMode="white">
          <a:xfrm>
            <a:off x="0" y="1"/>
            <a:ext cx="9144000" cy="148167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lIns="91434" tIns="45717" rIns="91434" bIns="45717"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21395" y="332619"/>
            <a:ext cx="8112125" cy="2005868"/>
          </a:xfrm>
        </p:spPr>
        <p:txBody>
          <a:bodyPr/>
          <a:lstStyle>
            <a:lvl1pPr algn="l" defTabSz="914338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5400" b="0" kern="1200" spc="-150" baseline="0" dirty="0">
                <a:gradFill flip="none" rotWithShape="1">
                  <a:gsLst>
                    <a:gs pos="0">
                      <a:srgbClr val="55E6ED"/>
                    </a:gs>
                    <a:gs pos="80000">
                      <a:srgbClr val="009249"/>
                    </a:gs>
                  </a:gsLst>
                  <a:lin ang="120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Presentation Title Goes Here</a:t>
            </a:r>
            <a:endParaRPr lang="en-US" dirty="0"/>
          </a:p>
        </p:txBody>
      </p:sp>
      <p:sp>
        <p:nvSpPr>
          <p:cNvPr id="47" name="Rectangle 3"/>
          <p:cNvSpPr>
            <a:spLocks noChangeArrowheads="1"/>
          </p:cNvSpPr>
          <p:nvPr/>
        </p:nvSpPr>
        <p:spPr bwMode="hidden">
          <a:xfrm>
            <a:off x="0" y="1"/>
            <a:ext cx="9144000" cy="148167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lIns="91434" tIns="45717" rIns="91434" bIns="45717"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24" name="Rectangle 5"/>
          <p:cNvSpPr>
            <a:spLocks noChangeArrowheads="1"/>
          </p:cNvSpPr>
          <p:nvPr userDrawn="1"/>
        </p:nvSpPr>
        <p:spPr bwMode="ltGray">
          <a:xfrm>
            <a:off x="7789672" y="5457892"/>
            <a:ext cx="785979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</a:pPr>
            <a:r>
              <a:rPr lang="en-US" sz="600" dirty="0">
                <a:solidFill>
                  <a:srgbClr val="C0C0C0"/>
                </a:solidFill>
                <a:latin typeface="Arial"/>
                <a:ea typeface="+mn-ea"/>
                <a:cs typeface="+mn-cs"/>
              </a:rPr>
              <a:t>Cisco Confidential</a:t>
            </a:r>
          </a:p>
        </p:txBody>
      </p:sp>
      <p:sp>
        <p:nvSpPr>
          <p:cNvPr id="10" name="Rectangle 4"/>
          <p:cNvSpPr>
            <a:spLocks noChangeArrowheads="1"/>
          </p:cNvSpPr>
          <p:nvPr userDrawn="1"/>
        </p:nvSpPr>
        <p:spPr bwMode="ltGray">
          <a:xfrm>
            <a:off x="251375" y="5459337"/>
            <a:ext cx="3420515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9" tIns="41058" rIns="82119" bIns="41058" anchor="b" anchorCtr="0">
            <a:spAutoFit/>
          </a:bodyPr>
          <a:lstStyle/>
          <a:p>
            <a:pPr algn="l" defTabSz="814333" fontAlgn="auto">
              <a:spcBef>
                <a:spcPts val="0"/>
              </a:spcBef>
              <a:spcAft>
                <a:spcPts val="0"/>
              </a:spcAft>
            </a:pPr>
            <a:r>
              <a:rPr lang="en-US" sz="600" dirty="0" smtClean="0">
                <a:solidFill>
                  <a:srgbClr val="C0C0C0"/>
                </a:solidFill>
                <a:latin typeface="Arial"/>
                <a:ea typeface="+mn-ea"/>
                <a:cs typeface="+mn-cs"/>
              </a:rPr>
              <a:t>© 2011 Cisco and/or its affiliates. All rights reserved.</a:t>
            </a:r>
            <a:endParaRPr lang="en-US" sz="600" dirty="0">
              <a:solidFill>
                <a:srgbClr val="C0C0C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11" name="Rectangle 7"/>
          <p:cNvSpPr>
            <a:spLocks noChangeArrowheads="1"/>
          </p:cNvSpPr>
          <p:nvPr userDrawn="1"/>
        </p:nvSpPr>
        <p:spPr bwMode="ltGray">
          <a:xfrm>
            <a:off x="8640531" y="5454472"/>
            <a:ext cx="259881" cy="1752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  <a:latin typeface="Arial"/>
                <a:ea typeface="+mn-ea"/>
                <a:cs typeface="+mn-cs"/>
              </a:rPr>
              <a:pPr algn="r" defTabSz="814333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  <a:latin typeface="Arial"/>
              <a:ea typeface="+mn-ea"/>
              <a:cs typeface="+mn-cs"/>
            </a:endParaRPr>
          </a:p>
        </p:txBody>
      </p:sp>
      <p:pic>
        <p:nvPicPr>
          <p:cNvPr id="13" name="Picture 12" descr="bottom bar.jp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333375" y="5315283"/>
            <a:ext cx="8477250" cy="13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23038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4.81481E-6 L -1.94444E-6 -0.48102 " pathEditMode="relative" rAng="0" ptsTypes="AA">
                                      <p:cBhvr>
                                        <p:cTn id="6" dur="16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4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" grpId="0"/>
    </p:bld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-red 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omplex_Gradient7.jpg"/>
          <p:cNvPicPr>
            <a:picLocks noChangeAspect="1"/>
          </p:cNvPicPr>
          <p:nvPr/>
        </p:nvPicPr>
        <p:blipFill>
          <a:blip r:embed="rId2"/>
          <a:srcRect l="1695" r="14438"/>
          <a:stretch>
            <a:fillRect/>
          </a:stretch>
        </p:blipFill>
        <p:spPr bwMode="auto">
          <a:xfrm>
            <a:off x="0" y="0"/>
            <a:ext cx="9144000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644526" y="2550585"/>
            <a:ext cx="2468632" cy="646325"/>
          </a:xfrm>
          <a:prstGeom prst="rect">
            <a:avLst/>
          </a:prstGeom>
          <a:noFill/>
        </p:spPr>
        <p:txBody>
          <a:bodyPr wrap="none" lIns="91434" tIns="45717" rIns="91434" bIns="45717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dirty="0">
                <a:solidFill>
                  <a:srgbClr val="FFFFFF"/>
                </a:solidFill>
                <a:latin typeface="Arial"/>
                <a:ea typeface="+mn-ea"/>
                <a:cs typeface="+mn-cs"/>
              </a:rPr>
              <a:t>Thank you.</a:t>
            </a: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black">
          <a:xfrm>
            <a:off x="6313490" y="3090334"/>
            <a:ext cx="115887" cy="367771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5" name="Freeform 4"/>
          <p:cNvSpPr>
            <a:spLocks/>
          </p:cNvSpPr>
          <p:nvPr/>
        </p:nvSpPr>
        <p:spPr bwMode="black">
          <a:xfrm>
            <a:off x="6992938" y="3081074"/>
            <a:ext cx="336550" cy="388938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1" y="80"/>
              </a:cxn>
              <a:cxn ang="0">
                <a:pos x="0" y="40"/>
              </a:cxn>
              <a:cxn ang="0">
                <a:pos x="41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8" y="23"/>
                  <a:pt x="51" y="20"/>
                  <a:pt x="42" y="20"/>
                </a:cubicBezTo>
                <a:cubicBezTo>
                  <a:pt x="30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1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1" y="0"/>
                </a:cubicBezTo>
                <a:cubicBezTo>
                  <a:pt x="50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6" name="Freeform 5"/>
          <p:cNvSpPr>
            <a:spLocks/>
          </p:cNvSpPr>
          <p:nvPr/>
        </p:nvSpPr>
        <p:spPr bwMode="black">
          <a:xfrm>
            <a:off x="5824539" y="3081074"/>
            <a:ext cx="338137" cy="388938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7" y="23"/>
                  <a:pt x="51" y="20"/>
                  <a:pt x="42" y="20"/>
                </a:cubicBezTo>
                <a:cubicBezTo>
                  <a:pt x="29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0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0" y="0"/>
                </a:cubicBezTo>
                <a:cubicBezTo>
                  <a:pt x="49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7" name="Freeform 6"/>
          <p:cNvSpPr>
            <a:spLocks noEditPoints="1"/>
          </p:cNvSpPr>
          <p:nvPr/>
        </p:nvSpPr>
        <p:spPr bwMode="black">
          <a:xfrm>
            <a:off x="7451725" y="3081074"/>
            <a:ext cx="463550" cy="388938"/>
          </a:xfrm>
          <a:custGeom>
            <a:avLst/>
            <a:gdLst/>
            <a:ahLst/>
            <a:cxnLst>
              <a:cxn ang="0">
                <a:pos x="80" y="40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80" y="40"/>
              </a:cxn>
              <a:cxn ang="0">
                <a:pos x="40" y="20"/>
              </a:cxn>
              <a:cxn ang="0">
                <a:pos x="20" y="40"/>
              </a:cxn>
              <a:cxn ang="0">
                <a:pos x="40" y="60"/>
              </a:cxn>
              <a:cxn ang="0">
                <a:pos x="60" y="40"/>
              </a:cxn>
              <a:cxn ang="0">
                <a:pos x="40" y="20"/>
              </a:cxn>
            </a:cxnLst>
            <a:rect l="0" t="0" r="r" b="b"/>
            <a:pathLst>
              <a:path w="80" h="80">
                <a:moveTo>
                  <a:pt x="80" y="40"/>
                </a:moveTo>
                <a:cubicBezTo>
                  <a:pt x="80" y="62"/>
                  <a:pt x="64" y="80"/>
                  <a:pt x="40" y="80"/>
                </a:cubicBezTo>
                <a:cubicBezTo>
                  <a:pt x="16" y="80"/>
                  <a:pt x="0" y="62"/>
                  <a:pt x="0" y="40"/>
                </a:cubicBezTo>
                <a:cubicBezTo>
                  <a:pt x="0" y="18"/>
                  <a:pt x="16" y="0"/>
                  <a:pt x="40" y="0"/>
                </a:cubicBezTo>
                <a:cubicBezTo>
                  <a:pt x="64" y="0"/>
                  <a:pt x="80" y="18"/>
                  <a:pt x="80" y="40"/>
                </a:cubicBezTo>
                <a:moveTo>
                  <a:pt x="40" y="20"/>
                </a:moveTo>
                <a:cubicBezTo>
                  <a:pt x="29" y="20"/>
                  <a:pt x="20" y="29"/>
                  <a:pt x="20" y="40"/>
                </a:cubicBezTo>
                <a:cubicBezTo>
                  <a:pt x="20" y="51"/>
                  <a:pt x="29" y="60"/>
                  <a:pt x="40" y="60"/>
                </a:cubicBezTo>
                <a:cubicBezTo>
                  <a:pt x="51" y="60"/>
                  <a:pt x="60" y="51"/>
                  <a:pt x="60" y="40"/>
                </a:cubicBezTo>
                <a:cubicBezTo>
                  <a:pt x="60" y="29"/>
                  <a:pt x="51" y="20"/>
                  <a:pt x="40" y="20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black">
          <a:xfrm>
            <a:off x="6580189" y="3081074"/>
            <a:ext cx="301625" cy="388938"/>
          </a:xfrm>
          <a:custGeom>
            <a:avLst/>
            <a:gdLst/>
            <a:ahLst/>
            <a:cxnLst>
              <a:cxn ang="0">
                <a:pos x="47" y="19"/>
              </a:cxn>
              <a:cxn ang="0">
                <a:pos x="32" y="17"/>
              </a:cxn>
              <a:cxn ang="0">
                <a:pos x="20" y="23"/>
              </a:cxn>
              <a:cxn ang="0">
                <a:pos x="29" y="30"/>
              </a:cxn>
              <a:cxn ang="0">
                <a:pos x="34" y="32"/>
              </a:cxn>
              <a:cxn ang="0">
                <a:pos x="52" y="54"/>
              </a:cxn>
              <a:cxn ang="0">
                <a:pos x="21" y="80"/>
              </a:cxn>
              <a:cxn ang="0">
                <a:pos x="0" y="77"/>
              </a:cxn>
              <a:cxn ang="0">
                <a:pos x="0" y="60"/>
              </a:cxn>
              <a:cxn ang="0">
                <a:pos x="18" y="63"/>
              </a:cxn>
              <a:cxn ang="0">
                <a:pos x="32" y="56"/>
              </a:cxn>
              <a:cxn ang="0">
                <a:pos x="23" y="48"/>
              </a:cxn>
              <a:cxn ang="0">
                <a:pos x="19" y="47"/>
              </a:cxn>
              <a:cxn ang="0">
                <a:pos x="0" y="24"/>
              </a:cxn>
              <a:cxn ang="0">
                <a:pos x="28" y="0"/>
              </a:cxn>
              <a:cxn ang="0">
                <a:pos x="47" y="3"/>
              </a:cxn>
              <a:cxn ang="0">
                <a:pos x="47" y="19"/>
              </a:cxn>
            </a:cxnLst>
            <a:rect l="0" t="0" r="r" b="b"/>
            <a:pathLst>
              <a:path w="52" h="80">
                <a:moveTo>
                  <a:pt x="47" y="19"/>
                </a:moveTo>
                <a:cubicBezTo>
                  <a:pt x="47" y="19"/>
                  <a:pt x="38" y="17"/>
                  <a:pt x="32" y="17"/>
                </a:cubicBezTo>
                <a:cubicBezTo>
                  <a:pt x="24" y="17"/>
                  <a:pt x="20" y="19"/>
                  <a:pt x="20" y="23"/>
                </a:cubicBezTo>
                <a:cubicBezTo>
                  <a:pt x="20" y="28"/>
                  <a:pt x="26" y="29"/>
                  <a:pt x="29" y="30"/>
                </a:cubicBezTo>
                <a:cubicBezTo>
                  <a:pt x="34" y="32"/>
                  <a:pt x="34" y="32"/>
                  <a:pt x="34" y="32"/>
                </a:cubicBezTo>
                <a:cubicBezTo>
                  <a:pt x="47" y="36"/>
                  <a:pt x="52" y="45"/>
                  <a:pt x="52" y="54"/>
                </a:cubicBezTo>
                <a:cubicBezTo>
                  <a:pt x="52" y="73"/>
                  <a:pt x="35" y="80"/>
                  <a:pt x="21" y="80"/>
                </a:cubicBezTo>
                <a:cubicBezTo>
                  <a:pt x="10" y="80"/>
                  <a:pt x="1" y="78"/>
                  <a:pt x="0" y="77"/>
                </a:cubicBezTo>
                <a:cubicBezTo>
                  <a:pt x="0" y="60"/>
                  <a:pt x="0" y="60"/>
                  <a:pt x="0" y="60"/>
                </a:cubicBezTo>
                <a:cubicBezTo>
                  <a:pt x="2" y="60"/>
                  <a:pt x="10" y="63"/>
                  <a:pt x="18" y="63"/>
                </a:cubicBezTo>
                <a:cubicBezTo>
                  <a:pt x="28" y="63"/>
                  <a:pt x="32" y="60"/>
                  <a:pt x="32" y="56"/>
                </a:cubicBezTo>
                <a:cubicBezTo>
                  <a:pt x="32" y="52"/>
                  <a:pt x="28" y="49"/>
                  <a:pt x="23" y="48"/>
                </a:cubicBezTo>
                <a:cubicBezTo>
                  <a:pt x="22" y="48"/>
                  <a:pt x="21" y="47"/>
                  <a:pt x="19" y="47"/>
                </a:cubicBezTo>
                <a:cubicBezTo>
                  <a:pt x="9" y="43"/>
                  <a:pt x="0" y="37"/>
                  <a:pt x="0" y="24"/>
                </a:cubicBezTo>
                <a:cubicBezTo>
                  <a:pt x="0" y="10"/>
                  <a:pt x="10" y="0"/>
                  <a:pt x="28" y="0"/>
                </a:cubicBezTo>
                <a:cubicBezTo>
                  <a:pt x="37" y="0"/>
                  <a:pt x="46" y="3"/>
                  <a:pt x="47" y="3"/>
                </a:cubicBezTo>
                <a:lnTo>
                  <a:pt x="47" y="1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9" name="Freeform 8"/>
          <p:cNvSpPr>
            <a:spLocks/>
          </p:cNvSpPr>
          <p:nvPr/>
        </p:nvSpPr>
        <p:spPr bwMode="black">
          <a:xfrm>
            <a:off x="5592765" y="2569104"/>
            <a:ext cx="109537" cy="189178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10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10" name="Freeform 9"/>
          <p:cNvSpPr>
            <a:spLocks/>
          </p:cNvSpPr>
          <p:nvPr/>
        </p:nvSpPr>
        <p:spPr bwMode="black">
          <a:xfrm>
            <a:off x="5900740" y="2442104"/>
            <a:ext cx="109537" cy="316178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4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4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black">
          <a:xfrm>
            <a:off x="6202365" y="2267479"/>
            <a:ext cx="111125" cy="582083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111"/>
              </a:cxn>
              <a:cxn ang="0">
                <a:pos x="10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5" y="120"/>
                  <a:pt x="10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12" name="Freeform 11"/>
          <p:cNvSpPr>
            <a:spLocks/>
          </p:cNvSpPr>
          <p:nvPr/>
        </p:nvSpPr>
        <p:spPr bwMode="black">
          <a:xfrm>
            <a:off x="6510339" y="2442104"/>
            <a:ext cx="111125" cy="316178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13" name="Freeform 12"/>
          <p:cNvSpPr>
            <a:spLocks/>
          </p:cNvSpPr>
          <p:nvPr/>
        </p:nvSpPr>
        <p:spPr bwMode="black">
          <a:xfrm>
            <a:off x="6811965" y="2569104"/>
            <a:ext cx="115887" cy="189178"/>
          </a:xfrm>
          <a:custGeom>
            <a:avLst/>
            <a:gdLst/>
            <a:ahLst/>
            <a:cxnLst>
              <a:cxn ang="0">
                <a:pos x="20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20" y="30"/>
              </a:cxn>
              <a:cxn ang="0">
                <a:pos x="20" y="10"/>
              </a:cxn>
            </a:cxnLst>
            <a:rect l="0" t="0" r="r" b="b"/>
            <a:pathLst>
              <a:path w="20" h="39">
                <a:moveTo>
                  <a:pt x="20" y="10"/>
                </a:moveTo>
                <a:cubicBezTo>
                  <a:pt x="20" y="4"/>
                  <a:pt x="15" y="0"/>
                  <a:pt x="10" y="0"/>
                </a:cubicBezTo>
                <a:cubicBezTo>
                  <a:pt x="5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5" y="39"/>
                  <a:pt x="10" y="39"/>
                </a:cubicBezTo>
                <a:cubicBezTo>
                  <a:pt x="15" y="39"/>
                  <a:pt x="20" y="35"/>
                  <a:pt x="20" y="30"/>
                </a:cubicBezTo>
                <a:lnTo>
                  <a:pt x="20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14" name="Freeform 13"/>
          <p:cNvSpPr>
            <a:spLocks/>
          </p:cNvSpPr>
          <p:nvPr/>
        </p:nvSpPr>
        <p:spPr bwMode="black">
          <a:xfrm>
            <a:off x="7119940" y="2442104"/>
            <a:ext cx="111125" cy="316178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15" name="Freeform 14"/>
          <p:cNvSpPr>
            <a:spLocks/>
          </p:cNvSpPr>
          <p:nvPr/>
        </p:nvSpPr>
        <p:spPr bwMode="black">
          <a:xfrm>
            <a:off x="7427915" y="2267479"/>
            <a:ext cx="111125" cy="582083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111"/>
              </a:cxn>
              <a:cxn ang="0">
                <a:pos x="9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4" y="120"/>
                  <a:pt x="9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16" name="Freeform 15"/>
          <p:cNvSpPr>
            <a:spLocks/>
          </p:cNvSpPr>
          <p:nvPr/>
        </p:nvSpPr>
        <p:spPr bwMode="black">
          <a:xfrm>
            <a:off x="7729540" y="2442104"/>
            <a:ext cx="111125" cy="316178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5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17" name="Freeform 16"/>
          <p:cNvSpPr>
            <a:spLocks/>
          </p:cNvSpPr>
          <p:nvPr/>
        </p:nvSpPr>
        <p:spPr bwMode="black">
          <a:xfrm>
            <a:off x="8037514" y="2569104"/>
            <a:ext cx="111125" cy="189178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9" y="0"/>
              </a:cxn>
              <a:cxn ang="0">
                <a:pos x="0" y="10"/>
              </a:cxn>
              <a:cxn ang="0">
                <a:pos x="0" y="30"/>
              </a:cxn>
              <a:cxn ang="0">
                <a:pos x="9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9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30526838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625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200"/>
                            </p:stCondLst>
                            <p:childTnLst>
                              <p:par>
                                <p:cTn id="13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7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7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7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7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3.7037E-7 L -4.72222E-6 0.09143 " pathEditMode="relative" rAng="0" ptsTypes="AA">
                                      <p:cBhvr>
                                        <p:cTn id="41" dur="7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3.7037E-6 L 5E-6 0.11157 " pathEditMode="relative" rAng="0" ptsTypes="AA">
                                      <p:cBhvr>
                                        <p:cTn id="43" dur="7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4.81481E-6 L 4.72222E-6 0.09143 " pathEditMode="relative" rAng="0" ptsTypes="AA">
                                      <p:cBhvr>
                                        <p:cTn id="45" dur="7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3.7037E-6 L -2.77778E-6 0.11157 " pathEditMode="relative" rAng="0" ptsTypes="AA">
                                      <p:cBhvr>
                                        <p:cTn id="47" dur="70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4.81481E-6 L 5.55556E-7 0.09143 " pathEditMode="relative" rAng="0" ptsTypes="AA">
                                      <p:cBhvr>
                                        <p:cTn id="49" dur="700" spd="-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3.33333E-6 L 4.72222E-6 -0.10764 " pathEditMode="relative" rAng="0" ptsTypes="AA">
                                      <p:cBhvr>
                                        <p:cTn id="51" dur="7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3.33333E-6 L 4.44444E-6 -0.10764 " pathEditMode="relative" rAng="0" ptsTypes="AA">
                                      <p:cBhvr>
                                        <p:cTn id="53" dur="70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3.33333E-6 L -2.22222E-6 -0.10764 " pathEditMode="relative" rAng="0" ptsTypes="AA">
                                      <p:cBhvr>
                                        <p:cTn id="55" dur="700" spd="-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56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3.33333E-6 L 1.11111E-6 -0.10764 " pathEditMode="relative" rAng="0" ptsTypes="AA">
                                      <p:cBhvr>
                                        <p:cTn id="57" dur="700" spd="-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9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7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7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7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</p:bldLst>
  </p:timing>
</p:sldLayout>
</file>

<file path=ppt/slideLayouts/slideLayout3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704" y="360179"/>
            <a:ext cx="8588861" cy="698500"/>
          </a:xfrm>
        </p:spPr>
        <p:txBody>
          <a:bodyPr/>
          <a:lstStyle>
            <a:lvl1pPr algn="l" defTabSz="91433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-10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39713" y="1120140"/>
            <a:ext cx="8578850" cy="4137660"/>
          </a:xfrm>
        </p:spPr>
        <p:txBody>
          <a:bodyPr>
            <a:noAutofit/>
          </a:bodyPr>
          <a:lstStyle>
            <a:lvl1pPr>
              <a:lnSpc>
                <a:spcPct val="95000"/>
              </a:lnSpc>
              <a:spcBef>
                <a:spcPts val="1480"/>
              </a:spcBef>
              <a:defRPr sz="2200">
                <a:solidFill>
                  <a:srgbClr val="435153"/>
                </a:solidFill>
                <a:latin typeface="+mj-lt"/>
              </a:defRPr>
            </a:lvl1pPr>
            <a:lvl2pPr>
              <a:lnSpc>
                <a:spcPct val="95000"/>
              </a:lnSpc>
              <a:spcBef>
                <a:spcPts val="600"/>
              </a:spcBef>
              <a:defRPr>
                <a:solidFill>
                  <a:srgbClr val="435153"/>
                </a:solidFill>
                <a:latin typeface="+mj-lt"/>
              </a:defRPr>
            </a:lvl2pPr>
            <a:lvl3pPr>
              <a:defRPr>
                <a:solidFill>
                  <a:srgbClr val="435153"/>
                </a:solidFill>
                <a:latin typeface="+mj-lt"/>
              </a:defRPr>
            </a:lvl3pPr>
            <a:lvl4pPr>
              <a:defRPr>
                <a:solidFill>
                  <a:srgbClr val="435153"/>
                </a:solidFill>
                <a:latin typeface="+mj-lt"/>
              </a:defRPr>
            </a:lvl4pPr>
            <a:lvl5pPr>
              <a:defRPr>
                <a:solidFill>
                  <a:srgbClr val="435153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971722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_Heav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704" y="360179"/>
            <a:ext cx="8588861" cy="698500"/>
          </a:xfrm>
        </p:spPr>
        <p:txBody>
          <a:bodyPr/>
          <a:lstStyle>
            <a:lvl1pPr algn="l" defTabSz="91433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-10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 noChangeAspect="1"/>
          </p:cNvSpPr>
          <p:nvPr>
            <p:ph type="body" sz="quarter" idx="10"/>
          </p:nvPr>
        </p:nvSpPr>
        <p:spPr>
          <a:xfrm>
            <a:off x="239715" y="1116454"/>
            <a:ext cx="4122425" cy="4138083"/>
          </a:xfrm>
        </p:spPr>
        <p:txBody>
          <a:bodyPr>
            <a:normAutofit/>
          </a:bodyPr>
          <a:lstStyle>
            <a:lvl1pPr>
              <a:lnSpc>
                <a:spcPct val="95000"/>
              </a:lnSpc>
              <a:spcBef>
                <a:spcPts val="1480"/>
              </a:spcBef>
              <a:defRPr sz="1800">
                <a:solidFill>
                  <a:srgbClr val="435153"/>
                </a:solidFill>
                <a:latin typeface="+mj-lt"/>
              </a:defRPr>
            </a:lvl1pPr>
            <a:lvl2pPr>
              <a:lnSpc>
                <a:spcPct val="95000"/>
              </a:lnSpc>
              <a:spcBef>
                <a:spcPts val="600"/>
              </a:spcBef>
              <a:defRPr sz="1400">
                <a:solidFill>
                  <a:srgbClr val="435153"/>
                </a:solidFill>
                <a:latin typeface="+mj-lt"/>
              </a:defRPr>
            </a:lvl2pPr>
            <a:lvl3pPr>
              <a:defRPr sz="1200">
                <a:solidFill>
                  <a:srgbClr val="435153"/>
                </a:solidFill>
                <a:latin typeface="+mj-lt"/>
              </a:defRPr>
            </a:lvl3pPr>
            <a:lvl4pPr>
              <a:defRPr sz="1100">
                <a:solidFill>
                  <a:srgbClr val="435153"/>
                </a:solidFill>
                <a:latin typeface="+mj-lt"/>
              </a:defRPr>
            </a:lvl4pPr>
            <a:lvl5pPr>
              <a:defRPr sz="1100">
                <a:solidFill>
                  <a:srgbClr val="435153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706783" y="1116454"/>
            <a:ext cx="4122425" cy="4138083"/>
          </a:xfrm>
        </p:spPr>
        <p:txBody>
          <a:bodyPr>
            <a:normAutofit/>
          </a:bodyPr>
          <a:lstStyle>
            <a:lvl1pPr>
              <a:lnSpc>
                <a:spcPct val="95000"/>
              </a:lnSpc>
              <a:spcBef>
                <a:spcPts val="1480"/>
              </a:spcBef>
              <a:defRPr sz="1800">
                <a:solidFill>
                  <a:srgbClr val="435153"/>
                </a:solidFill>
                <a:latin typeface="+mj-lt"/>
              </a:defRPr>
            </a:lvl1pPr>
            <a:lvl2pPr>
              <a:lnSpc>
                <a:spcPct val="95000"/>
              </a:lnSpc>
              <a:spcBef>
                <a:spcPts val="600"/>
              </a:spcBef>
              <a:defRPr sz="1400">
                <a:solidFill>
                  <a:srgbClr val="435153"/>
                </a:solidFill>
                <a:latin typeface="+mj-lt"/>
              </a:defRPr>
            </a:lvl2pPr>
            <a:lvl3pPr>
              <a:defRPr sz="1200">
                <a:solidFill>
                  <a:srgbClr val="435153"/>
                </a:solidFill>
                <a:latin typeface="+mj-lt"/>
              </a:defRPr>
            </a:lvl3pPr>
            <a:lvl4pPr>
              <a:defRPr sz="1100">
                <a:solidFill>
                  <a:srgbClr val="435153"/>
                </a:solidFill>
                <a:latin typeface="+mj-lt"/>
              </a:defRPr>
            </a:lvl4pPr>
            <a:lvl5pPr>
              <a:defRPr sz="1100">
                <a:solidFill>
                  <a:srgbClr val="435153"/>
                </a:solidFill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886832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with pull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 userDrawn="1"/>
        </p:nvSpPr>
        <p:spPr>
          <a:xfrm>
            <a:off x="4984231" y="1176036"/>
            <a:ext cx="3759720" cy="3994994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E2F4FA"/>
              </a:gs>
              <a:gs pos="47000">
                <a:schemeClr val="bg1"/>
              </a:gs>
              <a:gs pos="100000">
                <a:srgbClr val="E2F4FA"/>
              </a:gs>
            </a:gsLst>
            <a:lin ang="2700000" scaled="1"/>
            <a:tileRect/>
          </a:gradFill>
          <a:ln>
            <a:noFill/>
          </a:ln>
          <a:effectLst>
            <a:outerShdw blurRad="1143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39715" y="1116454"/>
            <a:ext cx="4103687" cy="4138083"/>
          </a:xfrm>
        </p:spPr>
        <p:txBody>
          <a:bodyPr>
            <a:noAutofit/>
          </a:bodyPr>
          <a:lstStyle>
            <a:lvl1pPr>
              <a:lnSpc>
                <a:spcPct val="95000"/>
              </a:lnSpc>
              <a:spcBef>
                <a:spcPts val="1480"/>
              </a:spcBef>
              <a:defRPr sz="2200">
                <a:solidFill>
                  <a:srgbClr val="435153"/>
                </a:solidFill>
                <a:latin typeface="+mj-lt"/>
              </a:defRPr>
            </a:lvl1pPr>
            <a:lvl2pPr>
              <a:lnSpc>
                <a:spcPct val="95000"/>
              </a:lnSpc>
              <a:spcBef>
                <a:spcPts val="600"/>
              </a:spcBef>
              <a:defRPr>
                <a:solidFill>
                  <a:srgbClr val="435153"/>
                </a:solidFill>
                <a:latin typeface="+mj-lt"/>
              </a:defRPr>
            </a:lvl2pPr>
            <a:lvl3pPr>
              <a:defRPr>
                <a:solidFill>
                  <a:srgbClr val="435153"/>
                </a:solidFill>
                <a:latin typeface="+mj-lt"/>
              </a:defRPr>
            </a:lvl3pPr>
            <a:lvl4pPr>
              <a:defRPr>
                <a:solidFill>
                  <a:srgbClr val="435153"/>
                </a:solidFill>
                <a:latin typeface="+mj-lt"/>
              </a:defRPr>
            </a:lvl4pPr>
            <a:lvl5pPr>
              <a:defRPr>
                <a:solidFill>
                  <a:srgbClr val="435153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5221224" y="1456404"/>
            <a:ext cx="3236976" cy="651454"/>
          </a:xfrm>
        </p:spPr>
        <p:txBody>
          <a:bodyPr>
            <a:spAutoFit/>
          </a:bodyPr>
          <a:lstStyle>
            <a:lvl1pPr marL="114292" indent="-114292" algn="l" defTabSz="914338" rtl="0" eaLnBrk="1" latinLnBrk="0" hangingPunct="1">
              <a:lnSpc>
                <a:spcPct val="90000"/>
              </a:lnSpc>
              <a:spcBef>
                <a:spcPts val="0"/>
              </a:spcBef>
              <a:buNone/>
              <a:defRPr lang="en-US" sz="2000" kern="1200" dirty="0" smtClean="0">
                <a:gradFill>
                  <a:gsLst>
                    <a:gs pos="0">
                      <a:schemeClr val="tx1"/>
                    </a:gs>
                    <a:gs pos="47000">
                      <a:schemeClr val="accent2"/>
                    </a:gs>
                    <a:gs pos="100000">
                      <a:schemeClr val="accent4"/>
                    </a:gs>
                  </a:gsLst>
                  <a:lin ang="3600000" scaled="0"/>
                </a:gradFill>
                <a:latin typeface="+mj-lt"/>
                <a:ea typeface="+mn-ea"/>
                <a:cs typeface="+mn-cs"/>
              </a:defRPr>
            </a:lvl1pPr>
            <a:lvl2pPr marL="114292" indent="-114292" algn="l" defTabSz="914338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2pPr>
            <a:lvl3pPr marL="114292" indent="-114292" algn="l" defTabSz="914338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3pPr>
            <a:lvl4pPr marL="114292" indent="-114292" algn="l" defTabSz="914338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4pPr>
            <a:lvl5pPr marL="114292" indent="-114292" algn="l" defTabSz="914338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“This is the sample </a:t>
            </a:r>
            <a:br>
              <a:rPr lang="en-US" dirty="0" smtClean="0"/>
            </a:br>
            <a:r>
              <a:rPr lang="en-US" dirty="0" smtClean="0"/>
              <a:t>pull quote.”</a:t>
            </a:r>
          </a:p>
        </p:txBody>
      </p:sp>
      <p:sp>
        <p:nvSpPr>
          <p:cNvPr id="11" name="Rectangle 4"/>
          <p:cNvSpPr>
            <a:spLocks noChangeArrowheads="1"/>
          </p:cNvSpPr>
          <p:nvPr userDrawn="1"/>
        </p:nvSpPr>
        <p:spPr bwMode="ltGray">
          <a:xfrm>
            <a:off x="251375" y="5459337"/>
            <a:ext cx="2568027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9" tIns="41058" rIns="82119" bIns="41058" anchor="b" anchorCtr="0">
            <a:spAutoFit/>
          </a:bodyPr>
          <a:lstStyle/>
          <a:p>
            <a:pPr algn="l" defTabSz="814333" fontAlgn="auto">
              <a:spcBef>
                <a:spcPts val="0"/>
              </a:spcBef>
              <a:spcAft>
                <a:spcPts val="0"/>
              </a:spcAft>
            </a:pPr>
            <a:r>
              <a:rPr lang="en-US" sz="600" dirty="0" smtClean="0">
                <a:solidFill>
                  <a:srgbClr val="C0C0C0"/>
                </a:solidFill>
                <a:latin typeface="Arial"/>
                <a:ea typeface="+mn-ea"/>
                <a:cs typeface="+mn-cs"/>
              </a:rPr>
              <a:t>© 2011 Cisco and/or its affiliates. All rights reserved.</a:t>
            </a:r>
            <a:endParaRPr lang="en-US" sz="600" dirty="0">
              <a:solidFill>
                <a:srgbClr val="C0C0C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14" name="Rectangle 5"/>
          <p:cNvSpPr>
            <a:spLocks noChangeArrowheads="1"/>
          </p:cNvSpPr>
          <p:nvPr userDrawn="1"/>
        </p:nvSpPr>
        <p:spPr bwMode="ltGray">
          <a:xfrm>
            <a:off x="7789672" y="5457892"/>
            <a:ext cx="785979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</a:pPr>
            <a:r>
              <a:rPr lang="en-US" sz="600" dirty="0">
                <a:solidFill>
                  <a:srgbClr val="C0C0C0"/>
                </a:solidFill>
                <a:latin typeface="Arial"/>
                <a:ea typeface="+mn-ea"/>
                <a:cs typeface="+mn-cs"/>
              </a:rPr>
              <a:t>Cisco Confidential</a:t>
            </a:r>
          </a:p>
        </p:txBody>
      </p:sp>
      <p:pic>
        <p:nvPicPr>
          <p:cNvPr id="21" name="Picture 20" descr="verticalbar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4948238" y="1112762"/>
            <a:ext cx="83809" cy="4134553"/>
          </a:xfrm>
          <a:prstGeom prst="rect">
            <a:avLst/>
          </a:prstGeom>
        </p:spPr>
      </p:pic>
      <p:sp>
        <p:nvSpPr>
          <p:cNvPr id="13" name="Rectangle 7"/>
          <p:cNvSpPr>
            <a:spLocks noChangeArrowheads="1"/>
          </p:cNvSpPr>
          <p:nvPr userDrawn="1"/>
        </p:nvSpPr>
        <p:spPr bwMode="ltGray">
          <a:xfrm>
            <a:off x="8640531" y="5454472"/>
            <a:ext cx="259881" cy="1752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  <a:latin typeface="Arial"/>
                <a:ea typeface="+mn-ea"/>
                <a:cs typeface="+mn-cs"/>
              </a:rPr>
              <a:pPr algn="r" defTabSz="814333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5334001" y="4064000"/>
            <a:ext cx="3200400" cy="381000"/>
          </a:xfrm>
        </p:spPr>
        <p:txBody>
          <a:bodyPr anchor="t">
            <a:noAutofit/>
          </a:bodyPr>
          <a:lstStyle>
            <a:lvl1pPr marL="0" indent="0">
              <a:buFontTx/>
              <a:buNone/>
              <a:defRPr sz="16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Source Name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463359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EW_Bullet with pull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bar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5539742" y="1123950"/>
            <a:ext cx="3297830" cy="416681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1" name="Rectangle 4"/>
          <p:cNvSpPr>
            <a:spLocks noChangeArrowheads="1"/>
          </p:cNvSpPr>
          <p:nvPr userDrawn="1"/>
        </p:nvSpPr>
        <p:spPr bwMode="ltGray">
          <a:xfrm>
            <a:off x="251375" y="5459337"/>
            <a:ext cx="2568027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9" tIns="41058" rIns="82119" bIns="41058" anchor="b" anchorCtr="0">
            <a:spAutoFit/>
          </a:bodyPr>
          <a:lstStyle/>
          <a:p>
            <a:pPr algn="l" defTabSz="814333" fontAlgn="auto">
              <a:spcBef>
                <a:spcPts val="0"/>
              </a:spcBef>
              <a:spcAft>
                <a:spcPts val="0"/>
              </a:spcAft>
            </a:pPr>
            <a:r>
              <a:rPr lang="en-US" sz="600" dirty="0" smtClean="0">
                <a:solidFill>
                  <a:srgbClr val="C0C0C0"/>
                </a:solidFill>
                <a:latin typeface="Arial"/>
                <a:ea typeface="+mn-ea"/>
                <a:cs typeface="+mn-cs"/>
              </a:rPr>
              <a:t>© 2011 Cisco and/or its affiliates. All rights reserved.</a:t>
            </a:r>
            <a:endParaRPr lang="en-US" sz="600" dirty="0">
              <a:solidFill>
                <a:srgbClr val="C0C0C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14" name="Rectangle 5"/>
          <p:cNvSpPr>
            <a:spLocks noChangeArrowheads="1"/>
          </p:cNvSpPr>
          <p:nvPr userDrawn="1"/>
        </p:nvSpPr>
        <p:spPr bwMode="ltGray">
          <a:xfrm>
            <a:off x="7789672" y="5457892"/>
            <a:ext cx="785979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</a:pPr>
            <a:r>
              <a:rPr lang="en-US" sz="600" dirty="0">
                <a:solidFill>
                  <a:srgbClr val="C0C0C0"/>
                </a:solidFill>
                <a:latin typeface="Arial"/>
                <a:ea typeface="+mn-ea"/>
                <a:cs typeface="+mn-cs"/>
              </a:rPr>
              <a:t>Cisco Confidential</a:t>
            </a:r>
          </a:p>
        </p:txBody>
      </p:sp>
      <p:sp>
        <p:nvSpPr>
          <p:cNvPr id="13" name="Rectangle 7"/>
          <p:cNvSpPr>
            <a:spLocks noChangeArrowheads="1"/>
          </p:cNvSpPr>
          <p:nvPr userDrawn="1"/>
        </p:nvSpPr>
        <p:spPr bwMode="ltGray">
          <a:xfrm>
            <a:off x="8640531" y="5454472"/>
            <a:ext cx="259881" cy="1752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  <a:latin typeface="Arial"/>
                <a:ea typeface="+mn-ea"/>
                <a:cs typeface="+mn-cs"/>
              </a:rPr>
              <a:pPr algn="r" defTabSz="814333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07864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704" y="360179"/>
            <a:ext cx="8588861" cy="698500"/>
          </a:xfrm>
        </p:spPr>
        <p:txBody>
          <a:bodyPr/>
          <a:lstStyle>
            <a:lvl1pPr>
              <a:defRPr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576571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_2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9702" y="251460"/>
            <a:ext cx="4123944" cy="698500"/>
          </a:xfrm>
        </p:spPr>
        <p:txBody>
          <a:bodyPr vert="horz" lIns="82290" tIns="45717" rIns="82290" bIns="45717" rtlCol="0" anchor="t" anchorCtr="0">
            <a:noAutofit/>
          </a:bodyPr>
          <a:lstStyle>
            <a:lvl1pPr algn="l" defTabSz="91433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-100" baseline="0" dirty="0" smtClean="0">
                <a:gradFill>
                  <a:gsLst>
                    <a:gs pos="0">
                      <a:schemeClr val="tx1"/>
                    </a:gs>
                    <a:gs pos="100000">
                      <a:srgbClr val="01BBBB"/>
                    </a:gs>
                  </a:gsLst>
                  <a:lin ang="24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Two Column</a:t>
            </a:r>
            <a:br>
              <a:rPr lang="en-US" dirty="0" smtClean="0"/>
            </a:br>
            <a:r>
              <a:rPr lang="en-US" dirty="0" smtClean="0"/>
              <a:t>Title Left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219455" y="1333500"/>
            <a:ext cx="4142232" cy="3771900"/>
          </a:xfrm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  <a:latin typeface="+mj-lt"/>
              </a:defRPr>
            </a:lvl1pPr>
            <a:lvl2pPr marL="634957" indent="-228584">
              <a:buClr>
                <a:schemeClr val="accent5"/>
              </a:buClr>
              <a:buFont typeface="Arial" pitchFamily="34" charset="0"/>
              <a:buChar char="•"/>
              <a:tabLst/>
              <a:defRPr>
                <a:solidFill>
                  <a:schemeClr val="tx2"/>
                </a:solidFill>
                <a:latin typeface="+mj-lt"/>
              </a:defRPr>
            </a:lvl2pPr>
          </a:lstStyle>
          <a:p>
            <a:pPr lvl="0"/>
            <a:r>
              <a:rPr lang="en-US" dirty="0" smtClean="0"/>
              <a:t>Body copy uses sentence capital letters only, size 20, left aligned</a:t>
            </a:r>
          </a:p>
          <a:p>
            <a:pPr lvl="1"/>
            <a:r>
              <a:rPr lang="en-US" dirty="0" smtClean="0"/>
              <a:t>Sub-bullets are size 18 </a:t>
            </a:r>
            <a:br>
              <a:rPr lang="en-US" dirty="0" smtClean="0"/>
            </a:br>
            <a:r>
              <a:rPr lang="en-US" dirty="0" smtClean="0"/>
              <a:t>and indented</a:t>
            </a:r>
          </a:p>
          <a:p>
            <a:pPr lvl="1"/>
            <a:r>
              <a:rPr lang="en-US" dirty="0" smtClean="0"/>
              <a:t>Hyperlink: www.cisco.com </a:t>
            </a:r>
          </a:p>
          <a:p>
            <a:pPr lvl="0"/>
            <a:r>
              <a:rPr lang="en-US" dirty="0" smtClean="0"/>
              <a:t>Use Cisco highlight color, bold, or both when emphasizing words, </a:t>
            </a:r>
            <a:br>
              <a:rPr lang="en-US" dirty="0" smtClean="0"/>
            </a:br>
            <a:r>
              <a:rPr lang="en-US" dirty="0" smtClean="0"/>
              <a:t>do not italicize; use yellow on the </a:t>
            </a:r>
            <a:br>
              <a:rPr lang="en-US" dirty="0" smtClean="0"/>
            </a:br>
            <a:r>
              <a:rPr lang="en-US" dirty="0" smtClean="0"/>
              <a:t>black template and red for the white template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2" hasCustomPrompt="1"/>
          </p:nvPr>
        </p:nvSpPr>
        <p:spPr>
          <a:xfrm>
            <a:off x="4818888" y="1333500"/>
            <a:ext cx="4005072" cy="3771900"/>
          </a:xfrm>
        </p:spPr>
        <p:txBody>
          <a:bodyPr/>
          <a:lstStyle>
            <a:lvl1pPr marL="0" indent="0">
              <a:buFontTx/>
              <a:buNone/>
              <a:defRPr>
                <a:solidFill>
                  <a:schemeClr val="accent1"/>
                </a:solidFill>
                <a:latin typeface="+mj-lt"/>
              </a:defRPr>
            </a:lvl1pPr>
            <a:lvl2pPr marL="634957" indent="-228584">
              <a:buClr>
                <a:schemeClr val="accent1">
                  <a:lumMod val="40000"/>
                  <a:lumOff val="60000"/>
                </a:schemeClr>
              </a:buClr>
              <a:buFont typeface="Arial" pitchFamily="34" charset="0"/>
              <a:buChar char="•"/>
              <a:defRPr>
                <a:solidFill>
                  <a:schemeClr val="accent1"/>
                </a:solidFill>
                <a:latin typeface="+mj-lt"/>
              </a:defRPr>
            </a:lvl2pPr>
          </a:lstStyle>
          <a:p>
            <a:pPr lvl="0"/>
            <a:r>
              <a:rPr lang="en-US" dirty="0" smtClean="0"/>
              <a:t>Body copy uses sentence capital letters only, size 20, left aligned</a:t>
            </a:r>
          </a:p>
          <a:p>
            <a:pPr lvl="1"/>
            <a:r>
              <a:rPr lang="en-US" dirty="0" smtClean="0"/>
              <a:t>Sub-bullets are size 18 </a:t>
            </a:r>
            <a:br>
              <a:rPr lang="en-US" dirty="0" smtClean="0"/>
            </a:br>
            <a:r>
              <a:rPr lang="en-US" dirty="0" smtClean="0"/>
              <a:t>and indented</a:t>
            </a:r>
          </a:p>
          <a:p>
            <a:pPr lvl="1"/>
            <a:r>
              <a:rPr lang="en-US" dirty="0" smtClean="0"/>
              <a:t>Hyperlink: www.cisco.com </a:t>
            </a:r>
          </a:p>
          <a:p>
            <a:pPr lvl="0"/>
            <a:r>
              <a:rPr lang="en-US" dirty="0" smtClean="0"/>
              <a:t>Use Cisco highlight color, bold, or both when emphasizing words, do not italicize; use yellow on the black template and red for the white template</a:t>
            </a:r>
          </a:p>
        </p:txBody>
      </p:sp>
      <p:sp>
        <p:nvSpPr>
          <p:cNvPr id="22" name="Rectangle 5"/>
          <p:cNvSpPr>
            <a:spLocks noChangeArrowheads="1"/>
          </p:cNvSpPr>
          <p:nvPr/>
        </p:nvSpPr>
        <p:spPr bwMode="ltGray">
          <a:xfrm>
            <a:off x="7789672" y="5457892"/>
            <a:ext cx="785979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</a:pPr>
            <a:r>
              <a:rPr lang="en-US" sz="600" dirty="0">
                <a:solidFill>
                  <a:srgbClr val="C0C0C0"/>
                </a:solidFill>
                <a:latin typeface="Arial"/>
                <a:ea typeface="+mn-ea"/>
                <a:cs typeface="+mn-cs"/>
              </a:rPr>
              <a:t>Cisco Confidential</a:t>
            </a:r>
          </a:p>
        </p:txBody>
      </p:sp>
      <p:pic>
        <p:nvPicPr>
          <p:cNvPr id="15" name="Picture 14" descr="verticalbar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4447860" y="648057"/>
            <a:ext cx="89319" cy="4406397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Rectangle 4"/>
          <p:cNvSpPr>
            <a:spLocks noChangeArrowheads="1"/>
          </p:cNvSpPr>
          <p:nvPr userDrawn="1"/>
        </p:nvSpPr>
        <p:spPr bwMode="ltGray">
          <a:xfrm>
            <a:off x="251375" y="5459337"/>
            <a:ext cx="2568027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9" tIns="41058" rIns="82119" bIns="41058" anchor="b" anchorCtr="0">
            <a:spAutoFit/>
          </a:bodyPr>
          <a:lstStyle/>
          <a:p>
            <a:pPr algn="l" defTabSz="814333" fontAlgn="auto">
              <a:spcBef>
                <a:spcPts val="0"/>
              </a:spcBef>
              <a:spcAft>
                <a:spcPts val="0"/>
              </a:spcAft>
            </a:pPr>
            <a:r>
              <a:rPr lang="en-US" sz="600" dirty="0" smtClean="0">
                <a:solidFill>
                  <a:srgbClr val="C0C0C0"/>
                </a:solidFill>
                <a:latin typeface="Arial"/>
                <a:ea typeface="+mn-ea"/>
                <a:cs typeface="+mn-cs"/>
              </a:rPr>
              <a:t>© 2011 Cisco and/or its affiliates. All rights reserved.</a:t>
            </a:r>
            <a:endParaRPr lang="en-US" sz="600" dirty="0">
              <a:solidFill>
                <a:srgbClr val="C0C0C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11" name="Rectangle 7"/>
          <p:cNvSpPr>
            <a:spLocks noChangeArrowheads="1"/>
          </p:cNvSpPr>
          <p:nvPr userDrawn="1"/>
        </p:nvSpPr>
        <p:spPr bwMode="ltGray">
          <a:xfrm>
            <a:off x="8640531" y="5454472"/>
            <a:ext cx="259881" cy="1752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  <a:latin typeface="Arial"/>
                <a:ea typeface="+mn-ea"/>
                <a:cs typeface="+mn-cs"/>
              </a:rPr>
              <a:pPr algn="r" defTabSz="814333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13" name="Title 1"/>
          <p:cNvSpPr txBox="1">
            <a:spLocks/>
          </p:cNvSpPr>
          <p:nvPr userDrawn="1"/>
        </p:nvSpPr>
        <p:spPr>
          <a:xfrm>
            <a:off x="4818888" y="251460"/>
            <a:ext cx="4123944" cy="698500"/>
          </a:xfrm>
          <a:prstGeom prst="rect">
            <a:avLst/>
          </a:prstGeom>
        </p:spPr>
        <p:txBody>
          <a:bodyPr vert="horz" lIns="82290" tIns="45717" rIns="82290" bIns="45717" rtlCol="0" anchor="t" anchorCtr="0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-100" baseline="0" dirty="0" smtClean="0">
                <a:gradFill>
                  <a:gsLst>
                    <a:gs pos="0">
                      <a:schemeClr val="tx1"/>
                    </a:gs>
                    <a:gs pos="100000">
                      <a:srgbClr val="01BBBB"/>
                    </a:gs>
                  </a:gsLst>
                  <a:lin ang="24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>
                <a:gradFill>
                  <a:gsLst>
                    <a:gs pos="0">
                      <a:srgbClr val="0096D6"/>
                    </a:gs>
                    <a:gs pos="100000">
                      <a:srgbClr val="01BBBB"/>
                    </a:gs>
                  </a:gsLst>
                  <a:lin ang="2400000" scaled="0"/>
                </a:gradFill>
                <a:latin typeface="Arial"/>
              </a:rPr>
              <a:t>Two Column</a:t>
            </a:r>
            <a:br>
              <a:rPr>
                <a:gradFill>
                  <a:gsLst>
                    <a:gs pos="0">
                      <a:srgbClr val="0096D6"/>
                    </a:gs>
                    <a:gs pos="100000">
                      <a:srgbClr val="01BBBB"/>
                    </a:gs>
                  </a:gsLst>
                  <a:lin ang="2400000" scaled="0"/>
                </a:gradFill>
                <a:latin typeface="Arial"/>
              </a:rPr>
            </a:br>
            <a:r>
              <a:rPr>
                <a:gradFill>
                  <a:gsLst>
                    <a:gs pos="0">
                      <a:srgbClr val="0096D6"/>
                    </a:gs>
                    <a:gs pos="100000">
                      <a:srgbClr val="01BBBB"/>
                    </a:gs>
                  </a:gsLst>
                  <a:lin ang="2400000" scaled="0"/>
                </a:gradFill>
                <a:latin typeface="Arial"/>
              </a:rPr>
              <a:t>Title Right</a:t>
            </a:r>
          </a:p>
        </p:txBody>
      </p:sp>
    </p:spTree>
    <p:extLst>
      <p:ext uri="{BB962C8B-B14F-4D97-AF65-F5344CB8AC3E}">
        <p14:creationId xmlns:p14="http://schemas.microsoft.com/office/powerpoint/2010/main" val="79227920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  <p:hf hdr="0" ftr="0" dt="0"/>
</p:sldLayout>
</file>

<file path=ppt/slideLayouts/slideLayout3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_3-Column Layout No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 flipV="1">
            <a:off x="217358" y="5296524"/>
            <a:ext cx="8694295" cy="1754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244476" y="1333500"/>
            <a:ext cx="2622550" cy="3659188"/>
          </a:xfrm>
        </p:spPr>
        <p:txBody>
          <a:bodyPr/>
          <a:lstStyle>
            <a:lvl1pPr>
              <a:defRPr>
                <a:solidFill>
                  <a:schemeClr val="tx2"/>
                </a:solidFill>
                <a:latin typeface="+mj-lt"/>
                <a:cs typeface="Arial" pitchFamily="34" charset="0"/>
              </a:defRPr>
            </a:lvl1pPr>
            <a:lvl2pPr>
              <a:defRPr>
                <a:latin typeface="+mj-lt"/>
                <a:cs typeface="Arial" pitchFamily="34" charset="0"/>
              </a:defRPr>
            </a:lvl2pPr>
            <a:lvl3pPr>
              <a:defRPr>
                <a:latin typeface="+mj-lt"/>
                <a:cs typeface="Arial" pitchFamily="34" charset="0"/>
              </a:defRPr>
            </a:lvl3pPr>
            <a:lvl4pPr>
              <a:defRPr>
                <a:latin typeface="+mj-lt"/>
                <a:cs typeface="Arial" pitchFamily="34" charset="0"/>
              </a:defRPr>
            </a:lvl4pPr>
            <a:lvl5pPr>
              <a:defRPr>
                <a:latin typeface="+mj-lt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5"/>
          </p:nvPr>
        </p:nvSpPr>
        <p:spPr>
          <a:xfrm>
            <a:off x="3292476" y="1333501"/>
            <a:ext cx="2593975" cy="3635375"/>
          </a:xfrm>
        </p:spPr>
        <p:txBody>
          <a:bodyPr/>
          <a:lstStyle>
            <a:lvl1pPr>
              <a:defRPr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  <a:lvl2pPr>
              <a:defRPr>
                <a:latin typeface="+mj-lt"/>
                <a:cs typeface="Arial" pitchFamily="34" charset="0"/>
              </a:defRPr>
            </a:lvl2pPr>
            <a:lvl3pPr>
              <a:defRPr>
                <a:latin typeface="+mj-lt"/>
                <a:cs typeface="Arial" pitchFamily="34" charset="0"/>
              </a:defRPr>
            </a:lvl3pPr>
            <a:lvl4pPr>
              <a:defRPr>
                <a:latin typeface="+mj-lt"/>
                <a:cs typeface="Arial" pitchFamily="34" charset="0"/>
              </a:defRPr>
            </a:lvl4pPr>
            <a:lvl5pPr>
              <a:defRPr>
                <a:latin typeface="+mj-lt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16"/>
          </p:nvPr>
        </p:nvSpPr>
        <p:spPr>
          <a:xfrm>
            <a:off x="6300789" y="1333500"/>
            <a:ext cx="2633662" cy="3611563"/>
          </a:xfrm>
        </p:spPr>
        <p:txBody>
          <a:bodyPr/>
          <a:lstStyle>
            <a:lvl1pPr>
              <a:defRPr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  <a:lvl2pPr>
              <a:defRPr>
                <a:latin typeface="+mj-lt"/>
                <a:cs typeface="Arial" pitchFamily="34" charset="0"/>
              </a:defRPr>
            </a:lvl2pPr>
            <a:lvl3pPr>
              <a:defRPr>
                <a:latin typeface="+mj-lt"/>
                <a:cs typeface="Arial" pitchFamily="34" charset="0"/>
              </a:defRPr>
            </a:lvl3pPr>
            <a:lvl4pPr>
              <a:defRPr>
                <a:latin typeface="+mj-lt"/>
                <a:cs typeface="Arial" pitchFamily="34" charset="0"/>
              </a:defRPr>
            </a:lvl4pPr>
            <a:lvl5pPr>
              <a:defRPr>
                <a:latin typeface="+mj-lt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16" name="Picture 15" descr="verticalbar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3038160" y="648057"/>
            <a:ext cx="89319" cy="44063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Picture 17" descr="verticalbar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6029010" y="648057"/>
            <a:ext cx="89319" cy="4406397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Text Placeholder 20"/>
          <p:cNvSpPr>
            <a:spLocks noGrp="1" noChangeAspect="1"/>
          </p:cNvSpPr>
          <p:nvPr>
            <p:ph type="body" sz="quarter" idx="17"/>
          </p:nvPr>
        </p:nvSpPr>
        <p:spPr>
          <a:xfrm>
            <a:off x="219457" y="-171771"/>
            <a:ext cx="2670048" cy="1215711"/>
          </a:xfrm>
        </p:spPr>
        <p:txBody>
          <a:bodyPr anchor="b" anchorCtr="0">
            <a:spAutoFit/>
          </a:bodyPr>
          <a:lstStyle>
            <a:lvl1pPr marL="0" marR="0" indent="0" algn="l" defTabSz="914338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000" b="0" i="0" u="none" strike="noStrike" kern="1200" cap="none" spc="-100" normalizeH="0" baseline="0" noProof="0" dirty="0" smtClean="0">
                <a:ln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rgbClr val="01BBBB"/>
                    </a:gs>
                  </a:gsLst>
                  <a:lin ang="2400000" scaled="0"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defRPr>
            </a:lvl1pPr>
          </a:lstStyle>
          <a:p>
            <a:pPr marL="0" marR="0" lvl="0" indent="0" algn="l" defTabSz="914338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22" name="Text Placeholder 20"/>
          <p:cNvSpPr>
            <a:spLocks noGrp="1"/>
          </p:cNvSpPr>
          <p:nvPr>
            <p:ph type="body" sz="quarter" idx="18"/>
          </p:nvPr>
        </p:nvSpPr>
        <p:spPr>
          <a:xfrm>
            <a:off x="3255265" y="-171771"/>
            <a:ext cx="2670048" cy="1215711"/>
          </a:xfrm>
        </p:spPr>
        <p:txBody>
          <a:bodyPr anchor="b" anchorCtr="0">
            <a:spAutoFit/>
          </a:bodyPr>
          <a:lstStyle>
            <a:lvl1pPr marL="0" marR="0" indent="0" algn="l" defTabSz="914338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000" b="0" i="0" u="none" strike="noStrike" kern="1200" cap="none" spc="-100" normalizeH="0" baseline="0" noProof="0" dirty="0" smtClean="0">
                <a:ln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rgbClr val="01BBBB"/>
                    </a:gs>
                  </a:gsLst>
                  <a:lin ang="2400000" scaled="0"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defRPr>
            </a:lvl1pPr>
          </a:lstStyle>
          <a:p>
            <a:pPr marL="0" marR="0" lvl="0" indent="0" algn="l" defTabSz="914338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24" name="Text Placeholder 20"/>
          <p:cNvSpPr>
            <a:spLocks noGrp="1" noChangeAspect="1"/>
          </p:cNvSpPr>
          <p:nvPr>
            <p:ph type="body" sz="quarter" idx="19"/>
          </p:nvPr>
        </p:nvSpPr>
        <p:spPr>
          <a:xfrm>
            <a:off x="6273302" y="-171771"/>
            <a:ext cx="2670048" cy="1215711"/>
          </a:xfrm>
        </p:spPr>
        <p:txBody>
          <a:bodyPr anchor="b" anchorCtr="0">
            <a:spAutoFit/>
          </a:bodyPr>
          <a:lstStyle>
            <a:lvl1pPr marL="0" marR="0" indent="0" algn="l" defTabSz="914338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000" b="0" i="0" u="none" strike="noStrike" kern="1200" cap="none" spc="-100" normalizeH="0" baseline="0" noProof="0" dirty="0" smtClean="0">
                <a:ln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rgbClr val="01BBBB"/>
                    </a:gs>
                  </a:gsLst>
                  <a:lin ang="2400000" scaled="0"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defRPr>
            </a:lvl1pPr>
          </a:lstStyle>
          <a:p>
            <a:pPr marL="0" marR="0" lvl="0" indent="0" algn="l" defTabSz="914338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6508512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5282594"/>
            <a:ext cx="9144000" cy="226578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 smtClean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9" name="Title 1"/>
          <p:cNvSpPr>
            <a:spLocks noGrp="1"/>
          </p:cNvSpPr>
          <p:nvPr>
            <p:ph type="title" hasCustomPrompt="1"/>
          </p:nvPr>
        </p:nvSpPr>
        <p:spPr>
          <a:xfrm>
            <a:off x="246972" y="366425"/>
            <a:ext cx="8567244" cy="698500"/>
          </a:xfrm>
        </p:spPr>
        <p:txBody>
          <a:bodyPr/>
          <a:lstStyle>
            <a:lvl1pPr algn="l" defTabSz="91433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-10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Slide Title Goes Here</a:t>
            </a:r>
            <a:endParaRPr lang="en-US" dirty="0"/>
          </a:p>
        </p:txBody>
      </p:sp>
      <p:sp>
        <p:nvSpPr>
          <p:cNvPr id="36" name="Chart Placeholder 35"/>
          <p:cNvSpPr>
            <a:spLocks noGrp="1"/>
          </p:cNvSpPr>
          <p:nvPr>
            <p:ph type="chart" sz="quarter" idx="10"/>
          </p:nvPr>
        </p:nvSpPr>
        <p:spPr>
          <a:xfrm>
            <a:off x="359766" y="1230313"/>
            <a:ext cx="8439461" cy="3587750"/>
          </a:xfrm>
        </p:spPr>
        <p:txBody>
          <a:bodyPr anchor="ctr" anchorCtr="1"/>
          <a:lstStyle>
            <a:lvl1pPr>
              <a:buNone/>
              <a:defRPr>
                <a:latin typeface="+mj-lt"/>
              </a:defRPr>
            </a:lvl1pPr>
          </a:lstStyle>
          <a:p>
            <a:r>
              <a:rPr lang="en-US" dirty="0" smtClean="0"/>
              <a:t>Click icon to add chart</a:t>
            </a:r>
            <a:endParaRPr lang="en-US" dirty="0"/>
          </a:p>
        </p:txBody>
      </p:sp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49467" y="5005604"/>
            <a:ext cx="7461250" cy="276993"/>
          </a:xfrm>
        </p:spPr>
        <p:txBody>
          <a:bodyPr wrap="square" anchor="b" anchorCtr="0">
            <a:spAutoFit/>
          </a:bodyPr>
          <a:lstStyle>
            <a:lvl1pPr algn="l" defTabSz="804808">
              <a:lnSpc>
                <a:spcPct val="100000"/>
              </a:lnSpc>
              <a:spcBef>
                <a:spcPct val="50000"/>
              </a:spcBef>
              <a:buNone/>
              <a:defRPr sz="12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>
              <a:buFont typeface="Arial" pitchFamily="34" charset="0"/>
              <a:buNone/>
              <a:defRPr sz="1400"/>
            </a:lvl2pPr>
            <a:lvl3pPr>
              <a:buFont typeface="Arial" pitchFamily="34" charset="0"/>
              <a:buNone/>
              <a:defRPr sz="1400"/>
            </a:lvl3pPr>
            <a:lvl4pPr>
              <a:buFont typeface="Arial" pitchFamily="34" charset="0"/>
              <a:buNone/>
              <a:defRPr sz="1400"/>
            </a:lvl4pPr>
            <a:lvl5pPr>
              <a:buFont typeface="Arial" pitchFamily="34" charset="0"/>
              <a:buNone/>
              <a:defRPr sz="1400"/>
            </a:lvl5pPr>
          </a:lstStyle>
          <a:p>
            <a:pPr lvl="0"/>
            <a:r>
              <a:rPr lang="en-US" dirty="0" smtClean="0"/>
              <a:t>Source: Placeholder for Notes Is 12 Points</a:t>
            </a:r>
          </a:p>
        </p:txBody>
      </p:sp>
    </p:spTree>
    <p:extLst>
      <p:ext uri="{BB962C8B-B14F-4D97-AF65-F5344CB8AC3E}">
        <p14:creationId xmlns:p14="http://schemas.microsoft.com/office/powerpoint/2010/main" val="116100843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title_photo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9702" y="4525203"/>
            <a:ext cx="8558698" cy="698500"/>
          </a:xfrm>
        </p:spPr>
        <p:txBody>
          <a:bodyPr vert="horz" lIns="82290" tIns="45717" rIns="82290" bIns="45717" rtlCol="0" anchor="b" anchorCtr="0">
            <a:noAutofit/>
          </a:bodyPr>
          <a:lstStyle>
            <a:lvl1pPr algn="l" defTabSz="91433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-10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Slide Title Goes Here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46888" y="1333500"/>
            <a:ext cx="4005072" cy="3124200"/>
          </a:xfrm>
        </p:spPr>
        <p:txBody>
          <a:bodyPr anchor="ctr" anchorCtr="0">
            <a:normAutofit/>
          </a:bodyPr>
          <a:lstStyle>
            <a:lvl1pPr marL="0" indent="0">
              <a:buFontTx/>
              <a:buNone/>
              <a:defRPr sz="2400" baseline="0">
                <a:solidFill>
                  <a:schemeClr val="tx1"/>
                </a:solidFill>
                <a:latin typeface="+mj-lt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Simple text goes here and can wrap to accommodate more lines of information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4873752" y="1623060"/>
            <a:ext cx="3429000" cy="2491740"/>
          </a:xfrm>
        </p:spPr>
        <p:txBody>
          <a:bodyPr anchor="ctr" anchorCtr="1"/>
          <a:lstStyle>
            <a:lvl1pPr algn="ctr">
              <a:buFontTx/>
              <a:buNone/>
              <a:defRPr>
                <a:latin typeface="+mj-lt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075345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9702" y="4525203"/>
            <a:ext cx="8558698" cy="698500"/>
          </a:xfrm>
        </p:spPr>
        <p:txBody>
          <a:bodyPr vert="horz" lIns="82290" tIns="45717" rIns="82290" bIns="45717" rtlCol="0" anchor="b" anchorCtr="0">
            <a:noAutofit/>
          </a:bodyPr>
          <a:lstStyle>
            <a:lvl1pPr algn="l" defTabSz="91433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-10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Slide Title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619990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Left Third Photo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93753" y="254000"/>
            <a:ext cx="7435849" cy="698500"/>
          </a:xfrm>
        </p:spPr>
        <p:txBody>
          <a:bodyPr/>
          <a:lstStyle/>
          <a:p>
            <a:r>
              <a:rPr lang="en-US" dirty="0" smtClean="0"/>
              <a:t>Slide Title Goes Here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454400" y="1333500"/>
            <a:ext cx="4775200" cy="3873500"/>
          </a:xfrm>
        </p:spPr>
        <p:txBody>
          <a:bodyPr/>
          <a:lstStyle/>
          <a:p>
            <a:pPr lvl="0"/>
            <a:r>
              <a:rPr lang="en-US" dirty="0" smtClean="0"/>
              <a:t>Body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4" name="Picture Placeholder 43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952500"/>
            <a:ext cx="3048000" cy="4762500"/>
          </a:xfrm>
        </p:spPr>
        <p:txBody>
          <a:bodyPr anchor="ctr" anchorCtr="1"/>
          <a:lstStyle>
            <a:lvl1pPr>
              <a:buNone/>
              <a:defRPr baseline="0"/>
            </a:lvl1pPr>
          </a:lstStyle>
          <a:p>
            <a:r>
              <a:rPr lang="en-US" dirty="0" smtClean="0"/>
              <a:t>Photo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5606629"/>
      </p:ext>
    </p:extLst>
  </p:cSld>
  <p:clrMapOvr>
    <a:masterClrMapping/>
  </p:clrMapOvr>
  <p:transition xmlns:p14="http://schemas.microsoft.com/office/powerpoint/2010/main">
    <p:wipe dir="r"/>
  </p:transition>
</p:sldLayout>
</file>

<file path=ppt/slideLayouts/slideLayout3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93777" y="4876800"/>
            <a:ext cx="8112126" cy="320146"/>
          </a:xfrm>
        </p:spPr>
        <p:txBody>
          <a:bodyPr>
            <a:normAutofit/>
          </a:bodyPr>
          <a:lstStyle>
            <a:lvl1pPr marL="0" indent="0" algn="l" defTabSz="91433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accent2"/>
                </a:solidFill>
                <a:latin typeface="+mj-lt"/>
                <a:ea typeface="+mn-ea"/>
                <a:cs typeface="+mn-cs"/>
              </a:defRPr>
            </a:lvl1pPr>
            <a:lvl2pPr marL="4571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1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3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Presenter Name and Title Go Here</a:t>
            </a:r>
            <a:endParaRPr lang="en-US" dirty="0"/>
          </a:p>
        </p:txBody>
      </p:sp>
      <p:sp>
        <p:nvSpPr>
          <p:cNvPr id="27" name="Rectangle 3"/>
          <p:cNvSpPr>
            <a:spLocks noChangeArrowheads="1"/>
          </p:cNvSpPr>
          <p:nvPr/>
        </p:nvSpPr>
        <p:spPr bwMode="white">
          <a:xfrm>
            <a:off x="0" y="1"/>
            <a:ext cx="9144000" cy="148167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lIns="91434" tIns="45717" rIns="91434" bIns="45717"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19458" y="541020"/>
            <a:ext cx="8112125" cy="3733800"/>
          </a:xfrm>
        </p:spPr>
        <p:txBody>
          <a:bodyPr/>
          <a:lstStyle>
            <a:lvl1pPr marL="233347" indent="-233347" algn="l" defTabSz="914338" rtl="0" eaLnBrk="1" latinLnBrk="0" hangingPunct="1">
              <a:lnSpc>
                <a:spcPct val="80000"/>
              </a:lnSpc>
              <a:spcBef>
                <a:spcPct val="0"/>
              </a:spcBef>
              <a:buClr>
                <a:schemeClr val="tx1"/>
              </a:buClr>
              <a:buFont typeface="Arial" pitchFamily="34" charset="0"/>
              <a:buChar char="“"/>
              <a:defRPr lang="en-US" sz="6000" b="0" kern="1200" spc="-20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Presentation Title Goes Here</a:t>
            </a:r>
            <a:endParaRPr lang="en-US" dirty="0"/>
          </a:p>
        </p:txBody>
      </p:sp>
      <p:sp>
        <p:nvSpPr>
          <p:cNvPr id="49" name="Rectangle 3"/>
          <p:cNvSpPr>
            <a:spLocks noChangeArrowheads="1"/>
          </p:cNvSpPr>
          <p:nvPr/>
        </p:nvSpPr>
        <p:spPr bwMode="hidden">
          <a:xfrm>
            <a:off x="0" y="1"/>
            <a:ext cx="9144000" cy="148167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lIns="91434" tIns="45717" rIns="91434" bIns="45717"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078174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8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xmlns:p14="http://schemas.microsoft.com/office/powerpoint/2010/main" presetID="22" presetClass="entr" presetSubtype="4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4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" grpId="0"/>
    </p:bldLst>
  </p:timing>
</p:sldLayout>
</file>

<file path=ppt/slideLayouts/slideLayout3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orytel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 flipV="1">
            <a:off x="217358" y="5296524"/>
            <a:ext cx="8694295" cy="1754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29702" y="1598951"/>
            <a:ext cx="4117446" cy="2517098"/>
          </a:xfrm>
        </p:spPr>
        <p:txBody>
          <a:bodyPr vert="horz" lIns="82290" tIns="45717" rIns="82290" bIns="45717" rtlCol="0" anchor="ctr" anchorCtr="0">
            <a:noAutofit/>
          </a:bodyPr>
          <a:lstStyle>
            <a:lvl1pPr marL="0" indent="0" algn="l" defTabSz="914338" rtl="0" eaLnBrk="1" latinLnBrk="0" hangingPunct="1">
              <a:lnSpc>
                <a:spcPct val="80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  <a:defRPr lang="en-US" sz="5400" b="0" kern="1200" spc="-20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12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Telling Shared Experiences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922520" y="259080"/>
            <a:ext cx="3895344" cy="5173980"/>
          </a:xfrm>
        </p:spPr>
        <p:txBody>
          <a:bodyPr anchor="ctr" anchorCtr="0">
            <a:normAutofit/>
          </a:bodyPr>
          <a:lstStyle>
            <a:lvl1pPr marL="0" indent="0">
              <a:buFontTx/>
              <a:buNone/>
              <a:defRPr sz="2000" baseline="0">
                <a:solidFill>
                  <a:schemeClr val="tx1"/>
                </a:solidFill>
                <a:latin typeface="+mj-lt"/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 smtClean="0"/>
              <a:t>Tell your story here</a:t>
            </a:r>
            <a:endParaRPr lang="en-US" dirty="0"/>
          </a:p>
        </p:txBody>
      </p:sp>
      <p:pic>
        <p:nvPicPr>
          <p:cNvPr id="12" name="Picture 11" descr="verticalbar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4441929" y="648057"/>
            <a:ext cx="89319" cy="440639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2403662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1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 build="p">
        <p:tmplLst>
          <p:tmpl lvl="1">
            <p:tnLst>
              <p:par>
                <p:cTn xmlns:p14="http://schemas.microsoft.com/office/powerpoint/2010/main" presetID="10" presetClass="entr" presetSubtype="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1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6385" y="3566160"/>
            <a:ext cx="4684867" cy="320146"/>
          </a:xfrm>
        </p:spPr>
        <p:txBody>
          <a:bodyPr vert="horz" lIns="91434" tIns="45717" rIns="91434" bIns="45717" rtlCol="0">
            <a:normAutofit/>
          </a:bodyPr>
          <a:lstStyle>
            <a:lvl1pPr marL="0" indent="0" algn="l" defTabSz="91433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1pPr>
            <a:lvl2pPr marL="4571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1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3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33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</a:pPr>
            <a:r>
              <a:rPr lang="en-US" dirty="0" smtClean="0"/>
              <a:t>Presenter Name and Title Go Here</a:t>
            </a:r>
            <a:endParaRPr lang="en-US" dirty="0"/>
          </a:p>
        </p:txBody>
      </p:sp>
      <p:grpSp>
        <p:nvGrpSpPr>
          <p:cNvPr id="4" name="Group 38"/>
          <p:cNvGrpSpPr/>
          <p:nvPr userDrawn="1"/>
        </p:nvGrpSpPr>
        <p:grpSpPr>
          <a:xfrm>
            <a:off x="341315" y="259293"/>
            <a:ext cx="908367" cy="400189"/>
            <a:chOff x="609600" y="528537"/>
            <a:chExt cx="1444734" cy="763789"/>
          </a:xfrm>
          <a:gradFill flip="none" rotWithShape="1">
            <a:gsLst>
              <a:gs pos="11000">
                <a:schemeClr val="accent2"/>
              </a:gs>
              <a:gs pos="100000">
                <a:schemeClr val="accent5"/>
              </a:gs>
            </a:gsLst>
            <a:lin ang="2700000" scaled="1"/>
            <a:tileRect/>
          </a:gradFill>
        </p:grpSpPr>
        <p:sp>
          <p:nvSpPr>
            <p:cNvPr id="10" name="Rectangle 9"/>
            <p:cNvSpPr>
              <a:spLocks noChangeArrowheads="1"/>
            </p:cNvSpPr>
            <p:nvPr/>
          </p:nvSpPr>
          <p:spPr bwMode="black">
            <a:xfrm>
              <a:off x="1016578" y="1035681"/>
              <a:ext cx="65914" cy="24973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black">
            <a:xfrm>
              <a:off x="1400563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12" name="Freeform 11"/>
            <p:cNvSpPr>
              <a:spLocks/>
            </p:cNvSpPr>
            <p:nvPr/>
          </p:nvSpPr>
          <p:spPr bwMode="black">
            <a:xfrm>
              <a:off x="740661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13" name="Freeform 12"/>
            <p:cNvSpPr>
              <a:spLocks noEditPoints="1"/>
            </p:cNvSpPr>
            <p:nvPr/>
          </p:nvSpPr>
          <p:spPr bwMode="black">
            <a:xfrm>
              <a:off x="1660385" y="1028765"/>
              <a:ext cx="262122" cy="263561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14" name="Freeform 13"/>
            <p:cNvSpPr>
              <a:spLocks/>
            </p:cNvSpPr>
            <p:nvPr/>
          </p:nvSpPr>
          <p:spPr bwMode="black">
            <a:xfrm>
              <a:off x="1167566" y="1028765"/>
              <a:ext cx="170916" cy="263561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15" name="Freeform 14"/>
            <p:cNvSpPr>
              <a:spLocks/>
            </p:cNvSpPr>
            <p:nvPr/>
          </p:nvSpPr>
          <p:spPr bwMode="black">
            <a:xfrm>
              <a:off x="609600" y="732931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16" name="Freeform 15"/>
            <p:cNvSpPr>
              <a:spLocks/>
            </p:cNvSpPr>
            <p:nvPr/>
          </p:nvSpPr>
          <p:spPr bwMode="black">
            <a:xfrm>
              <a:off x="783581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17" name="Freeform 16"/>
            <p:cNvSpPr>
              <a:spLocks/>
            </p:cNvSpPr>
            <p:nvPr/>
          </p:nvSpPr>
          <p:spPr bwMode="black">
            <a:xfrm>
              <a:off x="954497" y="528537"/>
              <a:ext cx="62081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18" name="Freeform 17"/>
            <p:cNvSpPr>
              <a:spLocks/>
            </p:cNvSpPr>
            <p:nvPr/>
          </p:nvSpPr>
          <p:spPr bwMode="black">
            <a:xfrm>
              <a:off x="1128478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19" name="Freeform 18"/>
            <p:cNvSpPr>
              <a:spLocks/>
            </p:cNvSpPr>
            <p:nvPr/>
          </p:nvSpPr>
          <p:spPr bwMode="black">
            <a:xfrm>
              <a:off x="1298627" y="732931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20" name="Freeform 19"/>
            <p:cNvSpPr>
              <a:spLocks/>
            </p:cNvSpPr>
            <p:nvPr/>
          </p:nvSpPr>
          <p:spPr bwMode="black">
            <a:xfrm>
              <a:off x="1472608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21" name="Freeform 20"/>
            <p:cNvSpPr>
              <a:spLocks/>
            </p:cNvSpPr>
            <p:nvPr/>
          </p:nvSpPr>
          <p:spPr bwMode="black">
            <a:xfrm>
              <a:off x="1646590" y="528537"/>
              <a:ext cx="62848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22" name="Freeform 21"/>
            <p:cNvSpPr>
              <a:spLocks/>
            </p:cNvSpPr>
            <p:nvPr/>
          </p:nvSpPr>
          <p:spPr bwMode="black">
            <a:xfrm>
              <a:off x="1817505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23" name="Freeform 22"/>
            <p:cNvSpPr>
              <a:spLocks/>
            </p:cNvSpPr>
            <p:nvPr/>
          </p:nvSpPr>
          <p:spPr bwMode="black">
            <a:xfrm>
              <a:off x="1991486" y="732931"/>
              <a:ext cx="62848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27" name="Rectangle 3"/>
          <p:cNvSpPr>
            <a:spLocks noChangeArrowheads="1"/>
          </p:cNvSpPr>
          <p:nvPr/>
        </p:nvSpPr>
        <p:spPr bwMode="white">
          <a:xfrm>
            <a:off x="0" y="1"/>
            <a:ext cx="9144000" cy="148167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lIns="91434" tIns="45717" rIns="91434" bIns="45717"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08695" y="2735580"/>
            <a:ext cx="4712557" cy="851958"/>
          </a:xfrm>
        </p:spPr>
        <p:txBody>
          <a:bodyPr vert="horz" lIns="82290" tIns="45717" rIns="82290" bIns="45717" rtlCol="0" anchor="b" anchorCtr="0">
            <a:noAutofit/>
          </a:bodyPr>
          <a:lstStyle>
            <a:lvl1pPr marL="0" indent="0" algn="l" defTabSz="914338" rtl="0" eaLnBrk="1" latinLnBrk="0" hangingPunct="1">
              <a:lnSpc>
                <a:spcPct val="80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  <a:defRPr lang="en-US" sz="6000" b="0" kern="1200" spc="-20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12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Demo Title</a:t>
            </a:r>
            <a:endParaRPr lang="en-US" dirty="0"/>
          </a:p>
        </p:txBody>
      </p:sp>
      <p:sp>
        <p:nvSpPr>
          <p:cNvPr id="49" name="Rectangle 3"/>
          <p:cNvSpPr>
            <a:spLocks noChangeArrowheads="1"/>
          </p:cNvSpPr>
          <p:nvPr/>
        </p:nvSpPr>
        <p:spPr bwMode="hidden">
          <a:xfrm>
            <a:off x="0" y="1"/>
            <a:ext cx="9144000" cy="148167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lIns="91434" tIns="45717" rIns="91434" bIns="45717"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31" name="Picture Placeholder 30"/>
          <p:cNvSpPr>
            <a:spLocks noGrp="1"/>
          </p:cNvSpPr>
          <p:nvPr>
            <p:ph type="pic" sz="quarter" idx="10" hasCustomPrompt="1"/>
          </p:nvPr>
        </p:nvSpPr>
        <p:spPr>
          <a:xfrm>
            <a:off x="5540377" y="1598084"/>
            <a:ext cx="2676525" cy="2407708"/>
          </a:xfrm>
        </p:spPr>
        <p:txBody>
          <a:bodyPr anchor="ctr" anchorCtr="1"/>
          <a:lstStyle>
            <a:lvl1pPr algn="ctr">
              <a:defRPr>
                <a:latin typeface="+mj-lt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443755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-12700" y="5118102"/>
            <a:ext cx="9156700" cy="59689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 smtClean="0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7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</p:spPr>
      </p:pic>
      <p:sp>
        <p:nvSpPr>
          <p:cNvPr id="9" name="Rounded Rectangle 8"/>
          <p:cNvSpPr/>
          <p:nvPr userDrawn="1"/>
        </p:nvSpPr>
        <p:spPr>
          <a:xfrm>
            <a:off x="1823499" y="-2981739"/>
            <a:ext cx="1729740" cy="1167847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  <a:alpha val="18000"/>
                </a:scheme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" name="Rounded Rectangle 9"/>
          <p:cNvSpPr/>
          <p:nvPr userDrawn="1"/>
        </p:nvSpPr>
        <p:spPr>
          <a:xfrm>
            <a:off x="0" y="-537679"/>
            <a:ext cx="1729740" cy="679035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  <a:alpha val="18000"/>
                </a:scheme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" name="Rounded Rectangle 10"/>
          <p:cNvSpPr/>
          <p:nvPr userDrawn="1"/>
        </p:nvSpPr>
        <p:spPr>
          <a:xfrm rot="10800000">
            <a:off x="1013792" y="-537679"/>
            <a:ext cx="1729740" cy="679035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6375620" y="1425989"/>
            <a:ext cx="1729740" cy="679035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>
                  <a:lumMod val="75000"/>
                  <a:alpha val="28000"/>
                </a:schemeClr>
              </a:gs>
              <a:gs pos="100000">
                <a:schemeClr val="accent4">
                  <a:lumMod val="75000"/>
                  <a:alpha val="29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8105452" y="695739"/>
            <a:ext cx="1729740" cy="679035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>
                  <a:lumMod val="75000"/>
                  <a:alpha val="28000"/>
                </a:schemeClr>
              </a:gs>
              <a:gs pos="100000">
                <a:schemeClr val="accent4">
                  <a:lumMod val="75000"/>
                  <a:alpha val="29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4" name="Rounded Rectangle 13"/>
          <p:cNvSpPr/>
          <p:nvPr/>
        </p:nvSpPr>
        <p:spPr>
          <a:xfrm rot="10800000">
            <a:off x="3036073" y="-2814707"/>
            <a:ext cx="1729740" cy="679035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7744" y="403860"/>
            <a:ext cx="8755128" cy="3643443"/>
          </a:xfrm>
        </p:spPr>
        <p:txBody>
          <a:bodyPr anchor="b" anchorCtr="0"/>
          <a:lstStyle>
            <a:lvl1pPr marL="228584" indent="-228584">
              <a:buFont typeface="Arial" pitchFamily="34" charset="0"/>
              <a:buChar char="“"/>
              <a:defRPr sz="5400" spc="-2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8" name="Rectangle 5"/>
          <p:cNvSpPr>
            <a:spLocks noChangeArrowheads="1"/>
          </p:cNvSpPr>
          <p:nvPr/>
        </p:nvSpPr>
        <p:spPr bwMode="ltGray">
          <a:xfrm>
            <a:off x="7762660" y="5457892"/>
            <a:ext cx="812991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</a:pPr>
            <a:r>
              <a:rPr lang="en-US" sz="600" dirty="0">
                <a:solidFill>
                  <a:srgbClr val="FFFFFF"/>
                </a:solidFill>
                <a:latin typeface="Arial"/>
                <a:ea typeface="+mn-ea"/>
                <a:cs typeface="+mn-cs"/>
              </a:rPr>
              <a:t>Cisco Confidential</a:t>
            </a:r>
          </a:p>
        </p:txBody>
      </p:sp>
      <p:sp>
        <p:nvSpPr>
          <p:cNvPr id="19" name="Rectangle 5"/>
          <p:cNvSpPr>
            <a:spLocks noChangeArrowheads="1"/>
          </p:cNvSpPr>
          <p:nvPr userDrawn="1"/>
        </p:nvSpPr>
        <p:spPr bwMode="ltGray">
          <a:xfrm>
            <a:off x="7762660" y="5457892"/>
            <a:ext cx="812991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</a:pPr>
            <a:r>
              <a:rPr lang="en-US" sz="600" dirty="0">
                <a:solidFill>
                  <a:srgbClr val="FFFFFF"/>
                </a:solidFill>
                <a:latin typeface="Arial"/>
                <a:ea typeface="+mn-ea"/>
                <a:cs typeface="+mn-cs"/>
              </a:rPr>
              <a:t>Cisco Confidential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0249" y="4465753"/>
            <a:ext cx="8574685" cy="511968"/>
          </a:xfrm>
        </p:spPr>
        <p:txBody>
          <a:bodyPr vert="horz" lIns="91434" tIns="45717" rIns="91434" bIns="45717" rtlCol="0">
            <a:normAutofit/>
          </a:bodyPr>
          <a:lstStyle>
            <a:lvl1pPr marL="0" indent="0">
              <a:buNone/>
              <a:defRPr lang="en-US" sz="24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91433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</a:pPr>
            <a:r>
              <a:rPr lang="en-US" dirty="0" smtClean="0"/>
              <a:t>Source</a:t>
            </a:r>
            <a:endParaRPr lang="en-US" dirty="0"/>
          </a:p>
        </p:txBody>
      </p:sp>
      <p:sp>
        <p:nvSpPr>
          <p:cNvPr id="21" name="Rectangle 4"/>
          <p:cNvSpPr>
            <a:spLocks noChangeArrowheads="1"/>
          </p:cNvSpPr>
          <p:nvPr userDrawn="1"/>
        </p:nvSpPr>
        <p:spPr bwMode="ltGray">
          <a:xfrm>
            <a:off x="251375" y="5459337"/>
            <a:ext cx="3420515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9" tIns="41058" rIns="82119" bIns="41058" anchor="b" anchorCtr="0">
            <a:spAutoFit/>
          </a:bodyPr>
          <a:lstStyle/>
          <a:p>
            <a:pPr algn="l" defTabSz="814333" fontAlgn="auto">
              <a:spcBef>
                <a:spcPts val="0"/>
              </a:spcBef>
              <a:spcAft>
                <a:spcPts val="0"/>
              </a:spcAft>
            </a:pPr>
            <a:r>
              <a:rPr lang="en-US" sz="600" dirty="0" smtClean="0">
                <a:solidFill>
                  <a:srgbClr val="FFFFFF"/>
                </a:solidFill>
                <a:latin typeface="Arial"/>
                <a:ea typeface="+mn-ea"/>
                <a:cs typeface="+mn-cs"/>
              </a:rPr>
              <a:t>© 2011 Cisco and/or its affiliates. All rights reserved.</a:t>
            </a:r>
            <a:endParaRPr lang="en-US" sz="600" dirty="0">
              <a:solidFill>
                <a:srgbClr val="FFFFFF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22" name="Rectangle 7"/>
          <p:cNvSpPr>
            <a:spLocks noChangeArrowheads="1"/>
          </p:cNvSpPr>
          <p:nvPr userDrawn="1"/>
        </p:nvSpPr>
        <p:spPr bwMode="ltGray">
          <a:xfrm>
            <a:off x="8640531" y="5454472"/>
            <a:ext cx="259881" cy="1752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</a:pPr>
            <a:fld id="{DFCF27A5-1A5B-48D3-A060-2758FFBB1ADD}" type="slidenum">
              <a:rPr lang="en-US" sz="600">
                <a:solidFill>
                  <a:srgbClr val="FFFFFF"/>
                </a:solidFill>
                <a:latin typeface="Arial"/>
                <a:ea typeface="+mn-ea"/>
                <a:cs typeface="+mn-cs"/>
              </a:rPr>
              <a:pPr algn="r" defTabSz="814333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sz="600" dirty="0">
              <a:solidFill>
                <a:srgbClr val="FFFFFF"/>
              </a:solidFill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8554907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1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1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7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2" grpId="0"/>
      <p:bldP spid="7" grpId="0" build="p">
        <p:tmplLst>
          <p:tmpl lvl="1">
            <p:tnLst>
              <p:par>
                <p:cTn xmlns:p14="http://schemas.microsoft.com/office/powerpoint/2010/main" presetID="10" presetClass="entr" presetSubtype="0" fill="hold" nodeType="withEffect">
                  <p:stCondLst>
                    <p:cond delay="2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ngle photo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</p:spPr>
      </p:pic>
      <p:sp>
        <p:nvSpPr>
          <p:cNvPr id="29" name="Rectangle 28"/>
          <p:cNvSpPr/>
          <p:nvPr/>
        </p:nvSpPr>
        <p:spPr>
          <a:xfrm>
            <a:off x="1891875" y="662940"/>
            <a:ext cx="5349240" cy="333756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3" name="Rectangle 22"/>
          <p:cNvSpPr/>
          <p:nvPr userDrawn="1"/>
        </p:nvSpPr>
        <p:spPr>
          <a:xfrm>
            <a:off x="1891875" y="3995293"/>
            <a:ext cx="5347552" cy="83031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143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 hasCustomPrompt="1"/>
          </p:nvPr>
        </p:nvSpPr>
        <p:spPr>
          <a:xfrm>
            <a:off x="1900238" y="662940"/>
            <a:ext cx="5329238" cy="3337560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</p:spPr>
        <p:txBody>
          <a:bodyPr anchor="ctr" anchorCtr="0"/>
          <a:lstStyle>
            <a:lvl1pPr algn="ctr">
              <a:buFontTx/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2065871" y="4061198"/>
            <a:ext cx="5074070" cy="698500"/>
          </a:xfrm>
        </p:spPr>
        <p:txBody>
          <a:bodyPr anchor="ctr"/>
          <a:lstStyle>
            <a:lvl1pPr>
              <a:defRPr sz="2600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648772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ll photo_top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</p:spPr>
      </p:pic>
      <p:sp>
        <p:nvSpPr>
          <p:cNvPr id="32" name="Rectangle 31"/>
          <p:cNvSpPr/>
          <p:nvPr/>
        </p:nvSpPr>
        <p:spPr>
          <a:xfrm>
            <a:off x="338329" y="259080"/>
            <a:ext cx="3273552" cy="204978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 hasCustomPrompt="1"/>
          </p:nvPr>
        </p:nvSpPr>
        <p:spPr>
          <a:xfrm>
            <a:off x="338329" y="259080"/>
            <a:ext cx="3273552" cy="2049780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34" tIns="45717" rIns="91434" bIns="45717" rtlCol="0" anchor="ctr" anchorCtr="0">
            <a:normAutofit/>
          </a:bodyPr>
          <a:lstStyle>
            <a:lvl1pPr marL="0" indent="0" algn="ctr" defTabSz="91433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229703" y="2857500"/>
            <a:ext cx="7009298" cy="1449622"/>
          </a:xfrm>
        </p:spPr>
        <p:txBody>
          <a:bodyPr anchor="t">
            <a:spAutoFit/>
          </a:bodyPr>
          <a:lstStyle>
            <a:lvl1pPr marL="0" marR="0" indent="0" algn="l" defTabSz="914338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Large photo </a:t>
            </a:r>
            <a:br>
              <a:rPr lang="en-US" dirty="0" smtClean="0"/>
            </a:br>
            <a:r>
              <a:rPr lang="en-US" dirty="0" smtClean="0"/>
              <a:t>caption here.</a:t>
            </a:r>
          </a:p>
        </p:txBody>
      </p:sp>
    </p:spTree>
    <p:extLst>
      <p:ext uri="{BB962C8B-B14F-4D97-AF65-F5344CB8AC3E}">
        <p14:creationId xmlns:p14="http://schemas.microsoft.com/office/powerpoint/2010/main" val="268553243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ortrait photo_right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</p:spPr>
      </p:pic>
      <p:sp>
        <p:nvSpPr>
          <p:cNvPr id="40" name="Rectangle 39"/>
          <p:cNvSpPr/>
          <p:nvPr/>
        </p:nvSpPr>
        <p:spPr>
          <a:xfrm>
            <a:off x="4992624" y="716280"/>
            <a:ext cx="3630168" cy="419100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 hasCustomPrompt="1"/>
          </p:nvPr>
        </p:nvSpPr>
        <p:spPr>
          <a:xfrm>
            <a:off x="4992624" y="716280"/>
            <a:ext cx="3630168" cy="4191000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anchor="ctr" anchorCtr="0"/>
          <a:lstStyle>
            <a:lvl1pPr algn="ctr">
              <a:buFontTx/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229703" y="607478"/>
            <a:ext cx="4349918" cy="1098756"/>
          </a:xfrm>
        </p:spPr>
        <p:txBody>
          <a:bodyPr anchor="t">
            <a:spAutoFit/>
          </a:bodyPr>
          <a:lstStyle>
            <a:lvl1pPr>
              <a:lnSpc>
                <a:spcPct val="90000"/>
              </a:lnSpc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234033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ultipl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</p:spPr>
      </p:pic>
      <p:sp>
        <p:nvSpPr>
          <p:cNvPr id="48" name="Rectangle 47"/>
          <p:cNvSpPr/>
          <p:nvPr/>
        </p:nvSpPr>
        <p:spPr>
          <a:xfrm>
            <a:off x="3668713" y="259291"/>
            <a:ext cx="3268136" cy="221721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9" name="Picture Placeholder 25"/>
          <p:cNvSpPr>
            <a:spLocks noGrp="1"/>
          </p:cNvSpPr>
          <p:nvPr>
            <p:ph type="pic" sz="quarter" idx="11" hasCustomPrompt="1"/>
          </p:nvPr>
        </p:nvSpPr>
        <p:spPr>
          <a:xfrm>
            <a:off x="3668991" y="259291"/>
            <a:ext cx="3267861" cy="2217210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34" tIns="45717" rIns="91434" bIns="45717" rtlCol="0" anchor="ctr" anchorCtr="0">
            <a:normAutofit/>
          </a:bodyPr>
          <a:lstStyle>
            <a:lvl1pPr marL="0" indent="0" algn="ctr" defTabSz="91433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334964" y="259291"/>
            <a:ext cx="3258612" cy="221721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 hasCustomPrompt="1"/>
          </p:nvPr>
        </p:nvSpPr>
        <p:spPr>
          <a:xfrm>
            <a:off x="320826" y="259291"/>
            <a:ext cx="3272751" cy="2217210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34" tIns="45717" rIns="91434" bIns="45717" rtlCol="0" anchor="ctr" anchorCtr="0">
            <a:normAutofit/>
          </a:bodyPr>
          <a:lstStyle>
            <a:lvl1pPr marL="0" indent="0" algn="ctr" defTabSz="91433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7011988" y="259291"/>
            <a:ext cx="1806574" cy="1090084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51" name="Picture Placeholder 25"/>
          <p:cNvSpPr>
            <a:spLocks noGrp="1"/>
          </p:cNvSpPr>
          <p:nvPr>
            <p:ph type="pic" sz="quarter" idx="12" hasCustomPrompt="1"/>
          </p:nvPr>
        </p:nvSpPr>
        <p:spPr>
          <a:xfrm>
            <a:off x="7011990" y="259291"/>
            <a:ext cx="1806573" cy="1090084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34" tIns="45717" rIns="91434" bIns="45717" rtlCol="0" anchor="ctr" anchorCtr="0">
            <a:normAutofit/>
          </a:bodyPr>
          <a:lstStyle>
            <a:lvl1pPr marL="0" indent="0" algn="ctr" defTabSz="91433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52" name="Rectangle 51"/>
          <p:cNvSpPr/>
          <p:nvPr/>
        </p:nvSpPr>
        <p:spPr>
          <a:xfrm>
            <a:off x="334965" y="2524127"/>
            <a:ext cx="2501965" cy="2882445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53" name="Picture Placeholder 25"/>
          <p:cNvSpPr>
            <a:spLocks noGrp="1"/>
          </p:cNvSpPr>
          <p:nvPr>
            <p:ph type="pic" sz="quarter" idx="13" hasCustomPrompt="1"/>
          </p:nvPr>
        </p:nvSpPr>
        <p:spPr>
          <a:xfrm>
            <a:off x="320824" y="2524127"/>
            <a:ext cx="2516104" cy="2882445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34" tIns="45717" rIns="91434" bIns="45717" rtlCol="0" anchor="ctr" anchorCtr="0">
            <a:normAutofit/>
          </a:bodyPr>
          <a:lstStyle>
            <a:lvl1pPr marL="0" indent="0" algn="ctr" defTabSz="91433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2911476" y="2524127"/>
            <a:ext cx="4025374" cy="2882445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55" name="Picture Placeholder 25"/>
          <p:cNvSpPr>
            <a:spLocks noGrp="1"/>
          </p:cNvSpPr>
          <p:nvPr>
            <p:ph type="pic" sz="quarter" idx="14" hasCustomPrompt="1"/>
          </p:nvPr>
        </p:nvSpPr>
        <p:spPr>
          <a:xfrm>
            <a:off x="2908334" y="2524127"/>
            <a:ext cx="4028516" cy="2882445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34" tIns="45717" rIns="91434" bIns="45717" rtlCol="0" anchor="ctr" anchorCtr="0">
            <a:normAutofit/>
          </a:bodyPr>
          <a:lstStyle>
            <a:lvl1pPr marL="0" indent="0" algn="ctr" defTabSz="91433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7011988" y="1403049"/>
            <a:ext cx="1806574" cy="2868461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57" name="Picture Placeholder 25"/>
          <p:cNvSpPr>
            <a:spLocks noGrp="1"/>
          </p:cNvSpPr>
          <p:nvPr>
            <p:ph type="pic" sz="quarter" idx="15" hasCustomPrompt="1"/>
          </p:nvPr>
        </p:nvSpPr>
        <p:spPr>
          <a:xfrm>
            <a:off x="7011990" y="1397000"/>
            <a:ext cx="1806573" cy="2874508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34" tIns="45717" rIns="91434" bIns="45717" rtlCol="0" anchor="ctr" anchorCtr="0">
            <a:normAutofit/>
          </a:bodyPr>
          <a:lstStyle>
            <a:lvl1pPr marL="0" indent="0" algn="ctr" defTabSz="91433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58" name="Rectangle 57"/>
          <p:cNvSpPr/>
          <p:nvPr/>
        </p:nvSpPr>
        <p:spPr>
          <a:xfrm>
            <a:off x="7011988" y="4319134"/>
            <a:ext cx="1806574" cy="1087438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59" name="Picture Placeholder 25"/>
          <p:cNvSpPr>
            <a:spLocks noGrp="1"/>
          </p:cNvSpPr>
          <p:nvPr>
            <p:ph type="pic" sz="quarter" idx="16" hasCustomPrompt="1"/>
          </p:nvPr>
        </p:nvSpPr>
        <p:spPr>
          <a:xfrm>
            <a:off x="7011990" y="4319134"/>
            <a:ext cx="1806573" cy="1087438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34" tIns="45717" rIns="91434" bIns="45717" rtlCol="0" anchor="ctr" anchorCtr="0">
            <a:normAutofit/>
          </a:bodyPr>
          <a:lstStyle>
            <a:lvl1pPr marL="0" indent="0" algn="ctr" defTabSz="91433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056825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photo with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38328" y="259081"/>
            <a:ext cx="8476488" cy="5062825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333377" y="259081"/>
            <a:ext cx="8474869" cy="5045154"/>
          </a:xfrm>
          <a:ln>
            <a:solidFill>
              <a:schemeClr val="bg2"/>
            </a:solidFill>
          </a:ln>
        </p:spPr>
        <p:txBody>
          <a:bodyPr vert="horz" lIns="91434" tIns="45717" rIns="91434" bIns="45717" rtlCol="0" anchor="ctr" anchorCtr="0">
            <a:normAutofit/>
          </a:bodyPr>
          <a:lstStyle>
            <a:lvl1pPr marL="0" indent="0" algn="ctr" defTabSz="91433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baseline="0" dirty="0">
                <a:solidFill>
                  <a:srgbClr val="546568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 smtClean="0"/>
              <a:t>Photo placeholder</a:t>
            </a:r>
            <a:endParaRPr lang="en-US" dirty="0"/>
          </a:p>
        </p:txBody>
      </p:sp>
      <p:pic>
        <p:nvPicPr>
          <p:cNvPr id="3" name="Picture 2" descr="bottom bar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333375" y="5312386"/>
            <a:ext cx="8477250" cy="142875"/>
          </a:xfrm>
          <a:prstGeom prst="rect">
            <a:avLst/>
          </a:prstGeom>
        </p:spPr>
      </p:pic>
      <p:sp>
        <p:nvSpPr>
          <p:cNvPr id="11" name="Rectangle 5"/>
          <p:cNvSpPr>
            <a:spLocks noChangeArrowheads="1"/>
          </p:cNvSpPr>
          <p:nvPr userDrawn="1"/>
        </p:nvSpPr>
        <p:spPr bwMode="ltGray">
          <a:xfrm>
            <a:off x="7789672" y="5457892"/>
            <a:ext cx="785979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</a:pPr>
            <a:r>
              <a:rPr lang="en-US" sz="600" dirty="0">
                <a:solidFill>
                  <a:srgbClr val="C0C0C0"/>
                </a:solidFill>
                <a:latin typeface="Arial"/>
                <a:ea typeface="+mn-ea"/>
                <a:cs typeface="+mn-cs"/>
              </a:rPr>
              <a:t>Cisco Confidential</a:t>
            </a:r>
          </a:p>
        </p:txBody>
      </p:sp>
      <p:sp>
        <p:nvSpPr>
          <p:cNvPr id="8" name="Rectangle 4"/>
          <p:cNvSpPr>
            <a:spLocks noChangeArrowheads="1"/>
          </p:cNvSpPr>
          <p:nvPr userDrawn="1"/>
        </p:nvSpPr>
        <p:spPr bwMode="ltGray">
          <a:xfrm>
            <a:off x="251375" y="5459337"/>
            <a:ext cx="3420515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9" tIns="41058" rIns="82119" bIns="41058" anchor="b" anchorCtr="0">
            <a:spAutoFit/>
          </a:bodyPr>
          <a:lstStyle/>
          <a:p>
            <a:pPr algn="l" defTabSz="814333" fontAlgn="auto">
              <a:spcBef>
                <a:spcPts val="0"/>
              </a:spcBef>
              <a:spcAft>
                <a:spcPts val="0"/>
              </a:spcAft>
            </a:pPr>
            <a:r>
              <a:rPr lang="en-US" sz="600" dirty="0" smtClean="0">
                <a:solidFill>
                  <a:srgbClr val="C0C0C0"/>
                </a:solidFill>
                <a:latin typeface="Arial"/>
                <a:ea typeface="+mn-ea"/>
                <a:cs typeface="+mn-cs"/>
              </a:rPr>
              <a:t>© 2011 Cisco and/or its affiliates. All rights reserved.</a:t>
            </a:r>
            <a:endParaRPr lang="en-US" sz="600" dirty="0">
              <a:solidFill>
                <a:srgbClr val="C0C0C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10" name="Rectangle 7"/>
          <p:cNvSpPr>
            <a:spLocks noChangeArrowheads="1"/>
          </p:cNvSpPr>
          <p:nvPr userDrawn="1"/>
        </p:nvSpPr>
        <p:spPr bwMode="ltGray">
          <a:xfrm>
            <a:off x="8640531" y="5454472"/>
            <a:ext cx="259881" cy="1752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  <a:latin typeface="Arial"/>
                <a:ea typeface="+mn-ea"/>
                <a:cs typeface="+mn-cs"/>
              </a:rPr>
              <a:pPr algn="r" defTabSz="814333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7018675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ble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-91440" y="-76200"/>
            <a:ext cx="9326880" cy="5867400"/>
          </a:xfrm>
        </p:spPr>
        <p:txBody>
          <a:bodyPr anchor="ctr" anchorCtr="1">
            <a:noAutofit/>
          </a:bodyPr>
          <a:lstStyle>
            <a:lvl1pPr algn="ctr">
              <a:buNone/>
              <a:defRPr>
                <a:latin typeface="+mj-lt"/>
              </a:defRPr>
            </a:lvl1pPr>
          </a:lstStyle>
          <a:p>
            <a:r>
              <a:rPr lang="en-US" dirty="0" smtClean="0"/>
              <a:t>Full bleed image placeholder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417256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93753" y="254000"/>
            <a:ext cx="7435849" cy="698500"/>
          </a:xfrm>
        </p:spPr>
        <p:txBody>
          <a:bodyPr/>
          <a:lstStyle/>
          <a:p>
            <a:r>
              <a:rPr lang="en-US" dirty="0" smtClean="0"/>
              <a:t>Slide Title Goes Here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793753" y="1333500"/>
            <a:ext cx="7435849" cy="3771636"/>
          </a:xfrm>
        </p:spPr>
        <p:txBody>
          <a:bodyPr/>
          <a:lstStyle/>
          <a:p>
            <a:pPr lvl="0"/>
            <a:r>
              <a:rPr lang="en-US" dirty="0" smtClean="0"/>
              <a:t>Body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793753" y="988785"/>
            <a:ext cx="7435849" cy="317500"/>
          </a:xfrm>
        </p:spPr>
        <p:txBody>
          <a:bodyPr anchor="ctr" anchorCtr="0">
            <a:noAutofit/>
          </a:bodyPr>
          <a:lstStyle>
            <a:lvl1pPr>
              <a:buFontTx/>
              <a:buNone/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dirty="0" smtClean="0"/>
              <a:t>Subtitle Goes Here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793751" y="5259064"/>
            <a:ext cx="7461250" cy="307770"/>
          </a:xfrm>
        </p:spPr>
        <p:txBody>
          <a:bodyPr wrap="square" anchor="b" anchorCtr="0">
            <a:spAutoFit/>
          </a:bodyPr>
          <a:lstStyle>
            <a:lvl1pPr algn="l" defTabSz="804808">
              <a:lnSpc>
                <a:spcPct val="100000"/>
              </a:lnSpc>
              <a:spcBef>
                <a:spcPct val="50000"/>
              </a:spcBef>
              <a:buNone/>
              <a:defRPr sz="1400"/>
            </a:lvl1pPr>
            <a:lvl2pPr>
              <a:buFont typeface="Arial" pitchFamily="34" charset="0"/>
              <a:buNone/>
              <a:defRPr sz="1400"/>
            </a:lvl2pPr>
            <a:lvl3pPr>
              <a:buFont typeface="Arial" pitchFamily="34" charset="0"/>
              <a:buNone/>
              <a:defRPr sz="1400"/>
            </a:lvl3pPr>
            <a:lvl4pPr>
              <a:buFont typeface="Arial" pitchFamily="34" charset="0"/>
              <a:buNone/>
              <a:defRPr sz="1400"/>
            </a:lvl4pPr>
            <a:lvl5pPr>
              <a:buFont typeface="Arial" pitchFamily="34" charset="0"/>
              <a:buNone/>
              <a:defRPr sz="1400"/>
            </a:lvl5pPr>
          </a:lstStyle>
          <a:p>
            <a:pPr lvl="0"/>
            <a:r>
              <a:rPr lang="en-US" dirty="0" smtClean="0"/>
              <a:t>Source: Placeholder for Notes Is 14 Points</a:t>
            </a:r>
          </a:p>
        </p:txBody>
      </p:sp>
    </p:spTree>
    <p:extLst>
      <p:ext uri="{BB962C8B-B14F-4D97-AF65-F5344CB8AC3E}">
        <p14:creationId xmlns:p14="http://schemas.microsoft.com/office/powerpoint/2010/main" val="721159789"/>
      </p:ext>
    </p:extLst>
  </p:cSld>
  <p:clrMapOvr>
    <a:masterClrMapping/>
  </p:clrMapOvr>
  <p:transition xmlns:p14="http://schemas.microsoft.com/office/powerpoint/2010/main">
    <p:wipe dir="r"/>
  </p:transition>
</p:sldLayout>
</file>

<file path=ppt/slideLayouts/slideLayout3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ndard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</p:spPr>
      </p:pic>
      <p:sp>
        <p:nvSpPr>
          <p:cNvPr id="22" name="Rectangle 21"/>
          <p:cNvSpPr/>
          <p:nvPr userDrawn="1"/>
        </p:nvSpPr>
        <p:spPr>
          <a:xfrm>
            <a:off x="0" y="0"/>
            <a:ext cx="9144000" cy="5715000"/>
          </a:xfrm>
          <a:prstGeom prst="rect">
            <a:avLst/>
          </a:prstGeom>
          <a:blipFill dpi="0" rotWithShape="1">
            <a:blip r:embed="rId3" cstate="print">
              <a:alphaModFix amt="29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grpSp>
        <p:nvGrpSpPr>
          <p:cNvPr id="2" name="Group 3"/>
          <p:cNvGrpSpPr/>
          <p:nvPr userDrawn="1"/>
        </p:nvGrpSpPr>
        <p:grpSpPr>
          <a:xfrm>
            <a:off x="341316" y="5103813"/>
            <a:ext cx="787133" cy="346778"/>
            <a:chOff x="609600" y="528537"/>
            <a:chExt cx="1444734" cy="763789"/>
          </a:xfrm>
          <a:solidFill>
            <a:schemeClr val="bg1"/>
          </a:solidFill>
        </p:grpSpPr>
        <p:sp>
          <p:nvSpPr>
            <p:cNvPr id="40" name="Rectangle 39"/>
            <p:cNvSpPr>
              <a:spLocks noChangeArrowheads="1"/>
            </p:cNvSpPr>
            <p:nvPr/>
          </p:nvSpPr>
          <p:spPr bwMode="black">
            <a:xfrm>
              <a:off x="1016578" y="1035681"/>
              <a:ext cx="65914" cy="24973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41" name="Freeform 40"/>
            <p:cNvSpPr>
              <a:spLocks/>
            </p:cNvSpPr>
            <p:nvPr/>
          </p:nvSpPr>
          <p:spPr bwMode="black">
            <a:xfrm>
              <a:off x="1400563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42" name="Freeform 41"/>
            <p:cNvSpPr>
              <a:spLocks/>
            </p:cNvSpPr>
            <p:nvPr/>
          </p:nvSpPr>
          <p:spPr bwMode="black">
            <a:xfrm>
              <a:off x="740661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43" name="Freeform 42"/>
            <p:cNvSpPr>
              <a:spLocks noEditPoints="1"/>
            </p:cNvSpPr>
            <p:nvPr/>
          </p:nvSpPr>
          <p:spPr bwMode="black">
            <a:xfrm>
              <a:off x="1660385" y="1028765"/>
              <a:ext cx="262122" cy="263561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44" name="Freeform 43"/>
            <p:cNvSpPr>
              <a:spLocks/>
            </p:cNvSpPr>
            <p:nvPr/>
          </p:nvSpPr>
          <p:spPr bwMode="black">
            <a:xfrm>
              <a:off x="1167566" y="1028765"/>
              <a:ext cx="170916" cy="263561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45" name="Freeform 44"/>
            <p:cNvSpPr>
              <a:spLocks/>
            </p:cNvSpPr>
            <p:nvPr/>
          </p:nvSpPr>
          <p:spPr bwMode="black">
            <a:xfrm>
              <a:off x="609600" y="732931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46" name="Freeform 45"/>
            <p:cNvSpPr>
              <a:spLocks/>
            </p:cNvSpPr>
            <p:nvPr/>
          </p:nvSpPr>
          <p:spPr bwMode="black">
            <a:xfrm>
              <a:off x="783581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47" name="Freeform 46"/>
            <p:cNvSpPr>
              <a:spLocks/>
            </p:cNvSpPr>
            <p:nvPr/>
          </p:nvSpPr>
          <p:spPr bwMode="black">
            <a:xfrm>
              <a:off x="954497" y="528537"/>
              <a:ext cx="62081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48" name="Freeform 47"/>
            <p:cNvSpPr>
              <a:spLocks/>
            </p:cNvSpPr>
            <p:nvPr/>
          </p:nvSpPr>
          <p:spPr bwMode="black">
            <a:xfrm>
              <a:off x="1128478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49" name="Freeform 48"/>
            <p:cNvSpPr>
              <a:spLocks/>
            </p:cNvSpPr>
            <p:nvPr/>
          </p:nvSpPr>
          <p:spPr bwMode="black">
            <a:xfrm>
              <a:off x="1298627" y="732931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50" name="Freeform 49"/>
            <p:cNvSpPr>
              <a:spLocks/>
            </p:cNvSpPr>
            <p:nvPr/>
          </p:nvSpPr>
          <p:spPr bwMode="black">
            <a:xfrm>
              <a:off x="1472608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51" name="Freeform 50"/>
            <p:cNvSpPr>
              <a:spLocks/>
            </p:cNvSpPr>
            <p:nvPr/>
          </p:nvSpPr>
          <p:spPr bwMode="black">
            <a:xfrm>
              <a:off x="1646590" y="528537"/>
              <a:ext cx="62848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52" name="Freeform 51"/>
            <p:cNvSpPr>
              <a:spLocks/>
            </p:cNvSpPr>
            <p:nvPr/>
          </p:nvSpPr>
          <p:spPr bwMode="black">
            <a:xfrm>
              <a:off x="1817505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53" name="Freeform 52"/>
            <p:cNvSpPr>
              <a:spLocks/>
            </p:cNvSpPr>
            <p:nvPr/>
          </p:nvSpPr>
          <p:spPr bwMode="black">
            <a:xfrm>
              <a:off x="1991486" y="732931"/>
              <a:ext cx="62848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21" name="Media Placeholder 20"/>
          <p:cNvSpPr>
            <a:spLocks noGrp="1"/>
          </p:cNvSpPr>
          <p:nvPr>
            <p:ph type="media" sz="quarter" idx="10" hasCustomPrompt="1"/>
          </p:nvPr>
        </p:nvSpPr>
        <p:spPr>
          <a:xfrm>
            <a:off x="2845150" y="648891"/>
            <a:ext cx="5971032" cy="3688080"/>
          </a:xfrm>
          <a:solidFill>
            <a:schemeClr val="tx1">
              <a:lumMod val="50000"/>
            </a:schemeClr>
          </a:solidFill>
          <a:ln>
            <a:noFill/>
          </a:ln>
          <a:effectLst>
            <a:innerShdw blurRad="419100">
              <a:prstClr val="black">
                <a:alpha val="47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34" tIns="45717" rIns="91434" bIns="45717" rtlCol="0" anchor="ctr">
            <a:normAutofit/>
          </a:bodyPr>
          <a:lstStyle>
            <a:lvl1pPr marL="0" indent="0" algn="ctr" defTabSz="91433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800" kern="1200">
                <a:solidFill>
                  <a:schemeClr val="lt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Click icon to add video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076824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_gradi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867492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5"/>
          <p:cNvSpPr>
            <a:spLocks noChangeArrowheads="1"/>
          </p:cNvSpPr>
          <p:nvPr userDrawn="1"/>
        </p:nvSpPr>
        <p:spPr bwMode="ltGray">
          <a:xfrm>
            <a:off x="7789672" y="5457892"/>
            <a:ext cx="785979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</a:pPr>
            <a:r>
              <a:rPr lang="en-US" sz="600" dirty="0">
                <a:solidFill>
                  <a:srgbClr val="C0C0C0"/>
                </a:solidFill>
                <a:latin typeface="Arial"/>
                <a:ea typeface="+mn-ea"/>
                <a:cs typeface="+mn-cs"/>
              </a:rPr>
              <a:t>Cisco Confidential</a:t>
            </a:r>
          </a:p>
        </p:txBody>
      </p:sp>
      <p:sp>
        <p:nvSpPr>
          <p:cNvPr id="5" name="Rectangle 4"/>
          <p:cNvSpPr>
            <a:spLocks noChangeArrowheads="1"/>
          </p:cNvSpPr>
          <p:nvPr userDrawn="1"/>
        </p:nvSpPr>
        <p:spPr bwMode="ltGray">
          <a:xfrm>
            <a:off x="251375" y="5459337"/>
            <a:ext cx="3420515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9" tIns="41058" rIns="82119" bIns="41058" anchor="b" anchorCtr="0">
            <a:spAutoFit/>
          </a:bodyPr>
          <a:lstStyle/>
          <a:p>
            <a:pPr algn="l" defTabSz="814333" fontAlgn="auto">
              <a:spcBef>
                <a:spcPts val="0"/>
              </a:spcBef>
              <a:spcAft>
                <a:spcPts val="0"/>
              </a:spcAft>
            </a:pPr>
            <a:r>
              <a:rPr lang="en-US" sz="600" dirty="0" smtClean="0">
                <a:solidFill>
                  <a:srgbClr val="C0C0C0"/>
                </a:solidFill>
                <a:latin typeface="Arial"/>
                <a:ea typeface="+mn-ea"/>
                <a:cs typeface="+mn-cs"/>
              </a:rPr>
              <a:t>© 2011 Cisco and/or its affiliates. All rights reserved.</a:t>
            </a:r>
            <a:endParaRPr lang="en-US" sz="600" dirty="0">
              <a:solidFill>
                <a:srgbClr val="C0C0C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6" name="Rectangle 7"/>
          <p:cNvSpPr>
            <a:spLocks noChangeArrowheads="1"/>
          </p:cNvSpPr>
          <p:nvPr userDrawn="1"/>
        </p:nvSpPr>
        <p:spPr bwMode="ltGray">
          <a:xfrm>
            <a:off x="8640531" y="5454472"/>
            <a:ext cx="259881" cy="1752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  <a:latin typeface="Arial"/>
                <a:ea typeface="+mn-ea"/>
                <a:cs typeface="+mn-cs"/>
              </a:rPr>
              <a:pPr algn="r" defTabSz="814333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1288722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Slide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</p:spPr>
      </p:pic>
      <p:sp>
        <p:nvSpPr>
          <p:cNvPr id="20" name="Rectangle 19"/>
          <p:cNvSpPr>
            <a:spLocks noChangeArrowheads="1"/>
          </p:cNvSpPr>
          <p:nvPr/>
        </p:nvSpPr>
        <p:spPr bwMode="black">
          <a:xfrm>
            <a:off x="4373704" y="4870458"/>
            <a:ext cx="41443" cy="130847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21" name="Freeform 20"/>
          <p:cNvSpPr>
            <a:spLocks/>
          </p:cNvSpPr>
          <p:nvPr/>
        </p:nvSpPr>
        <p:spPr bwMode="black">
          <a:xfrm>
            <a:off x="4615131" y="4866835"/>
            <a:ext cx="119991" cy="138093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1" y="80"/>
              </a:cxn>
              <a:cxn ang="0">
                <a:pos x="0" y="40"/>
              </a:cxn>
              <a:cxn ang="0">
                <a:pos x="41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8" y="23"/>
                  <a:pt x="51" y="20"/>
                  <a:pt x="42" y="20"/>
                </a:cubicBezTo>
                <a:cubicBezTo>
                  <a:pt x="30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1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1" y="0"/>
                </a:cubicBezTo>
                <a:cubicBezTo>
                  <a:pt x="50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22" name="Freeform 21"/>
          <p:cNvSpPr>
            <a:spLocks/>
          </p:cNvSpPr>
          <p:nvPr/>
        </p:nvSpPr>
        <p:spPr bwMode="black">
          <a:xfrm>
            <a:off x="4200222" y="4866835"/>
            <a:ext cx="119991" cy="138093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7" y="23"/>
                  <a:pt x="51" y="20"/>
                  <a:pt x="42" y="20"/>
                </a:cubicBezTo>
                <a:cubicBezTo>
                  <a:pt x="29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0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0" y="0"/>
                </a:cubicBezTo>
                <a:cubicBezTo>
                  <a:pt x="49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23" name="Freeform 22"/>
          <p:cNvSpPr>
            <a:spLocks noEditPoints="1"/>
          </p:cNvSpPr>
          <p:nvPr userDrawn="1"/>
        </p:nvSpPr>
        <p:spPr bwMode="black">
          <a:xfrm>
            <a:off x="4778493" y="4866835"/>
            <a:ext cx="164807" cy="138093"/>
          </a:xfrm>
          <a:custGeom>
            <a:avLst/>
            <a:gdLst/>
            <a:ahLst/>
            <a:cxnLst>
              <a:cxn ang="0">
                <a:pos x="80" y="40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80" y="40"/>
              </a:cxn>
              <a:cxn ang="0">
                <a:pos x="40" y="20"/>
              </a:cxn>
              <a:cxn ang="0">
                <a:pos x="20" y="40"/>
              </a:cxn>
              <a:cxn ang="0">
                <a:pos x="40" y="60"/>
              </a:cxn>
              <a:cxn ang="0">
                <a:pos x="60" y="40"/>
              </a:cxn>
              <a:cxn ang="0">
                <a:pos x="40" y="20"/>
              </a:cxn>
            </a:cxnLst>
            <a:rect l="0" t="0" r="r" b="b"/>
            <a:pathLst>
              <a:path w="80" h="80">
                <a:moveTo>
                  <a:pt x="80" y="40"/>
                </a:moveTo>
                <a:cubicBezTo>
                  <a:pt x="80" y="62"/>
                  <a:pt x="64" y="80"/>
                  <a:pt x="40" y="80"/>
                </a:cubicBezTo>
                <a:cubicBezTo>
                  <a:pt x="16" y="80"/>
                  <a:pt x="0" y="62"/>
                  <a:pt x="0" y="40"/>
                </a:cubicBezTo>
                <a:cubicBezTo>
                  <a:pt x="0" y="18"/>
                  <a:pt x="16" y="0"/>
                  <a:pt x="40" y="0"/>
                </a:cubicBezTo>
                <a:cubicBezTo>
                  <a:pt x="64" y="0"/>
                  <a:pt x="80" y="18"/>
                  <a:pt x="80" y="40"/>
                </a:cubicBezTo>
                <a:moveTo>
                  <a:pt x="40" y="20"/>
                </a:moveTo>
                <a:cubicBezTo>
                  <a:pt x="29" y="20"/>
                  <a:pt x="20" y="29"/>
                  <a:pt x="20" y="40"/>
                </a:cubicBezTo>
                <a:cubicBezTo>
                  <a:pt x="20" y="51"/>
                  <a:pt x="29" y="60"/>
                  <a:pt x="40" y="60"/>
                </a:cubicBezTo>
                <a:cubicBezTo>
                  <a:pt x="51" y="60"/>
                  <a:pt x="60" y="51"/>
                  <a:pt x="60" y="40"/>
                </a:cubicBezTo>
                <a:cubicBezTo>
                  <a:pt x="60" y="29"/>
                  <a:pt x="51" y="20"/>
                  <a:pt x="40" y="20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24" name="Freeform 23"/>
          <p:cNvSpPr>
            <a:spLocks/>
          </p:cNvSpPr>
          <p:nvPr/>
        </p:nvSpPr>
        <p:spPr bwMode="black">
          <a:xfrm>
            <a:off x="4468634" y="4866835"/>
            <a:ext cx="107462" cy="138093"/>
          </a:xfrm>
          <a:custGeom>
            <a:avLst/>
            <a:gdLst/>
            <a:ahLst/>
            <a:cxnLst>
              <a:cxn ang="0">
                <a:pos x="47" y="19"/>
              </a:cxn>
              <a:cxn ang="0">
                <a:pos x="32" y="17"/>
              </a:cxn>
              <a:cxn ang="0">
                <a:pos x="20" y="23"/>
              </a:cxn>
              <a:cxn ang="0">
                <a:pos x="29" y="30"/>
              </a:cxn>
              <a:cxn ang="0">
                <a:pos x="34" y="32"/>
              </a:cxn>
              <a:cxn ang="0">
                <a:pos x="52" y="54"/>
              </a:cxn>
              <a:cxn ang="0">
                <a:pos x="21" y="80"/>
              </a:cxn>
              <a:cxn ang="0">
                <a:pos x="0" y="77"/>
              </a:cxn>
              <a:cxn ang="0">
                <a:pos x="0" y="60"/>
              </a:cxn>
              <a:cxn ang="0">
                <a:pos x="18" y="63"/>
              </a:cxn>
              <a:cxn ang="0">
                <a:pos x="32" y="56"/>
              </a:cxn>
              <a:cxn ang="0">
                <a:pos x="23" y="48"/>
              </a:cxn>
              <a:cxn ang="0">
                <a:pos x="19" y="47"/>
              </a:cxn>
              <a:cxn ang="0">
                <a:pos x="0" y="24"/>
              </a:cxn>
              <a:cxn ang="0">
                <a:pos x="28" y="0"/>
              </a:cxn>
              <a:cxn ang="0">
                <a:pos x="47" y="3"/>
              </a:cxn>
              <a:cxn ang="0">
                <a:pos x="47" y="19"/>
              </a:cxn>
            </a:cxnLst>
            <a:rect l="0" t="0" r="r" b="b"/>
            <a:pathLst>
              <a:path w="52" h="80">
                <a:moveTo>
                  <a:pt x="47" y="19"/>
                </a:moveTo>
                <a:cubicBezTo>
                  <a:pt x="47" y="19"/>
                  <a:pt x="38" y="17"/>
                  <a:pt x="32" y="17"/>
                </a:cubicBezTo>
                <a:cubicBezTo>
                  <a:pt x="24" y="17"/>
                  <a:pt x="20" y="19"/>
                  <a:pt x="20" y="23"/>
                </a:cubicBezTo>
                <a:cubicBezTo>
                  <a:pt x="20" y="28"/>
                  <a:pt x="26" y="29"/>
                  <a:pt x="29" y="30"/>
                </a:cubicBezTo>
                <a:cubicBezTo>
                  <a:pt x="34" y="32"/>
                  <a:pt x="34" y="32"/>
                  <a:pt x="34" y="32"/>
                </a:cubicBezTo>
                <a:cubicBezTo>
                  <a:pt x="47" y="36"/>
                  <a:pt x="52" y="45"/>
                  <a:pt x="52" y="54"/>
                </a:cubicBezTo>
                <a:cubicBezTo>
                  <a:pt x="52" y="73"/>
                  <a:pt x="35" y="80"/>
                  <a:pt x="21" y="80"/>
                </a:cubicBezTo>
                <a:cubicBezTo>
                  <a:pt x="10" y="80"/>
                  <a:pt x="1" y="78"/>
                  <a:pt x="0" y="77"/>
                </a:cubicBezTo>
                <a:cubicBezTo>
                  <a:pt x="0" y="60"/>
                  <a:pt x="0" y="60"/>
                  <a:pt x="0" y="60"/>
                </a:cubicBezTo>
                <a:cubicBezTo>
                  <a:pt x="2" y="60"/>
                  <a:pt x="10" y="63"/>
                  <a:pt x="18" y="63"/>
                </a:cubicBezTo>
                <a:cubicBezTo>
                  <a:pt x="28" y="63"/>
                  <a:pt x="32" y="60"/>
                  <a:pt x="32" y="56"/>
                </a:cubicBezTo>
                <a:cubicBezTo>
                  <a:pt x="32" y="52"/>
                  <a:pt x="28" y="49"/>
                  <a:pt x="23" y="48"/>
                </a:cubicBezTo>
                <a:cubicBezTo>
                  <a:pt x="22" y="48"/>
                  <a:pt x="21" y="47"/>
                  <a:pt x="19" y="47"/>
                </a:cubicBezTo>
                <a:cubicBezTo>
                  <a:pt x="9" y="43"/>
                  <a:pt x="0" y="37"/>
                  <a:pt x="0" y="24"/>
                </a:cubicBezTo>
                <a:cubicBezTo>
                  <a:pt x="0" y="10"/>
                  <a:pt x="10" y="0"/>
                  <a:pt x="28" y="0"/>
                </a:cubicBezTo>
                <a:cubicBezTo>
                  <a:pt x="37" y="0"/>
                  <a:pt x="46" y="3"/>
                  <a:pt x="47" y="3"/>
                </a:cubicBezTo>
                <a:lnTo>
                  <a:pt x="47" y="1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25" name="Freeform 24"/>
          <p:cNvSpPr>
            <a:spLocks/>
          </p:cNvSpPr>
          <p:nvPr/>
        </p:nvSpPr>
        <p:spPr bwMode="black">
          <a:xfrm>
            <a:off x="4117818" y="4711833"/>
            <a:ext cx="39033" cy="67235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10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26" name="Freeform 25"/>
          <p:cNvSpPr>
            <a:spLocks/>
          </p:cNvSpPr>
          <p:nvPr/>
        </p:nvSpPr>
        <p:spPr bwMode="black">
          <a:xfrm>
            <a:off x="4227207" y="4666741"/>
            <a:ext cx="39033" cy="11232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4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4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27" name="Freeform 26"/>
          <p:cNvSpPr>
            <a:spLocks/>
          </p:cNvSpPr>
          <p:nvPr/>
        </p:nvSpPr>
        <p:spPr bwMode="black">
          <a:xfrm>
            <a:off x="4334671" y="4604741"/>
            <a:ext cx="39033" cy="206939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111"/>
              </a:cxn>
              <a:cxn ang="0">
                <a:pos x="10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5" y="120"/>
                  <a:pt x="10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28" name="Freeform 27"/>
          <p:cNvSpPr>
            <a:spLocks/>
          </p:cNvSpPr>
          <p:nvPr/>
        </p:nvSpPr>
        <p:spPr bwMode="black">
          <a:xfrm>
            <a:off x="4444060" y="4666741"/>
            <a:ext cx="39033" cy="11232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29" name="Freeform 28"/>
          <p:cNvSpPr>
            <a:spLocks/>
          </p:cNvSpPr>
          <p:nvPr/>
        </p:nvSpPr>
        <p:spPr bwMode="black">
          <a:xfrm>
            <a:off x="4551040" y="4711833"/>
            <a:ext cx="41443" cy="67235"/>
          </a:xfrm>
          <a:custGeom>
            <a:avLst/>
            <a:gdLst/>
            <a:ahLst/>
            <a:cxnLst>
              <a:cxn ang="0">
                <a:pos x="20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20" y="30"/>
              </a:cxn>
              <a:cxn ang="0">
                <a:pos x="20" y="10"/>
              </a:cxn>
            </a:cxnLst>
            <a:rect l="0" t="0" r="r" b="b"/>
            <a:pathLst>
              <a:path w="20" h="39">
                <a:moveTo>
                  <a:pt x="20" y="10"/>
                </a:moveTo>
                <a:cubicBezTo>
                  <a:pt x="20" y="4"/>
                  <a:pt x="15" y="0"/>
                  <a:pt x="10" y="0"/>
                </a:cubicBezTo>
                <a:cubicBezTo>
                  <a:pt x="5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5" y="39"/>
                  <a:pt x="10" y="39"/>
                </a:cubicBezTo>
                <a:cubicBezTo>
                  <a:pt x="15" y="39"/>
                  <a:pt x="20" y="35"/>
                  <a:pt x="20" y="30"/>
                </a:cubicBezTo>
                <a:lnTo>
                  <a:pt x="20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30" name="Freeform 29"/>
          <p:cNvSpPr>
            <a:spLocks/>
          </p:cNvSpPr>
          <p:nvPr/>
        </p:nvSpPr>
        <p:spPr bwMode="black">
          <a:xfrm>
            <a:off x="4660430" y="4666741"/>
            <a:ext cx="39515" cy="11232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31" name="Freeform 30"/>
          <p:cNvSpPr>
            <a:spLocks/>
          </p:cNvSpPr>
          <p:nvPr/>
        </p:nvSpPr>
        <p:spPr bwMode="black">
          <a:xfrm>
            <a:off x="4769820" y="4604741"/>
            <a:ext cx="39515" cy="206939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111"/>
              </a:cxn>
              <a:cxn ang="0">
                <a:pos x="9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4" y="120"/>
                  <a:pt x="9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32" name="Freeform 31"/>
          <p:cNvSpPr>
            <a:spLocks/>
          </p:cNvSpPr>
          <p:nvPr/>
        </p:nvSpPr>
        <p:spPr bwMode="black">
          <a:xfrm>
            <a:off x="4877281" y="4666741"/>
            <a:ext cx="39515" cy="11232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5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33" name="Freeform 32"/>
          <p:cNvSpPr>
            <a:spLocks/>
          </p:cNvSpPr>
          <p:nvPr/>
        </p:nvSpPr>
        <p:spPr bwMode="black">
          <a:xfrm>
            <a:off x="4986671" y="4711833"/>
            <a:ext cx="39515" cy="67235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9" y="0"/>
              </a:cxn>
              <a:cxn ang="0">
                <a:pos x="0" y="10"/>
              </a:cxn>
              <a:cxn ang="0">
                <a:pos x="0" y="30"/>
              </a:cxn>
              <a:cxn ang="0">
                <a:pos x="9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9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0823507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00"/>
                            </p:stCondLst>
                            <p:childTnLst>
                              <p:par>
                                <p:cTn id="9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7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7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1.91391E-6 L -5.55556E-7 0.02314 " pathEditMode="relative" rAng="0" ptsTypes="AA">
                                      <p:cBhvr>
                                        <p:cTn id="37" dur="700" spd="-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-1.93242E-6 L 4.72222E-6 0.02962 " pathEditMode="relative" rAng="0" ptsTypes="AA">
                                      <p:cBhvr>
                                        <p:cTn id="39" dur="700" spd="-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91391E-6 L 0 0.02314 " pathEditMode="relative" rAng="0" ptsTypes="AA">
                                      <p:cBhvr>
                                        <p:cTn id="41" dur="700" spd="-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1.93242E-6 L -4.72222E-6 0.02962 " pathEditMode="relative" rAng="0" ptsTypes="AA">
                                      <p:cBhvr>
                                        <p:cTn id="43" dur="700" spd="-10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1.91391E-6 L 4.16667E-6 0.02314 " pathEditMode="relative" rAng="0" ptsTypes="AA">
                                      <p:cBhvr>
                                        <p:cTn id="45" dur="700" spd="-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2.36056E-6 L 2.77778E-7 -0.02338 " pathEditMode="relative" rAng="0" ptsTypes="AA">
                                      <p:cBhvr>
                                        <p:cTn id="47" dur="700" spd="-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2.36056E-6 L -8.33333E-7 -0.02338 " pathEditMode="relative" rAng="0" ptsTypes="AA">
                                      <p:cBhvr>
                                        <p:cTn id="49" dur="700" spd="-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2.36056E-6 L 4.44444E-6 -0.02338 " pathEditMode="relative" rAng="0" ptsTypes="AA">
                                      <p:cBhvr>
                                        <p:cTn id="51" dur="700" spd="-10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2.36056E-6 L 3.33333E-6 -0.02338 " pathEditMode="relative" rAng="0" ptsTypes="AA">
                                      <p:cBhvr>
                                        <p:cTn id="53" dur="700" spd="-100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4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7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7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7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7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7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</p:bldLst>
  </p:timing>
</p:sldLayout>
</file>

<file path=ppt/slideLayouts/slideLayout3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Slide-green 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</p:spPr>
      </p:pic>
      <p:sp>
        <p:nvSpPr>
          <p:cNvPr id="20" name="Rectangle 19"/>
          <p:cNvSpPr>
            <a:spLocks noChangeArrowheads="1"/>
          </p:cNvSpPr>
          <p:nvPr userDrawn="1"/>
        </p:nvSpPr>
        <p:spPr bwMode="black">
          <a:xfrm>
            <a:off x="6312989" y="3090504"/>
            <a:ext cx="116616" cy="368189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21" name="Freeform 20"/>
          <p:cNvSpPr>
            <a:spLocks/>
          </p:cNvSpPr>
          <p:nvPr/>
        </p:nvSpPr>
        <p:spPr bwMode="black">
          <a:xfrm>
            <a:off x="6992342" y="3081339"/>
            <a:ext cx="337642" cy="388581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1" y="80"/>
              </a:cxn>
              <a:cxn ang="0">
                <a:pos x="0" y="40"/>
              </a:cxn>
              <a:cxn ang="0">
                <a:pos x="41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8" y="23"/>
                  <a:pt x="51" y="20"/>
                  <a:pt x="42" y="20"/>
                </a:cubicBezTo>
                <a:cubicBezTo>
                  <a:pt x="30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1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1" y="0"/>
                </a:cubicBezTo>
                <a:cubicBezTo>
                  <a:pt x="50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22" name="Freeform 21"/>
          <p:cNvSpPr>
            <a:spLocks/>
          </p:cNvSpPr>
          <p:nvPr/>
        </p:nvSpPr>
        <p:spPr bwMode="black">
          <a:xfrm>
            <a:off x="5824831" y="3081339"/>
            <a:ext cx="337642" cy="388581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7" y="23"/>
                  <a:pt x="51" y="20"/>
                  <a:pt x="42" y="20"/>
                </a:cubicBezTo>
                <a:cubicBezTo>
                  <a:pt x="29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0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0" y="0"/>
                </a:cubicBezTo>
                <a:cubicBezTo>
                  <a:pt x="49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23" name="Freeform 22"/>
          <p:cNvSpPr>
            <a:spLocks noEditPoints="1"/>
          </p:cNvSpPr>
          <p:nvPr/>
        </p:nvSpPr>
        <p:spPr bwMode="black">
          <a:xfrm>
            <a:off x="7452023" y="3081339"/>
            <a:ext cx="463750" cy="388581"/>
          </a:xfrm>
          <a:custGeom>
            <a:avLst/>
            <a:gdLst/>
            <a:ahLst/>
            <a:cxnLst>
              <a:cxn ang="0">
                <a:pos x="80" y="40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80" y="40"/>
              </a:cxn>
              <a:cxn ang="0">
                <a:pos x="40" y="20"/>
              </a:cxn>
              <a:cxn ang="0">
                <a:pos x="20" y="40"/>
              </a:cxn>
              <a:cxn ang="0">
                <a:pos x="40" y="60"/>
              </a:cxn>
              <a:cxn ang="0">
                <a:pos x="60" y="40"/>
              </a:cxn>
              <a:cxn ang="0">
                <a:pos x="40" y="20"/>
              </a:cxn>
            </a:cxnLst>
            <a:rect l="0" t="0" r="r" b="b"/>
            <a:pathLst>
              <a:path w="80" h="80">
                <a:moveTo>
                  <a:pt x="80" y="40"/>
                </a:moveTo>
                <a:cubicBezTo>
                  <a:pt x="80" y="62"/>
                  <a:pt x="64" y="80"/>
                  <a:pt x="40" y="80"/>
                </a:cubicBezTo>
                <a:cubicBezTo>
                  <a:pt x="16" y="80"/>
                  <a:pt x="0" y="62"/>
                  <a:pt x="0" y="40"/>
                </a:cubicBezTo>
                <a:cubicBezTo>
                  <a:pt x="0" y="18"/>
                  <a:pt x="16" y="0"/>
                  <a:pt x="40" y="0"/>
                </a:cubicBezTo>
                <a:cubicBezTo>
                  <a:pt x="64" y="0"/>
                  <a:pt x="80" y="18"/>
                  <a:pt x="80" y="40"/>
                </a:cubicBezTo>
                <a:moveTo>
                  <a:pt x="40" y="20"/>
                </a:moveTo>
                <a:cubicBezTo>
                  <a:pt x="29" y="20"/>
                  <a:pt x="20" y="29"/>
                  <a:pt x="20" y="40"/>
                </a:cubicBezTo>
                <a:cubicBezTo>
                  <a:pt x="20" y="51"/>
                  <a:pt x="29" y="60"/>
                  <a:pt x="40" y="60"/>
                </a:cubicBezTo>
                <a:cubicBezTo>
                  <a:pt x="51" y="60"/>
                  <a:pt x="60" y="51"/>
                  <a:pt x="60" y="40"/>
                </a:cubicBezTo>
                <a:cubicBezTo>
                  <a:pt x="60" y="29"/>
                  <a:pt x="51" y="20"/>
                  <a:pt x="40" y="20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24" name="Freeform 23"/>
          <p:cNvSpPr>
            <a:spLocks/>
          </p:cNvSpPr>
          <p:nvPr/>
        </p:nvSpPr>
        <p:spPr bwMode="black">
          <a:xfrm>
            <a:off x="6580118" y="3081339"/>
            <a:ext cx="302387" cy="388581"/>
          </a:xfrm>
          <a:custGeom>
            <a:avLst/>
            <a:gdLst/>
            <a:ahLst/>
            <a:cxnLst>
              <a:cxn ang="0">
                <a:pos x="47" y="19"/>
              </a:cxn>
              <a:cxn ang="0">
                <a:pos x="32" y="17"/>
              </a:cxn>
              <a:cxn ang="0">
                <a:pos x="20" y="23"/>
              </a:cxn>
              <a:cxn ang="0">
                <a:pos x="29" y="30"/>
              </a:cxn>
              <a:cxn ang="0">
                <a:pos x="34" y="32"/>
              </a:cxn>
              <a:cxn ang="0">
                <a:pos x="52" y="54"/>
              </a:cxn>
              <a:cxn ang="0">
                <a:pos x="21" y="80"/>
              </a:cxn>
              <a:cxn ang="0">
                <a:pos x="0" y="77"/>
              </a:cxn>
              <a:cxn ang="0">
                <a:pos x="0" y="60"/>
              </a:cxn>
              <a:cxn ang="0">
                <a:pos x="18" y="63"/>
              </a:cxn>
              <a:cxn ang="0">
                <a:pos x="32" y="56"/>
              </a:cxn>
              <a:cxn ang="0">
                <a:pos x="23" y="48"/>
              </a:cxn>
              <a:cxn ang="0">
                <a:pos x="19" y="47"/>
              </a:cxn>
              <a:cxn ang="0">
                <a:pos x="0" y="24"/>
              </a:cxn>
              <a:cxn ang="0">
                <a:pos x="28" y="0"/>
              </a:cxn>
              <a:cxn ang="0">
                <a:pos x="47" y="3"/>
              </a:cxn>
              <a:cxn ang="0">
                <a:pos x="47" y="19"/>
              </a:cxn>
            </a:cxnLst>
            <a:rect l="0" t="0" r="r" b="b"/>
            <a:pathLst>
              <a:path w="52" h="80">
                <a:moveTo>
                  <a:pt x="47" y="19"/>
                </a:moveTo>
                <a:cubicBezTo>
                  <a:pt x="47" y="19"/>
                  <a:pt x="38" y="17"/>
                  <a:pt x="32" y="17"/>
                </a:cubicBezTo>
                <a:cubicBezTo>
                  <a:pt x="24" y="17"/>
                  <a:pt x="20" y="19"/>
                  <a:pt x="20" y="23"/>
                </a:cubicBezTo>
                <a:cubicBezTo>
                  <a:pt x="20" y="28"/>
                  <a:pt x="26" y="29"/>
                  <a:pt x="29" y="30"/>
                </a:cubicBezTo>
                <a:cubicBezTo>
                  <a:pt x="34" y="32"/>
                  <a:pt x="34" y="32"/>
                  <a:pt x="34" y="32"/>
                </a:cubicBezTo>
                <a:cubicBezTo>
                  <a:pt x="47" y="36"/>
                  <a:pt x="52" y="45"/>
                  <a:pt x="52" y="54"/>
                </a:cubicBezTo>
                <a:cubicBezTo>
                  <a:pt x="52" y="73"/>
                  <a:pt x="35" y="80"/>
                  <a:pt x="21" y="80"/>
                </a:cubicBezTo>
                <a:cubicBezTo>
                  <a:pt x="10" y="80"/>
                  <a:pt x="1" y="78"/>
                  <a:pt x="0" y="77"/>
                </a:cubicBezTo>
                <a:cubicBezTo>
                  <a:pt x="0" y="60"/>
                  <a:pt x="0" y="60"/>
                  <a:pt x="0" y="60"/>
                </a:cubicBezTo>
                <a:cubicBezTo>
                  <a:pt x="2" y="60"/>
                  <a:pt x="10" y="63"/>
                  <a:pt x="18" y="63"/>
                </a:cubicBezTo>
                <a:cubicBezTo>
                  <a:pt x="28" y="63"/>
                  <a:pt x="32" y="60"/>
                  <a:pt x="32" y="56"/>
                </a:cubicBezTo>
                <a:cubicBezTo>
                  <a:pt x="32" y="52"/>
                  <a:pt x="28" y="49"/>
                  <a:pt x="23" y="48"/>
                </a:cubicBezTo>
                <a:cubicBezTo>
                  <a:pt x="22" y="48"/>
                  <a:pt x="21" y="47"/>
                  <a:pt x="19" y="47"/>
                </a:cubicBezTo>
                <a:cubicBezTo>
                  <a:pt x="9" y="43"/>
                  <a:pt x="0" y="37"/>
                  <a:pt x="0" y="24"/>
                </a:cubicBezTo>
                <a:cubicBezTo>
                  <a:pt x="0" y="10"/>
                  <a:pt x="10" y="0"/>
                  <a:pt x="28" y="0"/>
                </a:cubicBezTo>
                <a:cubicBezTo>
                  <a:pt x="37" y="0"/>
                  <a:pt x="46" y="3"/>
                  <a:pt x="47" y="3"/>
                </a:cubicBezTo>
                <a:lnTo>
                  <a:pt x="47" y="1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25" name="Freeform 24"/>
          <p:cNvSpPr>
            <a:spLocks/>
          </p:cNvSpPr>
          <p:nvPr/>
        </p:nvSpPr>
        <p:spPr bwMode="black">
          <a:xfrm>
            <a:off x="5592957" y="2568700"/>
            <a:ext cx="109835" cy="189193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10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26" name="Freeform 25"/>
          <p:cNvSpPr>
            <a:spLocks/>
          </p:cNvSpPr>
          <p:nvPr/>
        </p:nvSpPr>
        <p:spPr bwMode="black">
          <a:xfrm>
            <a:off x="5900766" y="2441818"/>
            <a:ext cx="109835" cy="316076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4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4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27" name="Freeform 26"/>
          <p:cNvSpPr>
            <a:spLocks/>
          </p:cNvSpPr>
          <p:nvPr/>
        </p:nvSpPr>
        <p:spPr bwMode="black">
          <a:xfrm>
            <a:off x="6203156" y="2267353"/>
            <a:ext cx="109835" cy="582306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111"/>
              </a:cxn>
              <a:cxn ang="0">
                <a:pos x="10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5" y="120"/>
                  <a:pt x="10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28" name="Freeform 27"/>
          <p:cNvSpPr>
            <a:spLocks/>
          </p:cNvSpPr>
          <p:nvPr/>
        </p:nvSpPr>
        <p:spPr bwMode="black">
          <a:xfrm>
            <a:off x="6510965" y="2441817"/>
            <a:ext cx="109835" cy="31607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29" name="Freeform 28"/>
          <p:cNvSpPr>
            <a:spLocks/>
          </p:cNvSpPr>
          <p:nvPr/>
        </p:nvSpPr>
        <p:spPr bwMode="black">
          <a:xfrm>
            <a:off x="6811994" y="2568700"/>
            <a:ext cx="116616" cy="189193"/>
          </a:xfrm>
          <a:custGeom>
            <a:avLst/>
            <a:gdLst/>
            <a:ahLst/>
            <a:cxnLst>
              <a:cxn ang="0">
                <a:pos x="20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20" y="30"/>
              </a:cxn>
              <a:cxn ang="0">
                <a:pos x="20" y="10"/>
              </a:cxn>
            </a:cxnLst>
            <a:rect l="0" t="0" r="r" b="b"/>
            <a:pathLst>
              <a:path w="20" h="39">
                <a:moveTo>
                  <a:pt x="20" y="10"/>
                </a:moveTo>
                <a:cubicBezTo>
                  <a:pt x="20" y="4"/>
                  <a:pt x="15" y="0"/>
                  <a:pt x="10" y="0"/>
                </a:cubicBezTo>
                <a:cubicBezTo>
                  <a:pt x="5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5" y="39"/>
                  <a:pt x="10" y="39"/>
                </a:cubicBezTo>
                <a:cubicBezTo>
                  <a:pt x="15" y="39"/>
                  <a:pt x="20" y="35"/>
                  <a:pt x="20" y="30"/>
                </a:cubicBezTo>
                <a:lnTo>
                  <a:pt x="20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30" name="Freeform 29"/>
          <p:cNvSpPr>
            <a:spLocks/>
          </p:cNvSpPr>
          <p:nvPr/>
        </p:nvSpPr>
        <p:spPr bwMode="black">
          <a:xfrm>
            <a:off x="7119808" y="2441818"/>
            <a:ext cx="111191" cy="316075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31" name="Freeform 30"/>
          <p:cNvSpPr>
            <a:spLocks/>
          </p:cNvSpPr>
          <p:nvPr/>
        </p:nvSpPr>
        <p:spPr bwMode="black">
          <a:xfrm>
            <a:off x="7427620" y="2267353"/>
            <a:ext cx="111191" cy="582305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111"/>
              </a:cxn>
              <a:cxn ang="0">
                <a:pos x="9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4" y="120"/>
                  <a:pt x="9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32" name="Freeform 31"/>
          <p:cNvSpPr>
            <a:spLocks/>
          </p:cNvSpPr>
          <p:nvPr/>
        </p:nvSpPr>
        <p:spPr bwMode="black">
          <a:xfrm>
            <a:off x="7730003" y="2441818"/>
            <a:ext cx="111191" cy="316075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5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33" name="Freeform 32"/>
          <p:cNvSpPr>
            <a:spLocks/>
          </p:cNvSpPr>
          <p:nvPr/>
        </p:nvSpPr>
        <p:spPr bwMode="black">
          <a:xfrm>
            <a:off x="8037815" y="2568700"/>
            <a:ext cx="111191" cy="189193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9" y="0"/>
              </a:cxn>
              <a:cxn ang="0">
                <a:pos x="0" y="10"/>
              </a:cxn>
              <a:cxn ang="0">
                <a:pos x="0" y="30"/>
              </a:cxn>
              <a:cxn ang="0">
                <a:pos x="9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9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34" name="TextBox 33"/>
          <p:cNvSpPr txBox="1"/>
          <p:nvPr userDrawn="1"/>
        </p:nvSpPr>
        <p:spPr>
          <a:xfrm>
            <a:off x="644691" y="2550408"/>
            <a:ext cx="2468632" cy="646325"/>
          </a:xfrm>
          <a:prstGeom prst="rect">
            <a:avLst/>
          </a:prstGeom>
          <a:noFill/>
        </p:spPr>
        <p:txBody>
          <a:bodyPr wrap="none" lIns="91434" tIns="45717" rIns="91434" bIns="45717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3600" dirty="0" smtClean="0">
                <a:solidFill>
                  <a:srgbClr val="FFFFFF"/>
                </a:solidFill>
                <a:latin typeface="Arial"/>
                <a:ea typeface="+mn-ea"/>
                <a:cs typeface="+mn-cs"/>
              </a:rPr>
              <a:t>Thank you.</a:t>
            </a:r>
            <a:endParaRPr lang="en-US" sz="3600" dirty="0">
              <a:solidFill>
                <a:srgbClr val="FFFFFF"/>
              </a:solidFill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8270299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625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200"/>
                            </p:stCondLst>
                            <p:childTnLst>
                              <p:par>
                                <p:cTn id="13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7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7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7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7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3.7037E-7 L -4.72222E-6 0.09143 " pathEditMode="relative" rAng="0" ptsTypes="AA">
                                      <p:cBhvr>
                                        <p:cTn id="41" dur="700" spd="-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3.7037E-6 L 5E-6 0.11157 " pathEditMode="relative" rAng="0" ptsTypes="AA">
                                      <p:cBhvr>
                                        <p:cTn id="43" dur="700" spd="-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4.81481E-6 L 4.72222E-6 0.09143 " pathEditMode="relative" rAng="0" ptsTypes="AA">
                                      <p:cBhvr>
                                        <p:cTn id="45" dur="700" spd="-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3.7037E-6 L -2.77778E-6 0.11157 " pathEditMode="relative" rAng="0" ptsTypes="AA">
                                      <p:cBhvr>
                                        <p:cTn id="47" dur="700" spd="-10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4.81481E-6 L 5.55556E-7 0.09143 " pathEditMode="relative" rAng="0" ptsTypes="AA">
                                      <p:cBhvr>
                                        <p:cTn id="49" dur="700" spd="-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3.33333E-6 L 4.72222E-6 -0.10764 " pathEditMode="relative" rAng="0" ptsTypes="AA">
                                      <p:cBhvr>
                                        <p:cTn id="51" dur="700" spd="-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3.33333E-6 L 4.44444E-6 -0.10764 " pathEditMode="relative" rAng="0" ptsTypes="AA">
                                      <p:cBhvr>
                                        <p:cTn id="53" dur="700" spd="-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3.33333E-6 L -2.22222E-6 -0.10764 " pathEditMode="relative" rAng="0" ptsTypes="AA">
                                      <p:cBhvr>
                                        <p:cTn id="55" dur="700" spd="-10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56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3.33333E-6 L 1.11111E-6 -0.10764 " pathEditMode="relative" rAng="0" ptsTypes="AA">
                                      <p:cBhvr>
                                        <p:cTn id="57" dur="700" spd="-100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9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7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7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7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7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7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  <p:bldP spid="34" grpId="0"/>
    </p:bldLst>
  </p:timing>
</p:sldLayout>
</file>

<file path=ppt/slideLayouts/slideLayout3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Slide-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Complex_Gradient7.jpg"/>
          <p:cNvPicPr>
            <a:picLocks noChangeAspect="1"/>
          </p:cNvPicPr>
          <p:nvPr userDrawn="1"/>
        </p:nvPicPr>
        <p:blipFill>
          <a:blip r:embed="rId2" cstate="print"/>
          <a:srcRect l="1695" r="14438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sp>
        <p:nvSpPr>
          <p:cNvPr id="4" name="Rectangle 3"/>
          <p:cNvSpPr>
            <a:spLocks noChangeArrowheads="1"/>
          </p:cNvSpPr>
          <p:nvPr/>
        </p:nvSpPr>
        <p:spPr bwMode="black">
          <a:xfrm>
            <a:off x="4373704" y="4870458"/>
            <a:ext cx="41443" cy="130847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5" name="Freeform 4"/>
          <p:cNvSpPr>
            <a:spLocks/>
          </p:cNvSpPr>
          <p:nvPr/>
        </p:nvSpPr>
        <p:spPr bwMode="black">
          <a:xfrm>
            <a:off x="4615131" y="4866835"/>
            <a:ext cx="119991" cy="138093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1" y="80"/>
              </a:cxn>
              <a:cxn ang="0">
                <a:pos x="0" y="40"/>
              </a:cxn>
              <a:cxn ang="0">
                <a:pos x="41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8" y="23"/>
                  <a:pt x="51" y="20"/>
                  <a:pt x="42" y="20"/>
                </a:cubicBezTo>
                <a:cubicBezTo>
                  <a:pt x="30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1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1" y="0"/>
                </a:cubicBezTo>
                <a:cubicBezTo>
                  <a:pt x="50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6" name="Freeform 5"/>
          <p:cNvSpPr>
            <a:spLocks/>
          </p:cNvSpPr>
          <p:nvPr/>
        </p:nvSpPr>
        <p:spPr bwMode="black">
          <a:xfrm>
            <a:off x="4200222" y="4866835"/>
            <a:ext cx="119991" cy="138093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7" y="23"/>
                  <a:pt x="51" y="20"/>
                  <a:pt x="42" y="20"/>
                </a:cubicBezTo>
                <a:cubicBezTo>
                  <a:pt x="29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0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0" y="0"/>
                </a:cubicBezTo>
                <a:cubicBezTo>
                  <a:pt x="49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7" name="Freeform 6"/>
          <p:cNvSpPr>
            <a:spLocks noEditPoints="1"/>
          </p:cNvSpPr>
          <p:nvPr userDrawn="1"/>
        </p:nvSpPr>
        <p:spPr bwMode="black">
          <a:xfrm>
            <a:off x="4778493" y="4866835"/>
            <a:ext cx="164807" cy="138093"/>
          </a:xfrm>
          <a:custGeom>
            <a:avLst/>
            <a:gdLst/>
            <a:ahLst/>
            <a:cxnLst>
              <a:cxn ang="0">
                <a:pos x="80" y="40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80" y="40"/>
              </a:cxn>
              <a:cxn ang="0">
                <a:pos x="40" y="20"/>
              </a:cxn>
              <a:cxn ang="0">
                <a:pos x="20" y="40"/>
              </a:cxn>
              <a:cxn ang="0">
                <a:pos x="40" y="60"/>
              </a:cxn>
              <a:cxn ang="0">
                <a:pos x="60" y="40"/>
              </a:cxn>
              <a:cxn ang="0">
                <a:pos x="40" y="20"/>
              </a:cxn>
            </a:cxnLst>
            <a:rect l="0" t="0" r="r" b="b"/>
            <a:pathLst>
              <a:path w="80" h="80">
                <a:moveTo>
                  <a:pt x="80" y="40"/>
                </a:moveTo>
                <a:cubicBezTo>
                  <a:pt x="80" y="62"/>
                  <a:pt x="64" y="80"/>
                  <a:pt x="40" y="80"/>
                </a:cubicBezTo>
                <a:cubicBezTo>
                  <a:pt x="16" y="80"/>
                  <a:pt x="0" y="62"/>
                  <a:pt x="0" y="40"/>
                </a:cubicBezTo>
                <a:cubicBezTo>
                  <a:pt x="0" y="18"/>
                  <a:pt x="16" y="0"/>
                  <a:pt x="40" y="0"/>
                </a:cubicBezTo>
                <a:cubicBezTo>
                  <a:pt x="64" y="0"/>
                  <a:pt x="80" y="18"/>
                  <a:pt x="80" y="40"/>
                </a:cubicBezTo>
                <a:moveTo>
                  <a:pt x="40" y="20"/>
                </a:moveTo>
                <a:cubicBezTo>
                  <a:pt x="29" y="20"/>
                  <a:pt x="20" y="29"/>
                  <a:pt x="20" y="40"/>
                </a:cubicBezTo>
                <a:cubicBezTo>
                  <a:pt x="20" y="51"/>
                  <a:pt x="29" y="60"/>
                  <a:pt x="40" y="60"/>
                </a:cubicBezTo>
                <a:cubicBezTo>
                  <a:pt x="51" y="60"/>
                  <a:pt x="60" y="51"/>
                  <a:pt x="60" y="40"/>
                </a:cubicBezTo>
                <a:cubicBezTo>
                  <a:pt x="60" y="29"/>
                  <a:pt x="51" y="20"/>
                  <a:pt x="40" y="20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black">
          <a:xfrm>
            <a:off x="4468634" y="4866835"/>
            <a:ext cx="107462" cy="138093"/>
          </a:xfrm>
          <a:custGeom>
            <a:avLst/>
            <a:gdLst/>
            <a:ahLst/>
            <a:cxnLst>
              <a:cxn ang="0">
                <a:pos x="47" y="19"/>
              </a:cxn>
              <a:cxn ang="0">
                <a:pos x="32" y="17"/>
              </a:cxn>
              <a:cxn ang="0">
                <a:pos x="20" y="23"/>
              </a:cxn>
              <a:cxn ang="0">
                <a:pos x="29" y="30"/>
              </a:cxn>
              <a:cxn ang="0">
                <a:pos x="34" y="32"/>
              </a:cxn>
              <a:cxn ang="0">
                <a:pos x="52" y="54"/>
              </a:cxn>
              <a:cxn ang="0">
                <a:pos x="21" y="80"/>
              </a:cxn>
              <a:cxn ang="0">
                <a:pos x="0" y="77"/>
              </a:cxn>
              <a:cxn ang="0">
                <a:pos x="0" y="60"/>
              </a:cxn>
              <a:cxn ang="0">
                <a:pos x="18" y="63"/>
              </a:cxn>
              <a:cxn ang="0">
                <a:pos x="32" y="56"/>
              </a:cxn>
              <a:cxn ang="0">
                <a:pos x="23" y="48"/>
              </a:cxn>
              <a:cxn ang="0">
                <a:pos x="19" y="47"/>
              </a:cxn>
              <a:cxn ang="0">
                <a:pos x="0" y="24"/>
              </a:cxn>
              <a:cxn ang="0">
                <a:pos x="28" y="0"/>
              </a:cxn>
              <a:cxn ang="0">
                <a:pos x="47" y="3"/>
              </a:cxn>
              <a:cxn ang="0">
                <a:pos x="47" y="19"/>
              </a:cxn>
            </a:cxnLst>
            <a:rect l="0" t="0" r="r" b="b"/>
            <a:pathLst>
              <a:path w="52" h="80">
                <a:moveTo>
                  <a:pt x="47" y="19"/>
                </a:moveTo>
                <a:cubicBezTo>
                  <a:pt x="47" y="19"/>
                  <a:pt x="38" y="17"/>
                  <a:pt x="32" y="17"/>
                </a:cubicBezTo>
                <a:cubicBezTo>
                  <a:pt x="24" y="17"/>
                  <a:pt x="20" y="19"/>
                  <a:pt x="20" y="23"/>
                </a:cubicBezTo>
                <a:cubicBezTo>
                  <a:pt x="20" y="28"/>
                  <a:pt x="26" y="29"/>
                  <a:pt x="29" y="30"/>
                </a:cubicBezTo>
                <a:cubicBezTo>
                  <a:pt x="34" y="32"/>
                  <a:pt x="34" y="32"/>
                  <a:pt x="34" y="32"/>
                </a:cubicBezTo>
                <a:cubicBezTo>
                  <a:pt x="47" y="36"/>
                  <a:pt x="52" y="45"/>
                  <a:pt x="52" y="54"/>
                </a:cubicBezTo>
                <a:cubicBezTo>
                  <a:pt x="52" y="73"/>
                  <a:pt x="35" y="80"/>
                  <a:pt x="21" y="80"/>
                </a:cubicBezTo>
                <a:cubicBezTo>
                  <a:pt x="10" y="80"/>
                  <a:pt x="1" y="78"/>
                  <a:pt x="0" y="77"/>
                </a:cubicBezTo>
                <a:cubicBezTo>
                  <a:pt x="0" y="60"/>
                  <a:pt x="0" y="60"/>
                  <a:pt x="0" y="60"/>
                </a:cubicBezTo>
                <a:cubicBezTo>
                  <a:pt x="2" y="60"/>
                  <a:pt x="10" y="63"/>
                  <a:pt x="18" y="63"/>
                </a:cubicBezTo>
                <a:cubicBezTo>
                  <a:pt x="28" y="63"/>
                  <a:pt x="32" y="60"/>
                  <a:pt x="32" y="56"/>
                </a:cubicBezTo>
                <a:cubicBezTo>
                  <a:pt x="32" y="52"/>
                  <a:pt x="28" y="49"/>
                  <a:pt x="23" y="48"/>
                </a:cubicBezTo>
                <a:cubicBezTo>
                  <a:pt x="22" y="48"/>
                  <a:pt x="21" y="47"/>
                  <a:pt x="19" y="47"/>
                </a:cubicBezTo>
                <a:cubicBezTo>
                  <a:pt x="9" y="43"/>
                  <a:pt x="0" y="37"/>
                  <a:pt x="0" y="24"/>
                </a:cubicBezTo>
                <a:cubicBezTo>
                  <a:pt x="0" y="10"/>
                  <a:pt x="10" y="0"/>
                  <a:pt x="28" y="0"/>
                </a:cubicBezTo>
                <a:cubicBezTo>
                  <a:pt x="37" y="0"/>
                  <a:pt x="46" y="3"/>
                  <a:pt x="47" y="3"/>
                </a:cubicBezTo>
                <a:lnTo>
                  <a:pt x="47" y="1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9" name="Freeform 8"/>
          <p:cNvSpPr>
            <a:spLocks/>
          </p:cNvSpPr>
          <p:nvPr/>
        </p:nvSpPr>
        <p:spPr bwMode="black">
          <a:xfrm>
            <a:off x="4117818" y="4711833"/>
            <a:ext cx="39033" cy="67235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10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10" name="Freeform 9"/>
          <p:cNvSpPr>
            <a:spLocks/>
          </p:cNvSpPr>
          <p:nvPr/>
        </p:nvSpPr>
        <p:spPr bwMode="black">
          <a:xfrm>
            <a:off x="4227207" y="4666741"/>
            <a:ext cx="39033" cy="11232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4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4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black">
          <a:xfrm>
            <a:off x="4334671" y="4604741"/>
            <a:ext cx="39033" cy="206939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111"/>
              </a:cxn>
              <a:cxn ang="0">
                <a:pos x="10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5" y="120"/>
                  <a:pt x="10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12" name="Freeform 11"/>
          <p:cNvSpPr>
            <a:spLocks/>
          </p:cNvSpPr>
          <p:nvPr/>
        </p:nvSpPr>
        <p:spPr bwMode="black">
          <a:xfrm>
            <a:off x="4444060" y="4666741"/>
            <a:ext cx="39033" cy="11232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14" name="Freeform 13"/>
          <p:cNvSpPr>
            <a:spLocks/>
          </p:cNvSpPr>
          <p:nvPr/>
        </p:nvSpPr>
        <p:spPr bwMode="black">
          <a:xfrm>
            <a:off x="4551040" y="4711833"/>
            <a:ext cx="41443" cy="67235"/>
          </a:xfrm>
          <a:custGeom>
            <a:avLst/>
            <a:gdLst/>
            <a:ahLst/>
            <a:cxnLst>
              <a:cxn ang="0">
                <a:pos x="20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20" y="30"/>
              </a:cxn>
              <a:cxn ang="0">
                <a:pos x="20" y="10"/>
              </a:cxn>
            </a:cxnLst>
            <a:rect l="0" t="0" r="r" b="b"/>
            <a:pathLst>
              <a:path w="20" h="39">
                <a:moveTo>
                  <a:pt x="20" y="10"/>
                </a:moveTo>
                <a:cubicBezTo>
                  <a:pt x="20" y="4"/>
                  <a:pt x="15" y="0"/>
                  <a:pt x="10" y="0"/>
                </a:cubicBezTo>
                <a:cubicBezTo>
                  <a:pt x="5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5" y="39"/>
                  <a:pt x="10" y="39"/>
                </a:cubicBezTo>
                <a:cubicBezTo>
                  <a:pt x="15" y="39"/>
                  <a:pt x="20" y="35"/>
                  <a:pt x="20" y="30"/>
                </a:cubicBezTo>
                <a:lnTo>
                  <a:pt x="20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15" name="Freeform 14"/>
          <p:cNvSpPr>
            <a:spLocks/>
          </p:cNvSpPr>
          <p:nvPr/>
        </p:nvSpPr>
        <p:spPr bwMode="black">
          <a:xfrm>
            <a:off x="4660430" y="4666741"/>
            <a:ext cx="39515" cy="11232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16" name="Freeform 15"/>
          <p:cNvSpPr>
            <a:spLocks/>
          </p:cNvSpPr>
          <p:nvPr/>
        </p:nvSpPr>
        <p:spPr bwMode="black">
          <a:xfrm>
            <a:off x="4769820" y="4604741"/>
            <a:ext cx="39515" cy="206939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111"/>
              </a:cxn>
              <a:cxn ang="0">
                <a:pos x="9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4" y="120"/>
                  <a:pt x="9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17" name="Freeform 16"/>
          <p:cNvSpPr>
            <a:spLocks/>
          </p:cNvSpPr>
          <p:nvPr/>
        </p:nvSpPr>
        <p:spPr bwMode="black">
          <a:xfrm>
            <a:off x="4877281" y="4666741"/>
            <a:ext cx="39515" cy="11232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5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18" name="Freeform 17"/>
          <p:cNvSpPr>
            <a:spLocks/>
          </p:cNvSpPr>
          <p:nvPr/>
        </p:nvSpPr>
        <p:spPr bwMode="black">
          <a:xfrm>
            <a:off x="4986671" y="4711833"/>
            <a:ext cx="39515" cy="67235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9" y="0"/>
              </a:cxn>
              <a:cxn ang="0">
                <a:pos x="0" y="10"/>
              </a:cxn>
              <a:cxn ang="0">
                <a:pos x="0" y="30"/>
              </a:cxn>
              <a:cxn ang="0">
                <a:pos x="9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9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0537420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00"/>
                            </p:stCondLst>
                            <p:childTnLst>
                              <p:par>
                                <p:cTn id="9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7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7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1.91391E-6 L -5.55556E-7 0.02314 " pathEditMode="relative" rAng="0" ptsTypes="AA">
                                      <p:cBhvr>
                                        <p:cTn id="37" dur="7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-1.93242E-6 L 4.72222E-6 0.02962 " pathEditMode="relative" rAng="0" ptsTypes="AA">
                                      <p:cBhvr>
                                        <p:cTn id="39" dur="7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91391E-6 L 0 0.02314 " pathEditMode="relative" rAng="0" ptsTypes="AA">
                                      <p:cBhvr>
                                        <p:cTn id="41" dur="700" spd="-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1.93242E-6 L -4.72222E-6 0.02962 " pathEditMode="relative" rAng="0" ptsTypes="AA">
                                      <p:cBhvr>
                                        <p:cTn id="43" dur="700" spd="-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1.91391E-6 L 4.16667E-6 0.02314 " pathEditMode="relative" rAng="0" ptsTypes="AA">
                                      <p:cBhvr>
                                        <p:cTn id="45" dur="700" spd="-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2.36056E-6 L 2.77778E-7 -0.02338 " pathEditMode="relative" rAng="0" ptsTypes="AA">
                                      <p:cBhvr>
                                        <p:cTn id="47" dur="7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2.36056E-6 L -8.33333E-7 -0.02338 " pathEditMode="relative" rAng="0" ptsTypes="AA">
                                      <p:cBhvr>
                                        <p:cTn id="49" dur="70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2.36056E-6 L 4.44444E-6 -0.02338 " pathEditMode="relative" rAng="0" ptsTypes="AA">
                                      <p:cBhvr>
                                        <p:cTn id="51" dur="70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2.36056E-6 L 3.33333E-6 -0.02338 " pathEditMode="relative" rAng="0" ptsTypes="AA">
                                      <p:cBhvr>
                                        <p:cTn id="53" dur="700" spd="-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4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7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7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7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</p:bldLst>
  </p:timing>
</p:sldLayout>
</file>

<file path=ppt/slideLayouts/slideLayout3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Slide-red 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Complex_Gradient7.jpg"/>
          <p:cNvPicPr>
            <a:picLocks noChangeAspect="1"/>
          </p:cNvPicPr>
          <p:nvPr userDrawn="1"/>
        </p:nvPicPr>
        <p:blipFill>
          <a:blip r:embed="rId2" cstate="print"/>
          <a:srcRect l="1695" r="14438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sp>
        <p:nvSpPr>
          <p:cNvPr id="34" name="TextBox 33"/>
          <p:cNvSpPr txBox="1"/>
          <p:nvPr userDrawn="1"/>
        </p:nvSpPr>
        <p:spPr>
          <a:xfrm>
            <a:off x="644691" y="2550408"/>
            <a:ext cx="2468632" cy="646325"/>
          </a:xfrm>
          <a:prstGeom prst="rect">
            <a:avLst/>
          </a:prstGeom>
          <a:noFill/>
        </p:spPr>
        <p:txBody>
          <a:bodyPr wrap="none" lIns="91434" tIns="45717" rIns="91434" bIns="45717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3600" dirty="0" smtClean="0">
                <a:solidFill>
                  <a:srgbClr val="FFFFFF"/>
                </a:solidFill>
                <a:latin typeface="Arial"/>
                <a:ea typeface="+mn-ea"/>
                <a:cs typeface="+mn-cs"/>
              </a:rPr>
              <a:t>Thank you.</a:t>
            </a:r>
            <a:endParaRPr lang="en-US" sz="3600" dirty="0">
              <a:solidFill>
                <a:srgbClr val="FFFFFF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black">
          <a:xfrm>
            <a:off x="6312989" y="3090504"/>
            <a:ext cx="116616" cy="368189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35" name="Freeform 34"/>
          <p:cNvSpPr>
            <a:spLocks/>
          </p:cNvSpPr>
          <p:nvPr/>
        </p:nvSpPr>
        <p:spPr bwMode="black">
          <a:xfrm>
            <a:off x="6992342" y="3081339"/>
            <a:ext cx="337642" cy="388581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1" y="80"/>
              </a:cxn>
              <a:cxn ang="0">
                <a:pos x="0" y="40"/>
              </a:cxn>
              <a:cxn ang="0">
                <a:pos x="41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8" y="23"/>
                  <a:pt x="51" y="20"/>
                  <a:pt x="42" y="20"/>
                </a:cubicBezTo>
                <a:cubicBezTo>
                  <a:pt x="30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1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1" y="0"/>
                </a:cubicBezTo>
                <a:cubicBezTo>
                  <a:pt x="50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36" name="Freeform 35"/>
          <p:cNvSpPr>
            <a:spLocks/>
          </p:cNvSpPr>
          <p:nvPr userDrawn="1"/>
        </p:nvSpPr>
        <p:spPr bwMode="black">
          <a:xfrm>
            <a:off x="5824831" y="3081339"/>
            <a:ext cx="337642" cy="388581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7" y="23"/>
                  <a:pt x="51" y="20"/>
                  <a:pt x="42" y="20"/>
                </a:cubicBezTo>
                <a:cubicBezTo>
                  <a:pt x="29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0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0" y="0"/>
                </a:cubicBezTo>
                <a:cubicBezTo>
                  <a:pt x="49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37" name="Freeform 36"/>
          <p:cNvSpPr>
            <a:spLocks noEditPoints="1"/>
          </p:cNvSpPr>
          <p:nvPr/>
        </p:nvSpPr>
        <p:spPr bwMode="black">
          <a:xfrm>
            <a:off x="7452023" y="3081339"/>
            <a:ext cx="463750" cy="388581"/>
          </a:xfrm>
          <a:custGeom>
            <a:avLst/>
            <a:gdLst/>
            <a:ahLst/>
            <a:cxnLst>
              <a:cxn ang="0">
                <a:pos x="80" y="40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80" y="40"/>
              </a:cxn>
              <a:cxn ang="0">
                <a:pos x="40" y="20"/>
              </a:cxn>
              <a:cxn ang="0">
                <a:pos x="20" y="40"/>
              </a:cxn>
              <a:cxn ang="0">
                <a:pos x="40" y="60"/>
              </a:cxn>
              <a:cxn ang="0">
                <a:pos x="60" y="40"/>
              </a:cxn>
              <a:cxn ang="0">
                <a:pos x="40" y="20"/>
              </a:cxn>
            </a:cxnLst>
            <a:rect l="0" t="0" r="r" b="b"/>
            <a:pathLst>
              <a:path w="80" h="80">
                <a:moveTo>
                  <a:pt x="80" y="40"/>
                </a:moveTo>
                <a:cubicBezTo>
                  <a:pt x="80" y="62"/>
                  <a:pt x="64" y="80"/>
                  <a:pt x="40" y="80"/>
                </a:cubicBezTo>
                <a:cubicBezTo>
                  <a:pt x="16" y="80"/>
                  <a:pt x="0" y="62"/>
                  <a:pt x="0" y="40"/>
                </a:cubicBezTo>
                <a:cubicBezTo>
                  <a:pt x="0" y="18"/>
                  <a:pt x="16" y="0"/>
                  <a:pt x="40" y="0"/>
                </a:cubicBezTo>
                <a:cubicBezTo>
                  <a:pt x="64" y="0"/>
                  <a:pt x="80" y="18"/>
                  <a:pt x="80" y="40"/>
                </a:cubicBezTo>
                <a:moveTo>
                  <a:pt x="40" y="20"/>
                </a:moveTo>
                <a:cubicBezTo>
                  <a:pt x="29" y="20"/>
                  <a:pt x="20" y="29"/>
                  <a:pt x="20" y="40"/>
                </a:cubicBezTo>
                <a:cubicBezTo>
                  <a:pt x="20" y="51"/>
                  <a:pt x="29" y="60"/>
                  <a:pt x="40" y="60"/>
                </a:cubicBezTo>
                <a:cubicBezTo>
                  <a:pt x="51" y="60"/>
                  <a:pt x="60" y="51"/>
                  <a:pt x="60" y="40"/>
                </a:cubicBezTo>
                <a:cubicBezTo>
                  <a:pt x="60" y="29"/>
                  <a:pt x="51" y="20"/>
                  <a:pt x="40" y="20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38" name="Freeform 37"/>
          <p:cNvSpPr>
            <a:spLocks/>
          </p:cNvSpPr>
          <p:nvPr/>
        </p:nvSpPr>
        <p:spPr bwMode="black">
          <a:xfrm>
            <a:off x="6580118" y="3081339"/>
            <a:ext cx="302387" cy="388581"/>
          </a:xfrm>
          <a:custGeom>
            <a:avLst/>
            <a:gdLst/>
            <a:ahLst/>
            <a:cxnLst>
              <a:cxn ang="0">
                <a:pos x="47" y="19"/>
              </a:cxn>
              <a:cxn ang="0">
                <a:pos x="32" y="17"/>
              </a:cxn>
              <a:cxn ang="0">
                <a:pos x="20" y="23"/>
              </a:cxn>
              <a:cxn ang="0">
                <a:pos x="29" y="30"/>
              </a:cxn>
              <a:cxn ang="0">
                <a:pos x="34" y="32"/>
              </a:cxn>
              <a:cxn ang="0">
                <a:pos x="52" y="54"/>
              </a:cxn>
              <a:cxn ang="0">
                <a:pos x="21" y="80"/>
              </a:cxn>
              <a:cxn ang="0">
                <a:pos x="0" y="77"/>
              </a:cxn>
              <a:cxn ang="0">
                <a:pos x="0" y="60"/>
              </a:cxn>
              <a:cxn ang="0">
                <a:pos x="18" y="63"/>
              </a:cxn>
              <a:cxn ang="0">
                <a:pos x="32" y="56"/>
              </a:cxn>
              <a:cxn ang="0">
                <a:pos x="23" y="48"/>
              </a:cxn>
              <a:cxn ang="0">
                <a:pos x="19" y="47"/>
              </a:cxn>
              <a:cxn ang="0">
                <a:pos x="0" y="24"/>
              </a:cxn>
              <a:cxn ang="0">
                <a:pos x="28" y="0"/>
              </a:cxn>
              <a:cxn ang="0">
                <a:pos x="47" y="3"/>
              </a:cxn>
              <a:cxn ang="0">
                <a:pos x="47" y="19"/>
              </a:cxn>
            </a:cxnLst>
            <a:rect l="0" t="0" r="r" b="b"/>
            <a:pathLst>
              <a:path w="52" h="80">
                <a:moveTo>
                  <a:pt x="47" y="19"/>
                </a:moveTo>
                <a:cubicBezTo>
                  <a:pt x="47" y="19"/>
                  <a:pt x="38" y="17"/>
                  <a:pt x="32" y="17"/>
                </a:cubicBezTo>
                <a:cubicBezTo>
                  <a:pt x="24" y="17"/>
                  <a:pt x="20" y="19"/>
                  <a:pt x="20" y="23"/>
                </a:cubicBezTo>
                <a:cubicBezTo>
                  <a:pt x="20" y="28"/>
                  <a:pt x="26" y="29"/>
                  <a:pt x="29" y="30"/>
                </a:cubicBezTo>
                <a:cubicBezTo>
                  <a:pt x="34" y="32"/>
                  <a:pt x="34" y="32"/>
                  <a:pt x="34" y="32"/>
                </a:cubicBezTo>
                <a:cubicBezTo>
                  <a:pt x="47" y="36"/>
                  <a:pt x="52" y="45"/>
                  <a:pt x="52" y="54"/>
                </a:cubicBezTo>
                <a:cubicBezTo>
                  <a:pt x="52" y="73"/>
                  <a:pt x="35" y="80"/>
                  <a:pt x="21" y="80"/>
                </a:cubicBezTo>
                <a:cubicBezTo>
                  <a:pt x="10" y="80"/>
                  <a:pt x="1" y="78"/>
                  <a:pt x="0" y="77"/>
                </a:cubicBezTo>
                <a:cubicBezTo>
                  <a:pt x="0" y="60"/>
                  <a:pt x="0" y="60"/>
                  <a:pt x="0" y="60"/>
                </a:cubicBezTo>
                <a:cubicBezTo>
                  <a:pt x="2" y="60"/>
                  <a:pt x="10" y="63"/>
                  <a:pt x="18" y="63"/>
                </a:cubicBezTo>
                <a:cubicBezTo>
                  <a:pt x="28" y="63"/>
                  <a:pt x="32" y="60"/>
                  <a:pt x="32" y="56"/>
                </a:cubicBezTo>
                <a:cubicBezTo>
                  <a:pt x="32" y="52"/>
                  <a:pt x="28" y="49"/>
                  <a:pt x="23" y="48"/>
                </a:cubicBezTo>
                <a:cubicBezTo>
                  <a:pt x="22" y="48"/>
                  <a:pt x="21" y="47"/>
                  <a:pt x="19" y="47"/>
                </a:cubicBezTo>
                <a:cubicBezTo>
                  <a:pt x="9" y="43"/>
                  <a:pt x="0" y="37"/>
                  <a:pt x="0" y="24"/>
                </a:cubicBezTo>
                <a:cubicBezTo>
                  <a:pt x="0" y="10"/>
                  <a:pt x="10" y="0"/>
                  <a:pt x="28" y="0"/>
                </a:cubicBezTo>
                <a:cubicBezTo>
                  <a:pt x="37" y="0"/>
                  <a:pt x="46" y="3"/>
                  <a:pt x="47" y="3"/>
                </a:cubicBezTo>
                <a:lnTo>
                  <a:pt x="47" y="1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39" name="Freeform 38"/>
          <p:cNvSpPr>
            <a:spLocks/>
          </p:cNvSpPr>
          <p:nvPr/>
        </p:nvSpPr>
        <p:spPr bwMode="black">
          <a:xfrm>
            <a:off x="5592957" y="2568700"/>
            <a:ext cx="109835" cy="189193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10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40" name="Freeform 39"/>
          <p:cNvSpPr>
            <a:spLocks/>
          </p:cNvSpPr>
          <p:nvPr/>
        </p:nvSpPr>
        <p:spPr bwMode="black">
          <a:xfrm>
            <a:off x="5900766" y="2441818"/>
            <a:ext cx="109835" cy="316076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4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4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41" name="Freeform 40"/>
          <p:cNvSpPr>
            <a:spLocks/>
          </p:cNvSpPr>
          <p:nvPr/>
        </p:nvSpPr>
        <p:spPr bwMode="black">
          <a:xfrm>
            <a:off x="6203156" y="2267353"/>
            <a:ext cx="109835" cy="582306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111"/>
              </a:cxn>
              <a:cxn ang="0">
                <a:pos x="10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5" y="120"/>
                  <a:pt x="10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42" name="Freeform 41"/>
          <p:cNvSpPr>
            <a:spLocks/>
          </p:cNvSpPr>
          <p:nvPr/>
        </p:nvSpPr>
        <p:spPr bwMode="black">
          <a:xfrm>
            <a:off x="6510965" y="2441817"/>
            <a:ext cx="109835" cy="31607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43" name="Freeform 42"/>
          <p:cNvSpPr>
            <a:spLocks/>
          </p:cNvSpPr>
          <p:nvPr/>
        </p:nvSpPr>
        <p:spPr bwMode="black">
          <a:xfrm>
            <a:off x="6811994" y="2568700"/>
            <a:ext cx="116616" cy="189193"/>
          </a:xfrm>
          <a:custGeom>
            <a:avLst/>
            <a:gdLst/>
            <a:ahLst/>
            <a:cxnLst>
              <a:cxn ang="0">
                <a:pos x="20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20" y="30"/>
              </a:cxn>
              <a:cxn ang="0">
                <a:pos x="20" y="10"/>
              </a:cxn>
            </a:cxnLst>
            <a:rect l="0" t="0" r="r" b="b"/>
            <a:pathLst>
              <a:path w="20" h="39">
                <a:moveTo>
                  <a:pt x="20" y="10"/>
                </a:moveTo>
                <a:cubicBezTo>
                  <a:pt x="20" y="4"/>
                  <a:pt x="15" y="0"/>
                  <a:pt x="10" y="0"/>
                </a:cubicBezTo>
                <a:cubicBezTo>
                  <a:pt x="5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5" y="39"/>
                  <a:pt x="10" y="39"/>
                </a:cubicBezTo>
                <a:cubicBezTo>
                  <a:pt x="15" y="39"/>
                  <a:pt x="20" y="35"/>
                  <a:pt x="20" y="30"/>
                </a:cubicBezTo>
                <a:lnTo>
                  <a:pt x="20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44" name="Freeform 43"/>
          <p:cNvSpPr>
            <a:spLocks/>
          </p:cNvSpPr>
          <p:nvPr/>
        </p:nvSpPr>
        <p:spPr bwMode="black">
          <a:xfrm>
            <a:off x="7119808" y="2441818"/>
            <a:ext cx="111191" cy="316075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45" name="Freeform 44"/>
          <p:cNvSpPr>
            <a:spLocks/>
          </p:cNvSpPr>
          <p:nvPr/>
        </p:nvSpPr>
        <p:spPr bwMode="black">
          <a:xfrm>
            <a:off x="7427620" y="2267353"/>
            <a:ext cx="111191" cy="582305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111"/>
              </a:cxn>
              <a:cxn ang="0">
                <a:pos x="9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4" y="120"/>
                  <a:pt x="9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46" name="Freeform 45"/>
          <p:cNvSpPr>
            <a:spLocks/>
          </p:cNvSpPr>
          <p:nvPr/>
        </p:nvSpPr>
        <p:spPr bwMode="black">
          <a:xfrm>
            <a:off x="7730003" y="2441818"/>
            <a:ext cx="111191" cy="316075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5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47" name="Freeform 46"/>
          <p:cNvSpPr>
            <a:spLocks/>
          </p:cNvSpPr>
          <p:nvPr/>
        </p:nvSpPr>
        <p:spPr bwMode="black">
          <a:xfrm>
            <a:off x="8037815" y="2568700"/>
            <a:ext cx="111191" cy="189193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9" y="0"/>
              </a:cxn>
              <a:cxn ang="0">
                <a:pos x="0" y="10"/>
              </a:cxn>
              <a:cxn ang="0">
                <a:pos x="0" y="30"/>
              </a:cxn>
              <a:cxn ang="0">
                <a:pos x="9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9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5057356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625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200"/>
                            </p:stCondLst>
                            <p:childTnLst>
                              <p:par>
                                <p:cTn id="13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7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7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7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7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3.7037E-7 L -4.72222E-6 0.09143 " pathEditMode="relative" rAng="0" ptsTypes="AA">
                                      <p:cBhvr>
                                        <p:cTn id="41" dur="700" spd="-100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3.7037E-6 L 5E-6 0.11157 " pathEditMode="relative" rAng="0" ptsTypes="AA">
                                      <p:cBhvr>
                                        <p:cTn id="43" dur="700" spd="-100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4.81481E-6 L 4.72222E-6 0.09143 " pathEditMode="relative" rAng="0" ptsTypes="AA">
                                      <p:cBhvr>
                                        <p:cTn id="45" dur="700" spd="-100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3.7037E-6 L -2.77778E-6 0.11157 " pathEditMode="relative" rAng="0" ptsTypes="AA">
                                      <p:cBhvr>
                                        <p:cTn id="47" dur="700" spd="-10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4.81481E-6 L 5.55556E-7 0.09143 " pathEditMode="relative" rAng="0" ptsTypes="AA">
                                      <p:cBhvr>
                                        <p:cTn id="49" dur="700" spd="-100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3.33333E-6 L 4.72222E-6 -0.10764 " pathEditMode="relative" rAng="0" ptsTypes="AA">
                                      <p:cBhvr>
                                        <p:cTn id="51" dur="700" spd="-100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3.33333E-6 L 4.44444E-6 -0.10764 " pathEditMode="relative" rAng="0" ptsTypes="AA">
                                      <p:cBhvr>
                                        <p:cTn id="53" dur="700" spd="-100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3.33333E-6 L -2.22222E-6 -0.10764 " pathEditMode="relative" rAng="0" ptsTypes="AA">
                                      <p:cBhvr>
                                        <p:cTn id="55" dur="700" spd="-100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56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3.33333E-6 L 1.11111E-6 -0.10764 " pathEditMode="relative" rAng="0" ptsTypes="AA">
                                      <p:cBhvr>
                                        <p:cTn id="57" dur="700" spd="-100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9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7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7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7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7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7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6" grpId="0" animBg="1"/>
      <p:bldP spid="39" grpId="0" animBg="1"/>
      <p:bldP spid="39" grpId="1" animBg="1"/>
      <p:bldP spid="40" grpId="0" animBg="1"/>
      <p:bldP spid="40" grpId="1" animBg="1"/>
      <p:bldP spid="41" grpId="0" animBg="1"/>
      <p:bldP spid="41" grpId="1" animBg="1"/>
      <p:bldP spid="42" grpId="0" animBg="1"/>
      <p:bldP spid="42" grpId="1" animBg="1"/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  <p:bldP spid="47" grpId="0" animBg="1"/>
      <p:bldP spid="47" grpId="1" animBg="1"/>
    </p:bldLst>
  </p:timing>
</p:sldLayout>
</file>

<file path=ppt/slideLayouts/slideLayout3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66078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 No Sub or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2810" y="254000"/>
            <a:ext cx="7435849" cy="698500"/>
          </a:xfrm>
          <a:prstGeom prst="rect">
            <a:avLst/>
          </a:prstGeom>
        </p:spPr>
        <p:txBody>
          <a:bodyPr anchor="b" anchorCtr="0"/>
          <a:lstStyle/>
          <a:p>
            <a:r>
              <a:rPr lang="en-US" dirty="0" smtClean="0"/>
              <a:t>Slide Title Goes Here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12810" y="1333505"/>
            <a:ext cx="7435849" cy="377163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 smtClean="0"/>
              <a:t>Body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1" name="Rectangle 4"/>
          <p:cNvSpPr>
            <a:spLocks noChangeArrowheads="1"/>
          </p:cNvSpPr>
          <p:nvPr userDrawn="1"/>
        </p:nvSpPr>
        <p:spPr bwMode="ltGray">
          <a:xfrm>
            <a:off x="2221688" y="5496702"/>
            <a:ext cx="2243334" cy="190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 anchorCtr="1">
            <a:spAutoFit/>
          </a:bodyPr>
          <a:lstStyle/>
          <a:p>
            <a:pPr algn="l" defTabSz="814333" fontAlgn="auto">
              <a:spcBef>
                <a:spcPts val="0"/>
              </a:spcBef>
              <a:spcAft>
                <a:spcPts val="0"/>
              </a:spcAft>
            </a:pPr>
            <a:r>
              <a:rPr lang="en-US" sz="700" dirty="0" smtClean="0">
                <a:solidFill>
                  <a:srgbClr val="8E8E95"/>
                </a:solidFill>
                <a:latin typeface="Arial"/>
                <a:ea typeface="+mn-ea"/>
                <a:cs typeface="+mn-cs"/>
              </a:rPr>
              <a:t>© 2010 Cisco and/or its affiliates. All rights reserved.</a:t>
            </a:r>
            <a:endParaRPr lang="en-US" sz="700" dirty="0">
              <a:solidFill>
                <a:srgbClr val="8E8E95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12" name="Rectangle 5"/>
          <p:cNvSpPr>
            <a:spLocks noChangeArrowheads="1"/>
          </p:cNvSpPr>
          <p:nvPr userDrawn="1"/>
        </p:nvSpPr>
        <p:spPr bwMode="ltGray">
          <a:xfrm>
            <a:off x="4341257" y="5496702"/>
            <a:ext cx="889335" cy="190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solidFill>
                  <a:srgbClr val="8E8E95"/>
                </a:solidFill>
                <a:latin typeface="Arial"/>
                <a:ea typeface="+mn-ea"/>
                <a:cs typeface="+mn-cs"/>
              </a:rPr>
              <a:t>Cisco Confidential</a:t>
            </a:r>
          </a:p>
        </p:txBody>
      </p:sp>
      <p:sp>
        <p:nvSpPr>
          <p:cNvPr id="14" name="Rectangle 7"/>
          <p:cNvSpPr>
            <a:spLocks noChangeArrowheads="1"/>
          </p:cNvSpPr>
          <p:nvPr userDrawn="1"/>
        </p:nvSpPr>
        <p:spPr bwMode="ltGray">
          <a:xfrm>
            <a:off x="8594418" y="5482391"/>
            <a:ext cx="322573" cy="23680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</a:pPr>
            <a:fld id="{DFCF27A5-1A5B-48D3-A060-2758FFBB1ADD}" type="slidenum">
              <a:rPr lang="en-US" sz="1000">
                <a:solidFill>
                  <a:srgbClr val="8E8E95"/>
                </a:solidFill>
                <a:latin typeface="Arial"/>
                <a:ea typeface="+mn-ea"/>
                <a:cs typeface="+mn-cs"/>
              </a:rPr>
              <a:pPr algn="r" defTabSz="814333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sz="1000" dirty="0">
              <a:solidFill>
                <a:srgbClr val="8E8E95"/>
              </a:solidFill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942826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-animated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/>
          <p:cNvSpPr/>
          <p:nvPr/>
        </p:nvSpPr>
        <p:spPr>
          <a:xfrm>
            <a:off x="3405355" y="4957200"/>
            <a:ext cx="599089" cy="95468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1460942" y="4957200"/>
            <a:ext cx="472965" cy="954689"/>
          </a:xfrm>
          <a:prstGeom prst="rect">
            <a:avLst/>
          </a:prstGeom>
          <a:solidFill>
            <a:srgbClr val="6DB344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4771699" y="4957200"/>
            <a:ext cx="472965" cy="954689"/>
          </a:xfrm>
          <a:prstGeom prst="rect">
            <a:avLst/>
          </a:prstGeom>
          <a:solidFill>
            <a:srgbClr val="0096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3" name="Rounded Rectangle 32"/>
          <p:cNvSpPr/>
          <p:nvPr/>
        </p:nvSpPr>
        <p:spPr>
          <a:xfrm rot="10800000" flipH="1">
            <a:off x="2856506" y="692727"/>
            <a:ext cx="656314" cy="353589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8" name="Rounded Rectangle 27"/>
          <p:cNvSpPr/>
          <p:nvPr userDrawn="1"/>
        </p:nvSpPr>
        <p:spPr>
          <a:xfrm rot="10800000" flipH="1">
            <a:off x="821966" y="3930650"/>
            <a:ext cx="656314" cy="125624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9" name="Rounded Rectangle 28"/>
          <p:cNvSpPr/>
          <p:nvPr userDrawn="1"/>
        </p:nvSpPr>
        <p:spPr>
          <a:xfrm rot="10800000" flipH="1">
            <a:off x="1332506" y="1651000"/>
            <a:ext cx="656314" cy="353589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0" name="Rounded Rectangle 29"/>
          <p:cNvSpPr/>
          <p:nvPr/>
        </p:nvSpPr>
        <p:spPr>
          <a:xfrm rot="10800000" flipH="1">
            <a:off x="5869870" y="5511802"/>
            <a:ext cx="780312" cy="2766291"/>
          </a:xfrm>
          <a:prstGeom prst="roundRect">
            <a:avLst>
              <a:gd name="adj" fmla="val 50000"/>
            </a:avLst>
          </a:prstGeom>
          <a:solidFill>
            <a:srgbClr val="1F8BAE">
              <a:alpha val="3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1" name="Rounded Rectangle 30"/>
          <p:cNvSpPr/>
          <p:nvPr/>
        </p:nvSpPr>
        <p:spPr>
          <a:xfrm rot="10800000" flipH="1">
            <a:off x="6933207" y="5511800"/>
            <a:ext cx="656314" cy="125624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4" name="Rounded Rectangle 33"/>
          <p:cNvSpPr/>
          <p:nvPr/>
        </p:nvSpPr>
        <p:spPr>
          <a:xfrm rot="10800000" flipH="1">
            <a:off x="2191489" y="5599544"/>
            <a:ext cx="662549" cy="527588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5" name="Rounded Rectangle 34"/>
          <p:cNvSpPr/>
          <p:nvPr/>
        </p:nvSpPr>
        <p:spPr>
          <a:xfrm rot="10800000" flipH="1">
            <a:off x="2794162" y="5557163"/>
            <a:ext cx="779356" cy="462192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2">
                  <a:shade val="30000"/>
                  <a:satMod val="115000"/>
                </a:schemeClr>
              </a:gs>
              <a:gs pos="50000">
                <a:schemeClr val="accent2">
                  <a:shade val="67500"/>
                  <a:satMod val="115000"/>
                </a:schemeClr>
              </a:gs>
              <a:gs pos="100000">
                <a:schemeClr val="accent2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6" name="Rounded Rectangle 35"/>
          <p:cNvSpPr/>
          <p:nvPr/>
        </p:nvSpPr>
        <p:spPr>
          <a:xfrm rot="10800000" flipH="1">
            <a:off x="4920835" y="854363"/>
            <a:ext cx="656314" cy="353589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7" name="Rounded Rectangle 36"/>
          <p:cNvSpPr/>
          <p:nvPr/>
        </p:nvSpPr>
        <p:spPr>
          <a:xfrm rot="10800000" flipH="1">
            <a:off x="5391889" y="1443182"/>
            <a:ext cx="656314" cy="353589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8" name="Rounded Rectangle 37"/>
          <p:cNvSpPr/>
          <p:nvPr userDrawn="1"/>
        </p:nvSpPr>
        <p:spPr>
          <a:xfrm rot="10800000" flipH="1">
            <a:off x="341314" y="5590630"/>
            <a:ext cx="780312" cy="276629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4DCAFF">
                  <a:shade val="30000"/>
                  <a:satMod val="115000"/>
                  <a:alpha val="26000"/>
                </a:srgbClr>
              </a:gs>
              <a:gs pos="50000">
                <a:srgbClr val="4DCAFF">
                  <a:shade val="67500"/>
                  <a:satMod val="115000"/>
                </a:srgbClr>
              </a:gs>
              <a:gs pos="100000">
                <a:srgbClr val="4DCAFF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9" name="Rounded Rectangle 38"/>
          <p:cNvSpPr/>
          <p:nvPr/>
        </p:nvSpPr>
        <p:spPr>
          <a:xfrm rot="10800000" flipH="1">
            <a:off x="8038251" y="6931893"/>
            <a:ext cx="780312" cy="2766291"/>
          </a:xfrm>
          <a:prstGeom prst="roundRect">
            <a:avLst>
              <a:gd name="adj" fmla="val 50000"/>
            </a:avLst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1" name="Rounded Rectangle 40"/>
          <p:cNvSpPr/>
          <p:nvPr/>
        </p:nvSpPr>
        <p:spPr>
          <a:xfrm rot="10800000" flipH="1">
            <a:off x="8162250" y="1443182"/>
            <a:ext cx="656314" cy="353589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2" name="Rounded Rectangle 41"/>
          <p:cNvSpPr/>
          <p:nvPr/>
        </p:nvSpPr>
        <p:spPr>
          <a:xfrm rot="10800000" flipH="1">
            <a:off x="3770907" y="1651000"/>
            <a:ext cx="656314" cy="353589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0" y="1987"/>
            <a:ext cx="9129008" cy="5315263"/>
          </a:xfrm>
          <a:prstGeom prst="rect">
            <a:avLst/>
          </a:prstGeom>
          <a:solidFill>
            <a:srgbClr val="0825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4" name="Rectangle 43"/>
          <p:cNvSpPr/>
          <p:nvPr userDrawn="1"/>
        </p:nvSpPr>
        <p:spPr>
          <a:xfrm>
            <a:off x="1" y="5454389"/>
            <a:ext cx="9129008" cy="260613"/>
          </a:xfrm>
          <a:prstGeom prst="rect">
            <a:avLst/>
          </a:prstGeom>
          <a:solidFill>
            <a:srgbClr val="0825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6383" y="3720058"/>
            <a:ext cx="8112126" cy="32014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lang="en-US" sz="2000" b="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1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1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3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33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</a:pPr>
            <a:r>
              <a:rPr lang="en-US" dirty="0" smtClean="0"/>
              <a:t>Presenter Name</a:t>
            </a:r>
            <a:endParaRPr lang="en-US" dirty="0"/>
          </a:p>
        </p:txBody>
      </p:sp>
      <p:sp>
        <p:nvSpPr>
          <p:cNvPr id="50" name="Title 1"/>
          <p:cNvSpPr>
            <a:spLocks noGrp="1"/>
          </p:cNvSpPr>
          <p:nvPr>
            <p:ph type="ctrTitle" hasCustomPrompt="1"/>
          </p:nvPr>
        </p:nvSpPr>
        <p:spPr>
          <a:xfrm>
            <a:off x="221395" y="1040193"/>
            <a:ext cx="8112125" cy="2422699"/>
          </a:xfrm>
        </p:spPr>
        <p:txBody>
          <a:bodyPr/>
          <a:lstStyle>
            <a:lvl1pPr algn="l" defTabSz="91433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Presentation Title Goes Here</a:t>
            </a:r>
            <a:endParaRPr lang="en-US" dirty="0"/>
          </a:p>
        </p:txBody>
      </p:sp>
      <p:grpSp>
        <p:nvGrpSpPr>
          <p:cNvPr id="91" name="Group 67"/>
          <p:cNvGrpSpPr/>
          <p:nvPr userDrawn="1"/>
        </p:nvGrpSpPr>
        <p:grpSpPr>
          <a:xfrm>
            <a:off x="341801" y="251571"/>
            <a:ext cx="630141" cy="373176"/>
            <a:chOff x="609606" y="528528"/>
            <a:chExt cx="1444732" cy="763787"/>
          </a:xfrm>
          <a:solidFill>
            <a:schemeClr val="bg1"/>
          </a:solidFill>
        </p:grpSpPr>
        <p:sp>
          <p:nvSpPr>
            <p:cNvPr id="92" name="Rectangle 91"/>
            <p:cNvSpPr>
              <a:spLocks noChangeArrowheads="1"/>
            </p:cNvSpPr>
            <p:nvPr/>
          </p:nvSpPr>
          <p:spPr bwMode="black">
            <a:xfrm>
              <a:off x="1016583" y="1035671"/>
              <a:ext cx="65914" cy="249729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93" name="Freeform 92"/>
            <p:cNvSpPr>
              <a:spLocks/>
            </p:cNvSpPr>
            <p:nvPr/>
          </p:nvSpPr>
          <p:spPr bwMode="black">
            <a:xfrm>
              <a:off x="1400565" y="1028755"/>
              <a:ext cx="190842" cy="263560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94" name="Freeform 93"/>
            <p:cNvSpPr>
              <a:spLocks/>
            </p:cNvSpPr>
            <p:nvPr/>
          </p:nvSpPr>
          <p:spPr bwMode="black">
            <a:xfrm>
              <a:off x="740666" y="1028755"/>
              <a:ext cx="190842" cy="263560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95" name="Freeform 94"/>
            <p:cNvSpPr>
              <a:spLocks noEditPoints="1"/>
            </p:cNvSpPr>
            <p:nvPr/>
          </p:nvSpPr>
          <p:spPr bwMode="black">
            <a:xfrm>
              <a:off x="1660386" y="1028755"/>
              <a:ext cx="262121" cy="263560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96" name="Freeform 95"/>
            <p:cNvSpPr>
              <a:spLocks/>
            </p:cNvSpPr>
            <p:nvPr/>
          </p:nvSpPr>
          <p:spPr bwMode="black">
            <a:xfrm>
              <a:off x="1167569" y="1028755"/>
              <a:ext cx="170915" cy="263560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97" name="Freeform 96"/>
            <p:cNvSpPr>
              <a:spLocks/>
            </p:cNvSpPr>
            <p:nvPr/>
          </p:nvSpPr>
          <p:spPr bwMode="black">
            <a:xfrm>
              <a:off x="609606" y="732922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98" name="Freeform 97"/>
            <p:cNvSpPr>
              <a:spLocks/>
            </p:cNvSpPr>
            <p:nvPr/>
          </p:nvSpPr>
          <p:spPr bwMode="black">
            <a:xfrm>
              <a:off x="783587" y="646860"/>
              <a:ext cx="62081" cy="214383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99" name="Freeform 98"/>
            <p:cNvSpPr>
              <a:spLocks/>
            </p:cNvSpPr>
            <p:nvPr/>
          </p:nvSpPr>
          <p:spPr bwMode="black">
            <a:xfrm>
              <a:off x="954502" y="528528"/>
              <a:ext cx="62081" cy="39495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100" name="Freeform 99"/>
            <p:cNvSpPr>
              <a:spLocks/>
            </p:cNvSpPr>
            <p:nvPr/>
          </p:nvSpPr>
          <p:spPr bwMode="black">
            <a:xfrm>
              <a:off x="1128481" y="646860"/>
              <a:ext cx="62081" cy="214383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105" name="Freeform 104"/>
            <p:cNvSpPr>
              <a:spLocks/>
            </p:cNvSpPr>
            <p:nvPr/>
          </p:nvSpPr>
          <p:spPr bwMode="black">
            <a:xfrm>
              <a:off x="1298630" y="732922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106" name="Freeform 105"/>
            <p:cNvSpPr>
              <a:spLocks/>
            </p:cNvSpPr>
            <p:nvPr/>
          </p:nvSpPr>
          <p:spPr bwMode="black">
            <a:xfrm>
              <a:off x="1472609" y="646860"/>
              <a:ext cx="62847" cy="214383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107" name="Freeform 106"/>
            <p:cNvSpPr>
              <a:spLocks/>
            </p:cNvSpPr>
            <p:nvPr/>
          </p:nvSpPr>
          <p:spPr bwMode="black">
            <a:xfrm>
              <a:off x="1646588" y="528528"/>
              <a:ext cx="62847" cy="39495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108" name="Freeform 107"/>
            <p:cNvSpPr>
              <a:spLocks/>
            </p:cNvSpPr>
            <p:nvPr/>
          </p:nvSpPr>
          <p:spPr bwMode="black">
            <a:xfrm>
              <a:off x="1817502" y="646864"/>
              <a:ext cx="62847" cy="214383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113" name="Freeform 112"/>
            <p:cNvSpPr>
              <a:spLocks/>
            </p:cNvSpPr>
            <p:nvPr/>
          </p:nvSpPr>
          <p:spPr bwMode="black">
            <a:xfrm>
              <a:off x="1991491" y="732927"/>
              <a:ext cx="62847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57" name="Rectangle 5"/>
          <p:cNvSpPr>
            <a:spLocks noChangeArrowheads="1"/>
          </p:cNvSpPr>
          <p:nvPr userDrawn="1"/>
        </p:nvSpPr>
        <p:spPr bwMode="ltGray">
          <a:xfrm>
            <a:off x="7789673" y="5457893"/>
            <a:ext cx="785979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</a:pPr>
            <a:r>
              <a:rPr lang="en-US" sz="600" dirty="0">
                <a:solidFill>
                  <a:srgbClr val="C0C0C0"/>
                </a:solidFill>
                <a:latin typeface="Arial"/>
                <a:ea typeface="+mn-ea"/>
                <a:cs typeface="+mn-cs"/>
              </a:rPr>
              <a:t>Cisco Confidential</a:t>
            </a:r>
          </a:p>
        </p:txBody>
      </p:sp>
      <p:sp>
        <p:nvSpPr>
          <p:cNvPr id="58" name="Rectangle 7"/>
          <p:cNvSpPr>
            <a:spLocks noChangeArrowheads="1"/>
          </p:cNvSpPr>
          <p:nvPr userDrawn="1"/>
        </p:nvSpPr>
        <p:spPr bwMode="ltGray">
          <a:xfrm>
            <a:off x="8621489" y="5454473"/>
            <a:ext cx="259881" cy="1752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  <a:latin typeface="Arial"/>
                <a:ea typeface="+mn-ea"/>
                <a:cs typeface="+mn-cs"/>
              </a:rPr>
              <a:pPr algn="r" defTabSz="814333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51" name="Text Placeholder 50"/>
          <p:cNvSpPr>
            <a:spLocks noGrp="1"/>
          </p:cNvSpPr>
          <p:nvPr>
            <p:ph type="body" sz="quarter" idx="10" hasCustomPrompt="1"/>
          </p:nvPr>
        </p:nvSpPr>
        <p:spPr>
          <a:xfrm>
            <a:off x="235806" y="3988272"/>
            <a:ext cx="8110268" cy="329407"/>
          </a:xfrm>
        </p:spPr>
        <p:txBody>
          <a:bodyPr/>
          <a:lstStyle>
            <a:lvl1pPr marL="0" indent="0">
              <a:buFontTx/>
              <a:buNone/>
              <a:defRPr lang="en-US" sz="18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>
              <a:buFontTx/>
              <a:buNone/>
              <a:defRPr lang="en-US" sz="2000" kern="1200" dirty="0" smtClean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2000" kern="1200" dirty="0" smtClean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2000" kern="1200" dirty="0" smtClean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2000" kern="1200" dirty="0" smtClean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Presenter Title</a:t>
            </a:r>
            <a:endParaRPr lang="en-US" dirty="0"/>
          </a:p>
        </p:txBody>
      </p:sp>
      <p:sp>
        <p:nvSpPr>
          <p:cNvPr id="54" name="Text Placeholder 53"/>
          <p:cNvSpPr>
            <a:spLocks noGrp="1"/>
          </p:cNvSpPr>
          <p:nvPr>
            <p:ph type="body" sz="quarter" idx="11" hasCustomPrompt="1"/>
          </p:nvPr>
        </p:nvSpPr>
        <p:spPr>
          <a:xfrm>
            <a:off x="235805" y="4394729"/>
            <a:ext cx="8124560" cy="333375"/>
          </a:xfrm>
        </p:spPr>
        <p:txBody>
          <a:bodyPr/>
          <a:lstStyle>
            <a:lvl1pPr marL="0" indent="0">
              <a:buFontTx/>
              <a:buNone/>
              <a:defRPr lang="en-US" sz="14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0" indent="0">
              <a:buFontTx/>
              <a:buNone/>
              <a:defRPr lang="en-US" sz="2000" kern="1200" dirty="0" smtClean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2pPr>
            <a:lvl3pPr marL="0" indent="0">
              <a:buFontTx/>
              <a:buNone/>
              <a:defRPr lang="en-US" sz="2000" kern="1200" dirty="0" smtClean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3pPr>
            <a:lvl4pPr marL="0" indent="0">
              <a:buFontTx/>
              <a:buNone/>
              <a:defRPr lang="en-US" sz="2000" kern="1200" dirty="0" smtClean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4pPr>
            <a:lvl5pPr marL="0" indent="0">
              <a:buFontTx/>
              <a:buNone/>
              <a:defRPr lang="en-US" sz="2000" kern="1200" dirty="0" smtClean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Date</a:t>
            </a:r>
            <a:endParaRPr lang="en-US" dirty="0"/>
          </a:p>
        </p:txBody>
      </p:sp>
      <p:sp>
        <p:nvSpPr>
          <p:cNvPr id="43" name="Rectangle 4"/>
          <p:cNvSpPr>
            <a:spLocks noChangeArrowheads="1"/>
          </p:cNvSpPr>
          <p:nvPr userDrawn="1"/>
        </p:nvSpPr>
        <p:spPr bwMode="ltGray">
          <a:xfrm>
            <a:off x="265668" y="5459338"/>
            <a:ext cx="3420515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9" tIns="41058" rIns="82119" bIns="41058" anchor="b" anchorCtr="0">
            <a:spAutoFit/>
          </a:bodyPr>
          <a:lstStyle/>
          <a:p>
            <a:pPr algn="l" defTabSz="814333" fontAlgn="auto">
              <a:spcBef>
                <a:spcPts val="0"/>
              </a:spcBef>
              <a:spcAft>
                <a:spcPts val="0"/>
              </a:spcAft>
            </a:pPr>
            <a:r>
              <a:rPr lang="en-US" sz="600" dirty="0" err="1" smtClean="0">
                <a:solidFill>
                  <a:srgbClr val="C0C0C0"/>
                </a:solidFill>
                <a:latin typeface="Arial"/>
                <a:ea typeface="+mn-ea"/>
                <a:cs typeface="+mn-cs"/>
              </a:rPr>
              <a:t>C97</a:t>
            </a:r>
            <a:r>
              <a:rPr lang="en-US" sz="600" dirty="0" smtClean="0">
                <a:solidFill>
                  <a:srgbClr val="C0C0C0"/>
                </a:solidFill>
                <a:latin typeface="Arial"/>
                <a:ea typeface="+mn-ea"/>
                <a:cs typeface="+mn-cs"/>
              </a:rPr>
              <a:t>-708996-00 © 2012 Cisco and/or its affiliates. All rights reserved.</a:t>
            </a:r>
            <a:endParaRPr lang="en-US" sz="600" dirty="0">
              <a:solidFill>
                <a:srgbClr val="C0C0C0"/>
              </a:solidFill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6746184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-4.44444E-6 4.81481E-6 L -4.44444E-6 0.65879 " pathEditMode="relative" rAng="0" ptsTypes="AA">
                                      <p:cBhvr>
                                        <p:cTn id="6" dur="83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2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1.85185E-6 L 2.77778E-6 0.99305 " pathEditMode="relative" rAng="0" ptsTypes="AA">
                                      <p:cBhvr>
                                        <p:cTn id="8" dur="106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97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indefinite" accel="50000" decel="50000" fill="hold" grpId="0" nodeType="withEffect">
                                  <p:stCondLst>
                                    <p:cond delay="11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1.94444E-6 0 L 1.94444E-6 -1.0081 " pathEditMode="relative" rAng="0" ptsTypes="AA">
                                      <p:cBhvr>
                                        <p:cTn id="10" dur="164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4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repeatCount="indefinite" accel="50000" decel="50000" fill="hold" grpId="0" nodeType="withEffect">
                                  <p:stCondLst>
                                    <p:cond delay="13700"/>
                                  </p:stCondLst>
                                  <p:childTnLst>
                                    <p:animMotion origin="layout" path="M 2.77778E-6 4.81481E-6 L 2.77778E-6 -0.34561 " pathEditMode="relative" rAng="0" ptsTypes="AA">
                                      <p:cBhvr>
                                        <p:cTn id="12" dur="109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3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4.44444E-6 L -3.88889E-6 1.14467 " pathEditMode="relative" rAng="0" ptsTypes="AA">
                                      <p:cBhvr>
                                        <p:cTn id="14" dur="104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72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repeatCount="indefinite" accel="50000" decel="5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4.16667E-6 0.27476 L 4.16667E-6 -1.26019 " pathEditMode="relative" rAng="0" ptsTypes="AA">
                                      <p:cBhvr>
                                        <p:cTn id="16" dur="121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68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repeatCount="indefinite" accel="50000" decel="50000" autoRev="1" fill="hold" grpId="0" nodeType="withEffect">
                                  <p:stCondLst>
                                    <p:cond delay="36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1.94444E-6 0 L 1.94444E-6 -1.0081 " pathEditMode="relative" rAng="0" ptsTypes="AA">
                                      <p:cBhvr>
                                        <p:cTn id="18" dur="84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4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repeatCount="indefinite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77778E-6 1.85185E-6 L 2.77778E-6 0.99305 " pathEditMode="relative" rAng="0" ptsTypes="AA">
                                      <p:cBhvr>
                                        <p:cTn id="20" dur="19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97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repeatCount="indefinite" accel="50000" decel="50000" fill="hold" grpId="0" nodeType="withEffect">
                                  <p:stCondLst>
                                    <p:cond delay="6300"/>
                                  </p:stCondLst>
                                  <p:childTnLst>
                                    <p:animMotion origin="layout" path="M 2.77778E-6 1.85185E-6 L 2.77778E-6 0.99305 " pathEditMode="relative" rAng="0" ptsTypes="AA">
                                      <p:cBhvr>
                                        <p:cTn id="22" dur="82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97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repeatCount="indefinite" accel="50000" decel="50000" fill="hold" grpId="0" nodeType="withEffect">
                                  <p:stCondLst>
                                    <p:cond delay="57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-4.72222E-6 -2.15822E-6 L -4.72222E-6 -1.32223 " pathEditMode="relative" rAng="0" ptsTypes="AA">
                                      <p:cBhvr>
                                        <p:cTn id="24" dur="11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61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42" presetClass="path" presetSubtype="0" repeatCount="indefinite" accel="50000" decel="50000" fill="hold" grpId="0" nodeType="withEffect">
                                  <p:stCondLst>
                                    <p:cond delay="13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1.94444E-6 0 L 1.94444E-6 -1.0081 " pathEditMode="relative" rAng="0" ptsTypes="AA">
                                      <p:cBhvr>
                                        <p:cTn id="26" dur="7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4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42" presetClass="path" presetSubtype="0" repeatCount="indefinite" accel="50000" decel="50000" fill="hold" grpId="0" nodeType="withEffect">
                                  <p:stCondLst>
                                    <p:cond delay="5300"/>
                                  </p:stCondLst>
                                  <p:childTnLst>
                                    <p:animMotion origin="layout" path="M 2.77778E-6 1.85185E-6 L 2.77778E-6 0.99305 " pathEditMode="relative" rAng="0" ptsTypes="AA">
                                      <p:cBhvr>
                                        <p:cTn id="28" dur="151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97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42" presetClass="path" presetSubtype="0" repeatCount="indefinite" accel="50000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2.77778E-6 1.85185E-6 L 2.77778E-6 0.99305 " pathEditMode="relative" rAng="0" ptsTypes="AA">
                                      <p:cBhvr>
                                        <p:cTn id="30" dur="5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97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27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2" dur="6650" autoRev="1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60CCCC"/>
                                      </p:to>
                                    </p:animClr>
                                    <p:animClr clrSpc="rgb" dir="cw">
                                      <p:cBhvr>
                                        <p:cTn id="33" dur="6650" autoRev="1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0CCCC"/>
                                      </p:to>
                                    </p:animClr>
                                    <p:set>
                                      <p:cBhvr>
                                        <p:cTn id="34" dur="6650" autoRev="1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5" dur="6650" autoRev="1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27" presetClass="emph" presetSubtype="0" repeatCount="indefinite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7" dur="5350" autoRev="1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60CCCC"/>
                                      </p:to>
                                    </p:animClr>
                                    <p:animClr clrSpc="rgb" dir="cw">
                                      <p:cBhvr>
                                        <p:cTn id="38" dur="5350" autoRev="1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0CCCC"/>
                                      </p:to>
                                    </p:animClr>
                                    <p:set>
                                      <p:cBhvr>
                                        <p:cTn id="39" dur="5350" autoRev="1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0" dur="5350" autoRev="1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7" presetClass="emph" presetSubtype="0" repeatCount="indefinite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2" dur="6650" autoRev="1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60CCCC"/>
                                      </p:to>
                                    </p:animClr>
                                    <p:animClr clrSpc="rgb" dir="cw">
                                      <p:cBhvr>
                                        <p:cTn id="43" dur="6650" autoRev="1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0CCCC"/>
                                      </p:to>
                                    </p:animClr>
                                    <p:set>
                                      <p:cBhvr>
                                        <p:cTn id="44" dur="6650" autoRev="1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5" dur="6650" autoRev="1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46" grpId="0" animBg="1"/>
      <p:bldP spid="45" grpId="0" animBg="1"/>
      <p:bldP spid="33" grpId="0" animBg="1"/>
      <p:bldP spid="28" grpId="0" animBg="1"/>
      <p:bldP spid="29" grpId="0" animBg="1"/>
      <p:bldP spid="30" grpId="0" animBg="1"/>
      <p:bldP spid="31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1" grpId="0" animBg="1"/>
      <p:bldP spid="42" grpId="0" animBg="1"/>
    </p:bld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Right Third Photo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93753" y="254000"/>
            <a:ext cx="7435849" cy="698500"/>
          </a:xfrm>
        </p:spPr>
        <p:txBody>
          <a:bodyPr/>
          <a:lstStyle/>
          <a:p>
            <a:r>
              <a:rPr lang="en-US" dirty="0" smtClean="0"/>
              <a:t>Slide Title Goes Here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793753" y="1333500"/>
            <a:ext cx="4540249" cy="3771636"/>
          </a:xfrm>
        </p:spPr>
        <p:txBody>
          <a:bodyPr/>
          <a:lstStyle/>
          <a:p>
            <a:pPr lvl="0"/>
            <a:r>
              <a:rPr lang="en-US" dirty="0" smtClean="0"/>
              <a:t>Body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793753" y="988785"/>
            <a:ext cx="4540249" cy="317500"/>
          </a:xfrm>
        </p:spPr>
        <p:txBody>
          <a:bodyPr anchor="ctr" anchorCtr="0">
            <a:noAutofit/>
          </a:bodyPr>
          <a:lstStyle>
            <a:lvl1pPr>
              <a:buFontTx/>
              <a:buNone/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dirty="0" smtClean="0"/>
              <a:t>Subtitle Goes Here</a:t>
            </a:r>
            <a:endParaRPr lang="en-US" dirty="0"/>
          </a:p>
        </p:txBody>
      </p:sp>
      <p:sp>
        <p:nvSpPr>
          <p:cNvPr id="44" name="Picture Placeholder 43"/>
          <p:cNvSpPr>
            <a:spLocks noGrp="1"/>
          </p:cNvSpPr>
          <p:nvPr>
            <p:ph type="pic" sz="quarter" idx="11" hasCustomPrompt="1"/>
          </p:nvPr>
        </p:nvSpPr>
        <p:spPr>
          <a:xfrm>
            <a:off x="6096000" y="952500"/>
            <a:ext cx="3048000" cy="4762500"/>
          </a:xfrm>
        </p:spPr>
        <p:txBody>
          <a:bodyPr anchor="ctr" anchorCtr="1"/>
          <a:lstStyle>
            <a:lvl1pPr>
              <a:buNone/>
              <a:defRPr/>
            </a:lvl1pPr>
          </a:lstStyle>
          <a:p>
            <a:r>
              <a:rPr lang="en-US" dirty="0" smtClean="0"/>
              <a:t>Photo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4991468"/>
      </p:ext>
    </p:extLst>
  </p:cSld>
  <p:clrMapOvr>
    <a:masterClrMapping/>
  </p:clrMapOvr>
  <p:transition xmlns:p14="http://schemas.microsoft.com/office/powerpoint/2010/main">
    <p:wipe dir="r"/>
  </p:transition>
</p:sldLayout>
</file>

<file path=ppt/slideLayouts/slideLayout3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tangle 84"/>
          <p:cNvSpPr/>
          <p:nvPr/>
        </p:nvSpPr>
        <p:spPr>
          <a:xfrm>
            <a:off x="0" y="1987"/>
            <a:ext cx="9129008" cy="5315263"/>
          </a:xfrm>
          <a:prstGeom prst="rect">
            <a:avLst/>
          </a:prstGeom>
          <a:solidFill>
            <a:srgbClr val="0825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4" name="Rectangle 43"/>
          <p:cNvSpPr/>
          <p:nvPr userDrawn="1"/>
        </p:nvSpPr>
        <p:spPr>
          <a:xfrm>
            <a:off x="1" y="5454389"/>
            <a:ext cx="9129008" cy="260613"/>
          </a:xfrm>
          <a:prstGeom prst="rect">
            <a:avLst/>
          </a:prstGeom>
          <a:solidFill>
            <a:srgbClr val="0825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6383" y="3720058"/>
            <a:ext cx="8112126" cy="32014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lang="en-US" sz="2000" b="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1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1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3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33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</a:pPr>
            <a:r>
              <a:rPr lang="en-US" dirty="0" smtClean="0"/>
              <a:t>Presenter Name</a:t>
            </a:r>
            <a:endParaRPr lang="en-US" dirty="0"/>
          </a:p>
        </p:txBody>
      </p:sp>
      <p:sp>
        <p:nvSpPr>
          <p:cNvPr id="50" name="Title 1"/>
          <p:cNvSpPr>
            <a:spLocks noGrp="1"/>
          </p:cNvSpPr>
          <p:nvPr>
            <p:ph type="ctrTitle" hasCustomPrompt="1"/>
          </p:nvPr>
        </p:nvSpPr>
        <p:spPr>
          <a:xfrm>
            <a:off x="221395" y="1040193"/>
            <a:ext cx="8112125" cy="2422699"/>
          </a:xfrm>
        </p:spPr>
        <p:txBody>
          <a:bodyPr/>
          <a:lstStyle>
            <a:lvl1pPr algn="l" defTabSz="91433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Presentation Title Goes Here</a:t>
            </a:r>
            <a:endParaRPr lang="en-US" dirty="0"/>
          </a:p>
        </p:txBody>
      </p:sp>
      <p:grpSp>
        <p:nvGrpSpPr>
          <p:cNvPr id="2" name="Group 67"/>
          <p:cNvGrpSpPr/>
          <p:nvPr userDrawn="1"/>
        </p:nvGrpSpPr>
        <p:grpSpPr>
          <a:xfrm>
            <a:off x="341801" y="251571"/>
            <a:ext cx="630141" cy="373176"/>
            <a:chOff x="609606" y="528528"/>
            <a:chExt cx="1444732" cy="763787"/>
          </a:xfrm>
          <a:solidFill>
            <a:schemeClr val="bg1"/>
          </a:solidFill>
        </p:grpSpPr>
        <p:sp>
          <p:nvSpPr>
            <p:cNvPr id="92" name="Rectangle 91"/>
            <p:cNvSpPr>
              <a:spLocks noChangeArrowheads="1"/>
            </p:cNvSpPr>
            <p:nvPr/>
          </p:nvSpPr>
          <p:spPr bwMode="black">
            <a:xfrm>
              <a:off x="1016583" y="1035671"/>
              <a:ext cx="65914" cy="249729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93" name="Freeform 92"/>
            <p:cNvSpPr>
              <a:spLocks/>
            </p:cNvSpPr>
            <p:nvPr/>
          </p:nvSpPr>
          <p:spPr bwMode="black">
            <a:xfrm>
              <a:off x="1400565" y="1028755"/>
              <a:ext cx="190842" cy="263560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94" name="Freeform 93"/>
            <p:cNvSpPr>
              <a:spLocks/>
            </p:cNvSpPr>
            <p:nvPr/>
          </p:nvSpPr>
          <p:spPr bwMode="black">
            <a:xfrm>
              <a:off x="740666" y="1028755"/>
              <a:ext cx="190842" cy="263560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95" name="Freeform 94"/>
            <p:cNvSpPr>
              <a:spLocks noEditPoints="1"/>
            </p:cNvSpPr>
            <p:nvPr/>
          </p:nvSpPr>
          <p:spPr bwMode="black">
            <a:xfrm>
              <a:off x="1660386" y="1028755"/>
              <a:ext cx="262121" cy="263560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96" name="Freeform 95"/>
            <p:cNvSpPr>
              <a:spLocks/>
            </p:cNvSpPr>
            <p:nvPr/>
          </p:nvSpPr>
          <p:spPr bwMode="black">
            <a:xfrm>
              <a:off x="1167569" y="1028755"/>
              <a:ext cx="170915" cy="263560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97" name="Freeform 96"/>
            <p:cNvSpPr>
              <a:spLocks/>
            </p:cNvSpPr>
            <p:nvPr/>
          </p:nvSpPr>
          <p:spPr bwMode="black">
            <a:xfrm>
              <a:off x="609606" y="732922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98" name="Freeform 97"/>
            <p:cNvSpPr>
              <a:spLocks/>
            </p:cNvSpPr>
            <p:nvPr/>
          </p:nvSpPr>
          <p:spPr bwMode="black">
            <a:xfrm>
              <a:off x="783587" y="646860"/>
              <a:ext cx="62081" cy="214383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99" name="Freeform 98"/>
            <p:cNvSpPr>
              <a:spLocks/>
            </p:cNvSpPr>
            <p:nvPr/>
          </p:nvSpPr>
          <p:spPr bwMode="black">
            <a:xfrm>
              <a:off x="954502" y="528528"/>
              <a:ext cx="62081" cy="39495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100" name="Freeform 99"/>
            <p:cNvSpPr>
              <a:spLocks/>
            </p:cNvSpPr>
            <p:nvPr/>
          </p:nvSpPr>
          <p:spPr bwMode="black">
            <a:xfrm>
              <a:off x="1128481" y="646860"/>
              <a:ext cx="62081" cy="214383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105" name="Freeform 104"/>
            <p:cNvSpPr>
              <a:spLocks/>
            </p:cNvSpPr>
            <p:nvPr/>
          </p:nvSpPr>
          <p:spPr bwMode="black">
            <a:xfrm>
              <a:off x="1298630" y="732922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106" name="Freeform 105"/>
            <p:cNvSpPr>
              <a:spLocks/>
            </p:cNvSpPr>
            <p:nvPr/>
          </p:nvSpPr>
          <p:spPr bwMode="black">
            <a:xfrm>
              <a:off x="1472609" y="646860"/>
              <a:ext cx="62847" cy="214383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107" name="Freeform 106"/>
            <p:cNvSpPr>
              <a:spLocks/>
            </p:cNvSpPr>
            <p:nvPr/>
          </p:nvSpPr>
          <p:spPr bwMode="black">
            <a:xfrm>
              <a:off x="1646588" y="528528"/>
              <a:ext cx="62847" cy="39495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108" name="Freeform 107"/>
            <p:cNvSpPr>
              <a:spLocks/>
            </p:cNvSpPr>
            <p:nvPr/>
          </p:nvSpPr>
          <p:spPr bwMode="black">
            <a:xfrm>
              <a:off x="1817502" y="646864"/>
              <a:ext cx="62847" cy="214383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113" name="Freeform 112"/>
            <p:cNvSpPr>
              <a:spLocks/>
            </p:cNvSpPr>
            <p:nvPr/>
          </p:nvSpPr>
          <p:spPr bwMode="black">
            <a:xfrm>
              <a:off x="1991491" y="732927"/>
              <a:ext cx="62847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57" name="Rectangle 5"/>
          <p:cNvSpPr>
            <a:spLocks noChangeArrowheads="1"/>
          </p:cNvSpPr>
          <p:nvPr userDrawn="1"/>
        </p:nvSpPr>
        <p:spPr bwMode="ltGray">
          <a:xfrm>
            <a:off x="7169538" y="5365558"/>
            <a:ext cx="1406115" cy="2675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rgbClr val="FFFF00"/>
                </a:solidFill>
                <a:latin typeface="Arial"/>
                <a:ea typeface="+mn-ea"/>
                <a:cs typeface="+mn-cs"/>
              </a:rPr>
              <a:t>Cisco Confidential</a:t>
            </a:r>
          </a:p>
        </p:txBody>
      </p:sp>
      <p:sp>
        <p:nvSpPr>
          <p:cNvPr id="58" name="Rectangle 7"/>
          <p:cNvSpPr>
            <a:spLocks noChangeArrowheads="1"/>
          </p:cNvSpPr>
          <p:nvPr userDrawn="1"/>
        </p:nvSpPr>
        <p:spPr bwMode="ltGray">
          <a:xfrm>
            <a:off x="8621489" y="5454473"/>
            <a:ext cx="259881" cy="1752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  <a:latin typeface="Arial"/>
                <a:ea typeface="+mn-ea"/>
                <a:cs typeface="+mn-cs"/>
              </a:rPr>
              <a:pPr algn="r" defTabSz="814333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51" name="Text Placeholder 50"/>
          <p:cNvSpPr>
            <a:spLocks noGrp="1"/>
          </p:cNvSpPr>
          <p:nvPr>
            <p:ph type="body" sz="quarter" idx="10" hasCustomPrompt="1"/>
          </p:nvPr>
        </p:nvSpPr>
        <p:spPr>
          <a:xfrm>
            <a:off x="235806" y="3988272"/>
            <a:ext cx="8110268" cy="329407"/>
          </a:xfrm>
        </p:spPr>
        <p:txBody>
          <a:bodyPr/>
          <a:lstStyle>
            <a:lvl1pPr marL="0" indent="0">
              <a:buFontTx/>
              <a:buNone/>
              <a:defRPr lang="en-US" sz="18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>
              <a:buFontTx/>
              <a:buNone/>
              <a:defRPr lang="en-US" sz="2000" kern="1200" dirty="0" smtClean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2000" kern="1200" dirty="0" smtClean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2000" kern="1200" dirty="0" smtClean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2000" kern="1200" dirty="0" smtClean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Presenter Title</a:t>
            </a:r>
            <a:endParaRPr lang="en-US" dirty="0"/>
          </a:p>
        </p:txBody>
      </p:sp>
      <p:sp>
        <p:nvSpPr>
          <p:cNvPr id="54" name="Text Placeholder 53"/>
          <p:cNvSpPr>
            <a:spLocks noGrp="1"/>
          </p:cNvSpPr>
          <p:nvPr>
            <p:ph type="body" sz="quarter" idx="11" hasCustomPrompt="1"/>
          </p:nvPr>
        </p:nvSpPr>
        <p:spPr>
          <a:xfrm>
            <a:off x="235805" y="4394729"/>
            <a:ext cx="8124560" cy="333375"/>
          </a:xfrm>
        </p:spPr>
        <p:txBody>
          <a:bodyPr/>
          <a:lstStyle>
            <a:lvl1pPr marL="0" indent="0">
              <a:buFontTx/>
              <a:buNone/>
              <a:defRPr lang="en-US" sz="14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0" indent="0">
              <a:buFontTx/>
              <a:buNone/>
              <a:defRPr lang="en-US" sz="2000" kern="1200" dirty="0" smtClean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2pPr>
            <a:lvl3pPr marL="0" indent="0">
              <a:buFontTx/>
              <a:buNone/>
              <a:defRPr lang="en-US" sz="2000" kern="1200" dirty="0" smtClean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3pPr>
            <a:lvl4pPr marL="0" indent="0">
              <a:buFontTx/>
              <a:buNone/>
              <a:defRPr lang="en-US" sz="2000" kern="1200" dirty="0" smtClean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4pPr>
            <a:lvl5pPr marL="0" indent="0">
              <a:buFontTx/>
              <a:buNone/>
              <a:defRPr lang="en-US" sz="2000" kern="1200" dirty="0" smtClean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Date</a:t>
            </a:r>
            <a:endParaRPr lang="en-US" dirty="0"/>
          </a:p>
        </p:txBody>
      </p:sp>
      <p:sp>
        <p:nvSpPr>
          <p:cNvPr id="26" name="Rectangle 4"/>
          <p:cNvSpPr>
            <a:spLocks noChangeArrowheads="1"/>
          </p:cNvSpPr>
          <p:nvPr userDrawn="1"/>
        </p:nvSpPr>
        <p:spPr bwMode="ltGray">
          <a:xfrm>
            <a:off x="265668" y="5459338"/>
            <a:ext cx="3420515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9" tIns="41058" rIns="82119" bIns="41058" anchor="b" anchorCtr="0">
            <a:spAutoFit/>
          </a:bodyPr>
          <a:lstStyle/>
          <a:p>
            <a:pPr algn="l" defTabSz="814333" fontAlgn="auto">
              <a:spcBef>
                <a:spcPts val="0"/>
              </a:spcBef>
              <a:spcAft>
                <a:spcPts val="0"/>
              </a:spcAft>
            </a:pPr>
            <a:r>
              <a:rPr lang="en-US" sz="600" dirty="0" err="1" smtClean="0">
                <a:solidFill>
                  <a:srgbClr val="C0C0C0"/>
                </a:solidFill>
                <a:latin typeface="Arial"/>
                <a:ea typeface="+mn-ea"/>
                <a:cs typeface="+mn-cs"/>
              </a:rPr>
              <a:t>C97</a:t>
            </a:r>
            <a:r>
              <a:rPr lang="en-US" sz="600" dirty="0" smtClean="0">
                <a:solidFill>
                  <a:srgbClr val="C0C0C0"/>
                </a:solidFill>
                <a:latin typeface="Arial"/>
                <a:ea typeface="+mn-ea"/>
                <a:cs typeface="+mn-cs"/>
              </a:rPr>
              <a:t>-708996-00 © 2012 Cisco and/or its affiliates. All rights reserved.</a:t>
            </a:r>
            <a:endParaRPr lang="en-US" sz="600" dirty="0">
              <a:solidFill>
                <a:srgbClr val="C0C0C0"/>
              </a:solidFill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67128102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-animated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2" descr="C:\Documents and Settings\contractor\Desktop\Blue_Green_Gradient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</p:spPr>
      </p:pic>
      <p:sp>
        <p:nvSpPr>
          <p:cNvPr id="29" name="Rounded Rectangle 28"/>
          <p:cNvSpPr/>
          <p:nvPr/>
        </p:nvSpPr>
        <p:spPr>
          <a:xfrm>
            <a:off x="1823499" y="-2975493"/>
            <a:ext cx="1729740" cy="1167847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  <a:alpha val="18000"/>
                </a:scheme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0" y="-531433"/>
            <a:ext cx="1729740" cy="679035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  <a:alpha val="18000"/>
                </a:scheme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1" name="Rounded Rectangle 30"/>
          <p:cNvSpPr/>
          <p:nvPr/>
        </p:nvSpPr>
        <p:spPr>
          <a:xfrm rot="10800000">
            <a:off x="1013792" y="3540504"/>
            <a:ext cx="1729740" cy="679035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2" name="Rounded Rectangle 31"/>
          <p:cNvSpPr/>
          <p:nvPr userDrawn="1"/>
        </p:nvSpPr>
        <p:spPr>
          <a:xfrm>
            <a:off x="6585484" y="-2427732"/>
            <a:ext cx="1729740" cy="679035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>
                  <a:lumMod val="75000"/>
                  <a:alpha val="28000"/>
                </a:schemeClr>
              </a:gs>
              <a:gs pos="100000">
                <a:schemeClr val="accent4">
                  <a:lumMod val="75000"/>
                  <a:alpha val="29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3" name="Rounded Rectangle 32"/>
          <p:cNvSpPr/>
          <p:nvPr userDrawn="1"/>
        </p:nvSpPr>
        <p:spPr>
          <a:xfrm>
            <a:off x="8105452" y="4749329"/>
            <a:ext cx="1729740" cy="679035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>
                  <a:lumMod val="75000"/>
                  <a:alpha val="28000"/>
                </a:schemeClr>
              </a:gs>
              <a:gs pos="100000">
                <a:schemeClr val="accent4">
                  <a:lumMod val="75000"/>
                  <a:alpha val="29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4" name="Rounded Rectangle 33"/>
          <p:cNvSpPr/>
          <p:nvPr/>
        </p:nvSpPr>
        <p:spPr>
          <a:xfrm rot="10800000">
            <a:off x="3036073" y="1263477"/>
            <a:ext cx="1729740" cy="679035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21395" y="1030576"/>
            <a:ext cx="8112125" cy="2432316"/>
          </a:xfrm>
        </p:spPr>
        <p:txBody>
          <a:bodyPr/>
          <a:lstStyle>
            <a:lvl1pPr>
              <a:lnSpc>
                <a:spcPct val="90000"/>
              </a:lnSpc>
              <a:defRPr sz="6000" b="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Presentation Title Goes Here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6383" y="3720060"/>
            <a:ext cx="8112126" cy="32014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2000" b="0">
                <a:solidFill>
                  <a:schemeClr val="bg1"/>
                </a:solidFill>
                <a:latin typeface="+mj-lt"/>
              </a:defRPr>
            </a:lvl1pPr>
            <a:lvl2pPr marL="4571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1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3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Presenter Name</a:t>
            </a:r>
            <a:endParaRPr lang="en-US" dirty="0"/>
          </a:p>
        </p:txBody>
      </p:sp>
      <p:sp>
        <p:nvSpPr>
          <p:cNvPr id="58" name="Rectangle 5"/>
          <p:cNvSpPr>
            <a:spLocks noChangeArrowheads="1"/>
          </p:cNvSpPr>
          <p:nvPr/>
        </p:nvSpPr>
        <p:spPr bwMode="ltGray">
          <a:xfrm>
            <a:off x="7789673" y="5457893"/>
            <a:ext cx="785979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</a:pPr>
            <a:r>
              <a:rPr lang="en-US" sz="600" dirty="0">
                <a:solidFill>
                  <a:srgbClr val="FFFFFF"/>
                </a:solidFill>
                <a:latin typeface="Arial"/>
                <a:ea typeface="+mn-ea"/>
                <a:cs typeface="+mn-cs"/>
              </a:rPr>
              <a:t>Cisco Confidential</a:t>
            </a:r>
          </a:p>
        </p:txBody>
      </p:sp>
      <p:grpSp>
        <p:nvGrpSpPr>
          <p:cNvPr id="53" name="Group 5"/>
          <p:cNvGrpSpPr>
            <a:grpSpLocks/>
          </p:cNvGrpSpPr>
          <p:nvPr userDrawn="1"/>
        </p:nvGrpSpPr>
        <p:grpSpPr bwMode="auto">
          <a:xfrm>
            <a:off x="341800" y="254000"/>
            <a:ext cx="631526" cy="373063"/>
            <a:chOff x="384" y="331"/>
            <a:chExt cx="912" cy="485"/>
          </a:xfrm>
        </p:grpSpPr>
        <p:sp>
          <p:nvSpPr>
            <p:cNvPr id="54" name="AutoShape 6"/>
            <p:cNvSpPr>
              <a:spLocks noChangeAspect="1" noChangeArrowheads="1" noTextEdit="1"/>
            </p:cNvSpPr>
            <p:nvPr/>
          </p:nvSpPr>
          <p:spPr bwMode="invGray">
            <a:xfrm>
              <a:off x="384" y="331"/>
              <a:ext cx="912" cy="4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0" hangingPunct="0">
                <a:lnSpc>
                  <a:spcPct val="90000"/>
                </a:lnSpc>
                <a:defRPr/>
              </a:pPr>
              <a:endParaRPr lang="en-US" sz="2400" smtClean="0">
                <a:solidFill>
                  <a:srgbClr val="FFFFFF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55" name="Rectangle 7"/>
            <p:cNvSpPr>
              <a:spLocks noChangeArrowheads="1"/>
            </p:cNvSpPr>
            <p:nvPr/>
          </p:nvSpPr>
          <p:spPr bwMode="invGray">
            <a:xfrm>
              <a:off x="640" y="652"/>
              <a:ext cx="42" cy="158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0" hangingPunct="0">
                <a:lnSpc>
                  <a:spcPct val="90000"/>
                </a:lnSpc>
                <a:defRPr/>
              </a:pPr>
              <a:endParaRPr lang="en-US" sz="2400" smtClean="0">
                <a:solidFill>
                  <a:srgbClr val="FFFFFF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56" name="Freeform 8"/>
            <p:cNvSpPr>
              <a:spLocks/>
            </p:cNvSpPr>
            <p:nvPr/>
          </p:nvSpPr>
          <p:spPr bwMode="invGray">
            <a:xfrm>
              <a:off x="882" y="648"/>
              <a:ext cx="120" cy="166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hangingPunct="0">
                <a:lnSpc>
                  <a:spcPct val="90000"/>
                </a:lnSpc>
                <a:defRPr/>
              </a:pPr>
              <a:endParaRPr lang="en-US" sz="2400" smtClean="0">
                <a:solidFill>
                  <a:srgbClr val="FFFFFF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57" name="Freeform 9"/>
            <p:cNvSpPr>
              <a:spLocks/>
            </p:cNvSpPr>
            <p:nvPr/>
          </p:nvSpPr>
          <p:spPr bwMode="invGray">
            <a:xfrm>
              <a:off x="467" y="648"/>
              <a:ext cx="120" cy="166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hangingPunct="0">
                <a:lnSpc>
                  <a:spcPct val="90000"/>
                </a:lnSpc>
                <a:defRPr/>
              </a:pPr>
              <a:endParaRPr lang="en-US" sz="2400" smtClean="0">
                <a:solidFill>
                  <a:srgbClr val="FFFFFF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60" name="Freeform 10"/>
            <p:cNvSpPr>
              <a:spLocks noEditPoints="1"/>
            </p:cNvSpPr>
            <p:nvPr/>
          </p:nvSpPr>
          <p:spPr bwMode="invGray">
            <a:xfrm>
              <a:off x="1046" y="648"/>
              <a:ext cx="165" cy="166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hangingPunct="0">
                <a:lnSpc>
                  <a:spcPct val="90000"/>
                </a:lnSpc>
                <a:defRPr/>
              </a:pPr>
              <a:endParaRPr lang="en-US" sz="2400" smtClean="0">
                <a:solidFill>
                  <a:srgbClr val="FFFFFF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61" name="Freeform 11"/>
            <p:cNvSpPr>
              <a:spLocks/>
            </p:cNvSpPr>
            <p:nvPr/>
          </p:nvSpPr>
          <p:spPr bwMode="invGray">
            <a:xfrm>
              <a:off x="735" y="648"/>
              <a:ext cx="108" cy="166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hangingPunct="0">
                <a:lnSpc>
                  <a:spcPct val="90000"/>
                </a:lnSpc>
                <a:defRPr/>
              </a:pPr>
              <a:endParaRPr lang="en-US" sz="2400" smtClean="0">
                <a:solidFill>
                  <a:srgbClr val="FFFFFF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62" name="Freeform 12"/>
            <p:cNvSpPr>
              <a:spLocks/>
            </p:cNvSpPr>
            <p:nvPr/>
          </p:nvSpPr>
          <p:spPr bwMode="invGray">
            <a:xfrm>
              <a:off x="384" y="462"/>
              <a:ext cx="39" cy="81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hangingPunct="0">
                <a:lnSpc>
                  <a:spcPct val="90000"/>
                </a:lnSpc>
                <a:defRPr/>
              </a:pPr>
              <a:endParaRPr lang="en-US" sz="2400" smtClean="0">
                <a:solidFill>
                  <a:srgbClr val="FFFFFF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63" name="Freeform 13"/>
            <p:cNvSpPr>
              <a:spLocks/>
            </p:cNvSpPr>
            <p:nvPr/>
          </p:nvSpPr>
          <p:spPr bwMode="invGray">
            <a:xfrm>
              <a:off x="494" y="407"/>
              <a:ext cx="39" cy="13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hangingPunct="0">
                <a:lnSpc>
                  <a:spcPct val="90000"/>
                </a:lnSpc>
                <a:defRPr/>
              </a:pPr>
              <a:endParaRPr lang="en-US" sz="2400" smtClean="0">
                <a:solidFill>
                  <a:srgbClr val="FFFFFF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78" name="Freeform 14"/>
            <p:cNvSpPr>
              <a:spLocks/>
            </p:cNvSpPr>
            <p:nvPr/>
          </p:nvSpPr>
          <p:spPr bwMode="invGray">
            <a:xfrm>
              <a:off x="601" y="333"/>
              <a:ext cx="39" cy="249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hangingPunct="0">
                <a:lnSpc>
                  <a:spcPct val="90000"/>
                </a:lnSpc>
                <a:defRPr/>
              </a:pPr>
              <a:endParaRPr lang="en-US" sz="2400" smtClean="0">
                <a:solidFill>
                  <a:srgbClr val="FFFFFF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79" name="Freeform 15"/>
            <p:cNvSpPr>
              <a:spLocks/>
            </p:cNvSpPr>
            <p:nvPr/>
          </p:nvSpPr>
          <p:spPr bwMode="invGray">
            <a:xfrm>
              <a:off x="711" y="407"/>
              <a:ext cx="39" cy="13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hangingPunct="0">
                <a:lnSpc>
                  <a:spcPct val="90000"/>
                </a:lnSpc>
                <a:defRPr/>
              </a:pPr>
              <a:endParaRPr lang="en-US" sz="2400" smtClean="0">
                <a:solidFill>
                  <a:srgbClr val="FFFFFF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80" name="Freeform 16"/>
            <p:cNvSpPr>
              <a:spLocks/>
            </p:cNvSpPr>
            <p:nvPr/>
          </p:nvSpPr>
          <p:spPr bwMode="invGray">
            <a:xfrm>
              <a:off x="818" y="462"/>
              <a:ext cx="42" cy="81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hangingPunct="0">
                <a:lnSpc>
                  <a:spcPct val="90000"/>
                </a:lnSpc>
                <a:defRPr/>
              </a:pPr>
              <a:endParaRPr lang="en-US" sz="2400" smtClean="0">
                <a:solidFill>
                  <a:srgbClr val="FFFFFF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81" name="Freeform 17"/>
            <p:cNvSpPr>
              <a:spLocks/>
            </p:cNvSpPr>
            <p:nvPr/>
          </p:nvSpPr>
          <p:spPr bwMode="invGray">
            <a:xfrm>
              <a:off x="928" y="407"/>
              <a:ext cx="39" cy="13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hangingPunct="0">
                <a:lnSpc>
                  <a:spcPct val="90000"/>
                </a:lnSpc>
                <a:defRPr/>
              </a:pPr>
              <a:endParaRPr lang="en-US" sz="2400" smtClean="0">
                <a:solidFill>
                  <a:srgbClr val="FFFFFF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82" name="Freeform 18"/>
            <p:cNvSpPr>
              <a:spLocks/>
            </p:cNvSpPr>
            <p:nvPr/>
          </p:nvSpPr>
          <p:spPr bwMode="invGray">
            <a:xfrm>
              <a:off x="1037" y="333"/>
              <a:ext cx="40" cy="249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hangingPunct="0">
                <a:lnSpc>
                  <a:spcPct val="90000"/>
                </a:lnSpc>
                <a:defRPr/>
              </a:pPr>
              <a:endParaRPr lang="en-US" sz="2400" smtClean="0">
                <a:solidFill>
                  <a:srgbClr val="FFFFFF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83" name="Freeform 19"/>
            <p:cNvSpPr>
              <a:spLocks/>
            </p:cNvSpPr>
            <p:nvPr/>
          </p:nvSpPr>
          <p:spPr bwMode="invGray">
            <a:xfrm>
              <a:off x="1145" y="407"/>
              <a:ext cx="39" cy="13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hangingPunct="0">
                <a:lnSpc>
                  <a:spcPct val="90000"/>
                </a:lnSpc>
                <a:defRPr/>
              </a:pPr>
              <a:endParaRPr lang="en-US" sz="2400" smtClean="0">
                <a:solidFill>
                  <a:srgbClr val="FFFFFF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84" name="Freeform 20"/>
            <p:cNvSpPr>
              <a:spLocks/>
            </p:cNvSpPr>
            <p:nvPr/>
          </p:nvSpPr>
          <p:spPr bwMode="invGray">
            <a:xfrm>
              <a:off x="1254" y="462"/>
              <a:ext cx="40" cy="81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hangingPunct="0">
                <a:lnSpc>
                  <a:spcPct val="90000"/>
                </a:lnSpc>
                <a:defRPr/>
              </a:pPr>
              <a:endParaRPr lang="en-US" sz="2400" smtClean="0">
                <a:solidFill>
                  <a:srgbClr val="FFFFFF"/>
                </a:solidFill>
                <a:latin typeface="Arial" charset="0"/>
                <a:ea typeface="+mn-ea"/>
                <a:cs typeface="+mn-cs"/>
              </a:endParaRPr>
            </a:p>
          </p:txBody>
        </p:sp>
      </p:grpSp>
      <p:sp>
        <p:nvSpPr>
          <p:cNvPr id="37" name="Rectangle 4"/>
          <p:cNvSpPr>
            <a:spLocks noChangeArrowheads="1"/>
          </p:cNvSpPr>
          <p:nvPr userDrawn="1"/>
        </p:nvSpPr>
        <p:spPr bwMode="ltGray">
          <a:xfrm>
            <a:off x="265668" y="5459338"/>
            <a:ext cx="3420515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9" tIns="41058" rIns="82119" bIns="41058" anchor="b" anchorCtr="0">
            <a:spAutoFit/>
          </a:bodyPr>
          <a:lstStyle/>
          <a:p>
            <a:pPr algn="l" defTabSz="814333" fontAlgn="auto">
              <a:spcBef>
                <a:spcPts val="0"/>
              </a:spcBef>
              <a:spcAft>
                <a:spcPts val="0"/>
              </a:spcAft>
            </a:pPr>
            <a:r>
              <a:rPr lang="en-US" sz="600" dirty="0" err="1" smtClean="0">
                <a:solidFill>
                  <a:srgbClr val="FFFFFF"/>
                </a:solidFill>
                <a:latin typeface="Arial"/>
                <a:ea typeface="+mn-ea"/>
                <a:cs typeface="+mn-cs"/>
              </a:rPr>
              <a:t>C97</a:t>
            </a:r>
            <a:r>
              <a:rPr lang="en-US" sz="600" dirty="0" smtClean="0">
                <a:solidFill>
                  <a:srgbClr val="FFFFFF"/>
                </a:solidFill>
                <a:latin typeface="Arial"/>
                <a:ea typeface="+mn-ea"/>
                <a:cs typeface="+mn-cs"/>
              </a:rPr>
              <a:t>-708996-00 © 2012 Cisco and/or its affiliates. All rights reserved.</a:t>
            </a:r>
            <a:endParaRPr lang="en-US" sz="600" dirty="0">
              <a:solidFill>
                <a:srgbClr val="FFFFFF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38" name="Rectangle 7"/>
          <p:cNvSpPr>
            <a:spLocks noChangeArrowheads="1"/>
          </p:cNvSpPr>
          <p:nvPr userDrawn="1"/>
        </p:nvSpPr>
        <p:spPr bwMode="ltGray">
          <a:xfrm>
            <a:off x="8621489" y="5454473"/>
            <a:ext cx="259881" cy="1752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</a:pPr>
            <a:fld id="{DFCF27A5-1A5B-48D3-A060-2758FFBB1ADD}" type="slidenum">
              <a:rPr lang="en-US" sz="600">
                <a:solidFill>
                  <a:srgbClr val="FFFFFF"/>
                </a:solidFill>
                <a:latin typeface="Arial"/>
                <a:ea typeface="+mn-ea"/>
                <a:cs typeface="+mn-cs"/>
              </a:rPr>
              <a:pPr algn="r" defTabSz="814333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sz="600" dirty="0">
              <a:solidFill>
                <a:srgbClr val="FFFFFF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39" name="Text Placeholder 38"/>
          <p:cNvSpPr>
            <a:spLocks noGrp="1"/>
          </p:cNvSpPr>
          <p:nvPr>
            <p:ph type="body" sz="quarter" idx="10" hasCustomPrompt="1"/>
          </p:nvPr>
        </p:nvSpPr>
        <p:spPr>
          <a:xfrm>
            <a:off x="235805" y="3985633"/>
            <a:ext cx="8112650" cy="320146"/>
          </a:xfrm>
        </p:spPr>
        <p:txBody>
          <a:bodyPr/>
          <a:lstStyle>
            <a:lvl1pPr marL="0" indent="0">
              <a:buFontTx/>
              <a:buNone/>
              <a:defRPr lang="en-US" sz="18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Presenter Title</a:t>
            </a:r>
            <a:endParaRPr lang="en-US" dirty="0"/>
          </a:p>
        </p:txBody>
      </p:sp>
      <p:sp>
        <p:nvSpPr>
          <p:cNvPr id="41" name="Text Placeholder 40"/>
          <p:cNvSpPr>
            <a:spLocks noGrp="1"/>
          </p:cNvSpPr>
          <p:nvPr>
            <p:ph type="body" sz="quarter" idx="11" hasCustomPrompt="1"/>
          </p:nvPr>
        </p:nvSpPr>
        <p:spPr>
          <a:xfrm>
            <a:off x="235805" y="4394378"/>
            <a:ext cx="8112650" cy="320146"/>
          </a:xfrm>
        </p:spPr>
        <p:txBody>
          <a:bodyPr/>
          <a:lstStyle>
            <a:lvl1pPr marL="0" indent="0">
              <a:buFontTx/>
              <a:buNone/>
              <a:defRPr lang="en-US" sz="14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Date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8580532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repeatCount="indefinite" accel="50000" decel="50000" autoRev="1" fill="remove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2.77778E-6 -2.22045E-16 L -2.77778E-6 -1.425 " pathEditMode="fixed" rAng="0" ptsTypes="AA">
                                      <p:cBhvr>
                                        <p:cTn id="6" dur="4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1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-2.96296E-6 L 3.05556E-6 0.88611 " pathEditMode="fixed" rAng="0" ptsTypes="AA">
                                      <p:cBhvr>
                                        <p:cTn id="8" dur="4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4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4" presetClass="path" presetSubtype="0" repeatCount="indefinite" accel="50000" decel="50000" autoRev="1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animMotion origin="layout" path="M -2.5E-6 3.7037E-6 L -2.5E-6 -1.33195 " pathEditMode="fixed" rAng="0" ptsTypes="AA">
                                      <p:cBhvr>
                                        <p:cTn id="10" dur="4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66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4" presetClass="path" presetSubtype="0" repeatCount="indefinite" accel="50000" decel="50000" autoRev="1" fill="hold" grpId="0" nodeType="withEffect">
                                  <p:stCondLst>
                                    <p:cond delay="3600"/>
                                  </p:stCondLst>
                                  <p:childTnLst>
                                    <p:animMotion origin="layout" path="M -1.94444E-6 4.07407E-6 L -1.94444E-6 -1.42084 " pathEditMode="fixed" rAng="0" ptsTypes="AA">
                                      <p:cBhvr>
                                        <p:cTn id="12" dur="4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1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ccel="50000" decel="50000" autoRev="1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1.94444E-6 4.07407E-6 L 1.94444E-6 0.81944 " pathEditMode="fixed" rAng="0" ptsTypes="AA">
                                      <p:cBhvr>
                                        <p:cTn id="14" dur="4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1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repeatCount="indefinite" accel="50000" decel="50000" autoRev="1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animMotion origin="layout" path="M -3.61111E-6 2.59259E-6 L -3.61111E-6 1.19028 " pathEditMode="fixed" rAng="0" ptsTypes="AA">
                                      <p:cBhvr>
                                        <p:cTn id="16" dur="4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</p:bldLst>
  </p:timing>
</p:sldLayout>
</file>

<file path=ppt/slideLayouts/slideLayout3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2" descr="C:\Documents and Settings\contractor\Desktop\Blue_Green_Gradient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</p:spPr>
      </p:pic>
      <p:grpSp>
        <p:nvGrpSpPr>
          <p:cNvPr id="46" name="Group 45"/>
          <p:cNvGrpSpPr/>
          <p:nvPr userDrawn="1"/>
        </p:nvGrpSpPr>
        <p:grpSpPr>
          <a:xfrm>
            <a:off x="2" y="-1713357"/>
            <a:ext cx="9835191" cy="16149288"/>
            <a:chOff x="0" y="-2056029"/>
            <a:chExt cx="13110173" cy="19379146"/>
          </a:xfrm>
        </p:grpSpPr>
        <p:sp>
          <p:nvSpPr>
            <p:cNvPr id="36" name="Rounded Rectangle 35"/>
            <p:cNvSpPr/>
            <p:nvPr userDrawn="1"/>
          </p:nvSpPr>
          <p:spPr>
            <a:xfrm>
              <a:off x="2430699" y="3308943"/>
              <a:ext cx="2305719" cy="14014174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1">
                    <a:shade val="30000"/>
                    <a:satMod val="115000"/>
                    <a:alpha val="18000"/>
                  </a:schemeClr>
                </a:gs>
                <a:gs pos="100000">
                  <a:schemeClr val="accent1">
                    <a:shade val="100000"/>
                    <a:satMod val="115000"/>
                    <a:alpha val="2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40" name="Rounded Rectangle 39"/>
            <p:cNvSpPr/>
            <p:nvPr userDrawn="1"/>
          </p:nvSpPr>
          <p:spPr>
            <a:xfrm>
              <a:off x="0" y="1236689"/>
              <a:ext cx="2305719" cy="814843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1">
                    <a:shade val="30000"/>
                    <a:satMod val="115000"/>
                    <a:alpha val="18000"/>
                  </a:schemeClr>
                </a:gs>
                <a:gs pos="100000">
                  <a:schemeClr val="accent1">
                    <a:shade val="100000"/>
                    <a:satMod val="115000"/>
                    <a:alpha val="2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42" name="Rounded Rectangle 41"/>
            <p:cNvSpPr/>
            <p:nvPr userDrawn="1"/>
          </p:nvSpPr>
          <p:spPr>
            <a:xfrm rot="10800000">
              <a:off x="1351370" y="4248605"/>
              <a:ext cx="2305719" cy="814843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057550">
                    <a:alpha val="46000"/>
                  </a:srgbClr>
                </a:gs>
                <a:gs pos="100000">
                  <a:schemeClr val="accent1">
                    <a:shade val="100000"/>
                    <a:satMod val="115000"/>
                    <a:alpha val="2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43" name="Rounded Rectangle 42"/>
            <p:cNvSpPr/>
            <p:nvPr userDrawn="1"/>
          </p:nvSpPr>
          <p:spPr>
            <a:xfrm>
              <a:off x="8778358" y="-2056029"/>
              <a:ext cx="2305719" cy="814843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4">
                    <a:lumMod val="75000"/>
                    <a:alpha val="28000"/>
                  </a:schemeClr>
                </a:gs>
                <a:gs pos="100000">
                  <a:schemeClr val="accent4">
                    <a:lumMod val="75000"/>
                    <a:alpha val="29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44" name="Rounded Rectangle 43"/>
            <p:cNvSpPr/>
            <p:nvPr userDrawn="1"/>
          </p:nvSpPr>
          <p:spPr>
            <a:xfrm>
              <a:off x="10804454" y="2783785"/>
              <a:ext cx="2305719" cy="814843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4">
                    <a:lumMod val="75000"/>
                    <a:alpha val="28000"/>
                  </a:schemeClr>
                </a:gs>
                <a:gs pos="100000">
                  <a:schemeClr val="accent4">
                    <a:lumMod val="75000"/>
                    <a:alpha val="29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45" name="Rounded Rectangle 44"/>
            <p:cNvSpPr/>
            <p:nvPr userDrawn="1"/>
          </p:nvSpPr>
          <p:spPr>
            <a:xfrm rot="10800000">
              <a:off x="4047043" y="174390"/>
              <a:ext cx="2305719" cy="814843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057550">
                    <a:alpha val="46000"/>
                  </a:srgbClr>
                </a:gs>
                <a:gs pos="100000">
                  <a:schemeClr val="accent1">
                    <a:shade val="100000"/>
                    <a:satMod val="115000"/>
                    <a:alpha val="2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srgbClr val="FFFFFF"/>
                </a:solidFill>
                <a:latin typeface="Arial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21395" y="1030576"/>
            <a:ext cx="8112125" cy="2432316"/>
          </a:xfrm>
        </p:spPr>
        <p:txBody>
          <a:bodyPr/>
          <a:lstStyle>
            <a:lvl1pPr>
              <a:lnSpc>
                <a:spcPct val="90000"/>
              </a:lnSpc>
              <a:defRPr sz="6000" b="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Presentation Title Goes Here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6383" y="3720060"/>
            <a:ext cx="8112126" cy="32014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2000" b="0">
                <a:solidFill>
                  <a:schemeClr val="bg1"/>
                </a:solidFill>
                <a:latin typeface="+mj-lt"/>
              </a:defRPr>
            </a:lvl1pPr>
            <a:lvl2pPr marL="4571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1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3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Presenter Name</a:t>
            </a:r>
            <a:endParaRPr lang="en-US" dirty="0"/>
          </a:p>
        </p:txBody>
      </p:sp>
      <p:sp>
        <p:nvSpPr>
          <p:cNvPr id="58" name="Rectangle 5"/>
          <p:cNvSpPr>
            <a:spLocks noChangeArrowheads="1"/>
          </p:cNvSpPr>
          <p:nvPr/>
        </p:nvSpPr>
        <p:spPr bwMode="ltGray">
          <a:xfrm>
            <a:off x="7789673" y="5457893"/>
            <a:ext cx="785979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</a:pPr>
            <a:r>
              <a:rPr lang="en-US" sz="600" dirty="0">
                <a:solidFill>
                  <a:srgbClr val="FFFFFF"/>
                </a:solidFill>
                <a:latin typeface="Arial"/>
                <a:ea typeface="+mn-ea"/>
                <a:cs typeface="+mn-cs"/>
              </a:rPr>
              <a:t>Cisco Confidential</a:t>
            </a:r>
          </a:p>
        </p:txBody>
      </p:sp>
      <p:grpSp>
        <p:nvGrpSpPr>
          <p:cNvPr id="4" name="Group 5"/>
          <p:cNvGrpSpPr>
            <a:grpSpLocks/>
          </p:cNvGrpSpPr>
          <p:nvPr userDrawn="1"/>
        </p:nvGrpSpPr>
        <p:grpSpPr bwMode="auto">
          <a:xfrm>
            <a:off x="341800" y="254000"/>
            <a:ext cx="631526" cy="373063"/>
            <a:chOff x="384" y="331"/>
            <a:chExt cx="912" cy="485"/>
          </a:xfrm>
        </p:grpSpPr>
        <p:sp>
          <p:nvSpPr>
            <p:cNvPr id="54" name="AutoShape 6"/>
            <p:cNvSpPr>
              <a:spLocks noChangeAspect="1" noChangeArrowheads="1" noTextEdit="1"/>
            </p:cNvSpPr>
            <p:nvPr/>
          </p:nvSpPr>
          <p:spPr bwMode="invGray">
            <a:xfrm>
              <a:off x="384" y="331"/>
              <a:ext cx="912" cy="4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0" hangingPunct="0">
                <a:lnSpc>
                  <a:spcPct val="90000"/>
                </a:lnSpc>
                <a:defRPr/>
              </a:pPr>
              <a:endParaRPr lang="en-US" sz="2400" smtClean="0">
                <a:solidFill>
                  <a:srgbClr val="FFFFFF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55" name="Rectangle 7"/>
            <p:cNvSpPr>
              <a:spLocks noChangeArrowheads="1"/>
            </p:cNvSpPr>
            <p:nvPr/>
          </p:nvSpPr>
          <p:spPr bwMode="invGray">
            <a:xfrm>
              <a:off x="640" y="652"/>
              <a:ext cx="42" cy="158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0" hangingPunct="0">
                <a:lnSpc>
                  <a:spcPct val="90000"/>
                </a:lnSpc>
                <a:defRPr/>
              </a:pPr>
              <a:endParaRPr lang="en-US" sz="2400" smtClean="0">
                <a:solidFill>
                  <a:srgbClr val="FFFFFF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56" name="Freeform 8"/>
            <p:cNvSpPr>
              <a:spLocks/>
            </p:cNvSpPr>
            <p:nvPr/>
          </p:nvSpPr>
          <p:spPr bwMode="invGray">
            <a:xfrm>
              <a:off x="882" y="648"/>
              <a:ext cx="120" cy="166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hangingPunct="0">
                <a:lnSpc>
                  <a:spcPct val="90000"/>
                </a:lnSpc>
                <a:defRPr/>
              </a:pPr>
              <a:endParaRPr lang="en-US" sz="2400" smtClean="0">
                <a:solidFill>
                  <a:srgbClr val="FFFFFF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57" name="Freeform 9"/>
            <p:cNvSpPr>
              <a:spLocks/>
            </p:cNvSpPr>
            <p:nvPr/>
          </p:nvSpPr>
          <p:spPr bwMode="invGray">
            <a:xfrm>
              <a:off x="467" y="648"/>
              <a:ext cx="120" cy="166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hangingPunct="0">
                <a:lnSpc>
                  <a:spcPct val="90000"/>
                </a:lnSpc>
                <a:defRPr/>
              </a:pPr>
              <a:endParaRPr lang="en-US" sz="2400" smtClean="0">
                <a:solidFill>
                  <a:srgbClr val="FFFFFF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60" name="Freeform 10"/>
            <p:cNvSpPr>
              <a:spLocks noEditPoints="1"/>
            </p:cNvSpPr>
            <p:nvPr/>
          </p:nvSpPr>
          <p:spPr bwMode="invGray">
            <a:xfrm>
              <a:off x="1046" y="648"/>
              <a:ext cx="165" cy="166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hangingPunct="0">
                <a:lnSpc>
                  <a:spcPct val="90000"/>
                </a:lnSpc>
                <a:defRPr/>
              </a:pPr>
              <a:endParaRPr lang="en-US" sz="2400" smtClean="0">
                <a:solidFill>
                  <a:srgbClr val="FFFFFF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61" name="Freeform 11"/>
            <p:cNvSpPr>
              <a:spLocks/>
            </p:cNvSpPr>
            <p:nvPr/>
          </p:nvSpPr>
          <p:spPr bwMode="invGray">
            <a:xfrm>
              <a:off x="735" y="648"/>
              <a:ext cx="108" cy="166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hangingPunct="0">
                <a:lnSpc>
                  <a:spcPct val="90000"/>
                </a:lnSpc>
                <a:defRPr/>
              </a:pPr>
              <a:endParaRPr lang="en-US" sz="2400" smtClean="0">
                <a:solidFill>
                  <a:srgbClr val="FFFFFF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62" name="Freeform 12"/>
            <p:cNvSpPr>
              <a:spLocks/>
            </p:cNvSpPr>
            <p:nvPr/>
          </p:nvSpPr>
          <p:spPr bwMode="invGray">
            <a:xfrm>
              <a:off x="384" y="462"/>
              <a:ext cx="39" cy="81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hangingPunct="0">
                <a:lnSpc>
                  <a:spcPct val="90000"/>
                </a:lnSpc>
                <a:defRPr/>
              </a:pPr>
              <a:endParaRPr lang="en-US" sz="2400" smtClean="0">
                <a:solidFill>
                  <a:srgbClr val="FFFFFF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63" name="Freeform 13"/>
            <p:cNvSpPr>
              <a:spLocks/>
            </p:cNvSpPr>
            <p:nvPr/>
          </p:nvSpPr>
          <p:spPr bwMode="invGray">
            <a:xfrm>
              <a:off x="494" y="407"/>
              <a:ext cx="39" cy="13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hangingPunct="0">
                <a:lnSpc>
                  <a:spcPct val="90000"/>
                </a:lnSpc>
                <a:defRPr/>
              </a:pPr>
              <a:endParaRPr lang="en-US" sz="2400" smtClean="0">
                <a:solidFill>
                  <a:srgbClr val="FFFFFF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78" name="Freeform 14"/>
            <p:cNvSpPr>
              <a:spLocks/>
            </p:cNvSpPr>
            <p:nvPr/>
          </p:nvSpPr>
          <p:spPr bwMode="invGray">
            <a:xfrm>
              <a:off x="601" y="333"/>
              <a:ext cx="39" cy="249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hangingPunct="0">
                <a:lnSpc>
                  <a:spcPct val="90000"/>
                </a:lnSpc>
                <a:defRPr/>
              </a:pPr>
              <a:endParaRPr lang="en-US" sz="2400" smtClean="0">
                <a:solidFill>
                  <a:srgbClr val="FFFFFF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79" name="Freeform 15"/>
            <p:cNvSpPr>
              <a:spLocks/>
            </p:cNvSpPr>
            <p:nvPr/>
          </p:nvSpPr>
          <p:spPr bwMode="invGray">
            <a:xfrm>
              <a:off x="711" y="407"/>
              <a:ext cx="39" cy="13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hangingPunct="0">
                <a:lnSpc>
                  <a:spcPct val="90000"/>
                </a:lnSpc>
                <a:defRPr/>
              </a:pPr>
              <a:endParaRPr lang="en-US" sz="2400" smtClean="0">
                <a:solidFill>
                  <a:srgbClr val="FFFFFF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80" name="Freeform 16"/>
            <p:cNvSpPr>
              <a:spLocks/>
            </p:cNvSpPr>
            <p:nvPr/>
          </p:nvSpPr>
          <p:spPr bwMode="invGray">
            <a:xfrm>
              <a:off x="818" y="462"/>
              <a:ext cx="42" cy="81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hangingPunct="0">
                <a:lnSpc>
                  <a:spcPct val="90000"/>
                </a:lnSpc>
                <a:defRPr/>
              </a:pPr>
              <a:endParaRPr lang="en-US" sz="2400" smtClean="0">
                <a:solidFill>
                  <a:srgbClr val="FFFFFF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81" name="Freeform 17"/>
            <p:cNvSpPr>
              <a:spLocks/>
            </p:cNvSpPr>
            <p:nvPr/>
          </p:nvSpPr>
          <p:spPr bwMode="invGray">
            <a:xfrm>
              <a:off x="928" y="407"/>
              <a:ext cx="39" cy="13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hangingPunct="0">
                <a:lnSpc>
                  <a:spcPct val="90000"/>
                </a:lnSpc>
                <a:defRPr/>
              </a:pPr>
              <a:endParaRPr lang="en-US" sz="2400" smtClean="0">
                <a:solidFill>
                  <a:srgbClr val="FFFFFF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82" name="Freeform 18"/>
            <p:cNvSpPr>
              <a:spLocks/>
            </p:cNvSpPr>
            <p:nvPr/>
          </p:nvSpPr>
          <p:spPr bwMode="invGray">
            <a:xfrm>
              <a:off x="1037" y="333"/>
              <a:ext cx="40" cy="249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hangingPunct="0">
                <a:lnSpc>
                  <a:spcPct val="90000"/>
                </a:lnSpc>
                <a:defRPr/>
              </a:pPr>
              <a:endParaRPr lang="en-US" sz="2400" smtClean="0">
                <a:solidFill>
                  <a:srgbClr val="FFFFFF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83" name="Freeform 19"/>
            <p:cNvSpPr>
              <a:spLocks/>
            </p:cNvSpPr>
            <p:nvPr/>
          </p:nvSpPr>
          <p:spPr bwMode="invGray">
            <a:xfrm>
              <a:off x="1145" y="407"/>
              <a:ext cx="39" cy="13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hangingPunct="0">
                <a:lnSpc>
                  <a:spcPct val="90000"/>
                </a:lnSpc>
                <a:defRPr/>
              </a:pPr>
              <a:endParaRPr lang="en-US" sz="2400" smtClean="0">
                <a:solidFill>
                  <a:srgbClr val="FFFFFF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84" name="Freeform 20"/>
            <p:cNvSpPr>
              <a:spLocks/>
            </p:cNvSpPr>
            <p:nvPr/>
          </p:nvSpPr>
          <p:spPr bwMode="invGray">
            <a:xfrm>
              <a:off x="1254" y="462"/>
              <a:ext cx="40" cy="81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hangingPunct="0">
                <a:lnSpc>
                  <a:spcPct val="90000"/>
                </a:lnSpc>
                <a:defRPr/>
              </a:pPr>
              <a:endParaRPr lang="en-US" sz="2400" smtClean="0">
                <a:solidFill>
                  <a:srgbClr val="FFFFFF"/>
                </a:solidFill>
                <a:latin typeface="Arial" charset="0"/>
                <a:ea typeface="+mn-ea"/>
                <a:cs typeface="+mn-cs"/>
              </a:endParaRPr>
            </a:p>
          </p:txBody>
        </p:sp>
      </p:grpSp>
      <p:sp>
        <p:nvSpPr>
          <p:cNvPr id="38" name="Rectangle 7"/>
          <p:cNvSpPr>
            <a:spLocks noChangeArrowheads="1"/>
          </p:cNvSpPr>
          <p:nvPr userDrawn="1"/>
        </p:nvSpPr>
        <p:spPr bwMode="ltGray">
          <a:xfrm>
            <a:off x="8621489" y="5454473"/>
            <a:ext cx="259881" cy="1752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</a:pPr>
            <a:fld id="{DFCF27A5-1A5B-48D3-A060-2758FFBB1ADD}" type="slidenum">
              <a:rPr lang="en-US" sz="600">
                <a:solidFill>
                  <a:srgbClr val="FFFFFF"/>
                </a:solidFill>
                <a:latin typeface="Arial"/>
                <a:ea typeface="+mn-ea"/>
                <a:cs typeface="+mn-cs"/>
              </a:rPr>
              <a:pPr algn="r" defTabSz="814333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sz="600" dirty="0">
              <a:solidFill>
                <a:srgbClr val="FFFFFF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39" name="Text Placeholder 38"/>
          <p:cNvSpPr>
            <a:spLocks noGrp="1"/>
          </p:cNvSpPr>
          <p:nvPr>
            <p:ph type="body" sz="quarter" idx="10" hasCustomPrompt="1"/>
          </p:nvPr>
        </p:nvSpPr>
        <p:spPr>
          <a:xfrm>
            <a:off x="235805" y="3985633"/>
            <a:ext cx="8112650" cy="320146"/>
          </a:xfrm>
        </p:spPr>
        <p:txBody>
          <a:bodyPr/>
          <a:lstStyle>
            <a:lvl1pPr marL="0" indent="0">
              <a:buFontTx/>
              <a:buNone/>
              <a:defRPr lang="en-US" sz="18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Presenter Title</a:t>
            </a:r>
            <a:endParaRPr lang="en-US" dirty="0"/>
          </a:p>
        </p:txBody>
      </p:sp>
      <p:sp>
        <p:nvSpPr>
          <p:cNvPr id="41" name="Text Placeholder 40"/>
          <p:cNvSpPr>
            <a:spLocks noGrp="1"/>
          </p:cNvSpPr>
          <p:nvPr>
            <p:ph type="body" sz="quarter" idx="11" hasCustomPrompt="1"/>
          </p:nvPr>
        </p:nvSpPr>
        <p:spPr>
          <a:xfrm>
            <a:off x="235805" y="4394378"/>
            <a:ext cx="8112650" cy="320146"/>
          </a:xfrm>
        </p:spPr>
        <p:txBody>
          <a:bodyPr/>
          <a:lstStyle>
            <a:lvl1pPr marL="0" indent="0">
              <a:buFontTx/>
              <a:buNone/>
              <a:defRPr lang="en-US" sz="14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Date</a:t>
            </a:r>
            <a:endParaRPr lang="en-US" dirty="0"/>
          </a:p>
        </p:txBody>
      </p:sp>
      <p:sp>
        <p:nvSpPr>
          <p:cNvPr id="33" name="Rectangle 4"/>
          <p:cNvSpPr>
            <a:spLocks noChangeArrowheads="1"/>
          </p:cNvSpPr>
          <p:nvPr userDrawn="1"/>
        </p:nvSpPr>
        <p:spPr bwMode="ltGray">
          <a:xfrm>
            <a:off x="265668" y="5459338"/>
            <a:ext cx="3420515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9" tIns="41058" rIns="82119" bIns="41058" anchor="b" anchorCtr="0">
            <a:spAutoFit/>
          </a:bodyPr>
          <a:lstStyle/>
          <a:p>
            <a:pPr algn="l" defTabSz="814333" fontAlgn="auto">
              <a:spcBef>
                <a:spcPts val="0"/>
              </a:spcBef>
              <a:spcAft>
                <a:spcPts val="0"/>
              </a:spcAft>
            </a:pPr>
            <a:r>
              <a:rPr lang="en-US" sz="600" dirty="0" err="1" smtClean="0">
                <a:solidFill>
                  <a:srgbClr val="FFFFFF"/>
                </a:solidFill>
                <a:latin typeface="Arial"/>
                <a:ea typeface="+mn-ea"/>
                <a:cs typeface="+mn-cs"/>
              </a:rPr>
              <a:t>C97</a:t>
            </a:r>
            <a:r>
              <a:rPr lang="en-US" sz="600" dirty="0" smtClean="0">
                <a:solidFill>
                  <a:srgbClr val="FFFFFF"/>
                </a:solidFill>
                <a:latin typeface="Arial"/>
                <a:ea typeface="+mn-ea"/>
                <a:cs typeface="+mn-cs"/>
              </a:rPr>
              <a:t>-708996-00 © 2012 Cisco and/or its affiliates. All rights reserved.</a:t>
            </a:r>
            <a:endParaRPr lang="en-US" sz="600" dirty="0">
              <a:solidFill>
                <a:srgbClr val="FFFFFF"/>
              </a:solidFill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14146238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segue texture.jpg"/>
          <p:cNvPicPr>
            <a:picLocks noChangeAspect="1"/>
          </p:cNvPicPr>
          <p:nvPr userDrawn="1"/>
        </p:nvPicPr>
        <p:blipFill>
          <a:blip r:embed="rId2" cstate="print"/>
          <a:srcRect r="2996"/>
          <a:stretch>
            <a:fillRect/>
          </a:stretch>
        </p:blipFill>
        <p:spPr>
          <a:xfrm>
            <a:off x="333375" y="2588950"/>
            <a:ext cx="8477250" cy="2865438"/>
          </a:xfrm>
          <a:prstGeom prst="rect">
            <a:avLst/>
          </a:prstGeom>
        </p:spPr>
      </p:pic>
      <p:sp>
        <p:nvSpPr>
          <p:cNvPr id="27" name="Rectangle 3"/>
          <p:cNvSpPr>
            <a:spLocks noChangeArrowheads="1"/>
          </p:cNvSpPr>
          <p:nvPr userDrawn="1"/>
        </p:nvSpPr>
        <p:spPr bwMode="white">
          <a:xfrm>
            <a:off x="0" y="1"/>
            <a:ext cx="9144000" cy="148167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lIns="91434" tIns="45717" rIns="91434" bIns="45717"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47" name="Rectangle 3"/>
          <p:cNvSpPr>
            <a:spLocks noChangeArrowheads="1"/>
          </p:cNvSpPr>
          <p:nvPr userDrawn="1"/>
        </p:nvSpPr>
        <p:spPr bwMode="hidden">
          <a:xfrm>
            <a:off x="0" y="1"/>
            <a:ext cx="9144000" cy="148167"/>
          </a:xfrm>
          <a:prstGeom prst="rect">
            <a:avLst/>
          </a:prstGeom>
          <a:solidFill>
            <a:srgbClr val="08252E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lIns="91434" tIns="45717" rIns="91434" bIns="45717"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pic>
        <p:nvPicPr>
          <p:cNvPr id="16" name="Picture 15" descr="segue texture.jpg"/>
          <p:cNvPicPr>
            <a:picLocks noChangeAspect="1"/>
          </p:cNvPicPr>
          <p:nvPr userDrawn="1"/>
        </p:nvPicPr>
        <p:blipFill>
          <a:blip r:embed="rId2" cstate="print"/>
          <a:srcRect t="95236" r="2996"/>
          <a:stretch>
            <a:fillRect/>
          </a:stretch>
        </p:blipFill>
        <p:spPr>
          <a:xfrm>
            <a:off x="333375" y="5317881"/>
            <a:ext cx="8477250" cy="136507"/>
          </a:xfrm>
          <a:prstGeom prst="rect">
            <a:avLst/>
          </a:prstGeom>
        </p:spPr>
      </p:pic>
      <p:sp>
        <p:nvSpPr>
          <p:cNvPr id="31" name="Rectangle 30"/>
          <p:cNvSpPr/>
          <p:nvPr userDrawn="1"/>
        </p:nvSpPr>
        <p:spPr>
          <a:xfrm>
            <a:off x="217359" y="2519086"/>
            <a:ext cx="8694295" cy="2798164"/>
          </a:xfrm>
          <a:prstGeom prst="rect">
            <a:avLst/>
          </a:prstGeom>
          <a:solidFill>
            <a:srgbClr val="0825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21395" y="347601"/>
            <a:ext cx="8112125" cy="2005868"/>
          </a:xfrm>
        </p:spPr>
        <p:txBody>
          <a:bodyPr/>
          <a:lstStyle>
            <a:lvl1pPr algn="l" defTabSz="91433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54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Presentation Title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473698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4.81481E-6 L -1.94444E-6 -0.48102 " pathEditMode="relative" rAng="0" ptsTypes="AA">
                                      <p:cBhvr>
                                        <p:cTn id="9" dur="16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4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2" grpId="0"/>
    </p:bldLst>
  </p:timing>
</p:sldLayout>
</file>

<file path=ppt/slideLayouts/slideLayout3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segue texture.jpg"/>
          <p:cNvPicPr>
            <a:picLocks noChangeAspect="1"/>
          </p:cNvPicPr>
          <p:nvPr userDrawn="1"/>
        </p:nvPicPr>
        <p:blipFill>
          <a:blip r:embed="rId2" cstate="print"/>
          <a:srcRect r="2996"/>
          <a:stretch>
            <a:fillRect/>
          </a:stretch>
        </p:blipFill>
        <p:spPr>
          <a:xfrm>
            <a:off x="333375" y="2588950"/>
            <a:ext cx="8477250" cy="2865438"/>
          </a:xfrm>
          <a:prstGeom prst="rect">
            <a:avLst/>
          </a:prstGeom>
        </p:spPr>
      </p:pic>
      <p:sp>
        <p:nvSpPr>
          <p:cNvPr id="27" name="Rectangle 3"/>
          <p:cNvSpPr>
            <a:spLocks noChangeArrowheads="1"/>
          </p:cNvSpPr>
          <p:nvPr userDrawn="1"/>
        </p:nvSpPr>
        <p:spPr bwMode="white">
          <a:xfrm>
            <a:off x="0" y="1"/>
            <a:ext cx="9144000" cy="148167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lIns="91434" tIns="45717" rIns="91434" bIns="45717"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47" name="Rectangle 3"/>
          <p:cNvSpPr>
            <a:spLocks noChangeArrowheads="1"/>
          </p:cNvSpPr>
          <p:nvPr userDrawn="1"/>
        </p:nvSpPr>
        <p:spPr bwMode="hidden">
          <a:xfrm>
            <a:off x="0" y="1"/>
            <a:ext cx="9144000" cy="148167"/>
          </a:xfrm>
          <a:prstGeom prst="rect">
            <a:avLst/>
          </a:prstGeom>
          <a:solidFill>
            <a:srgbClr val="08252E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lIns="91434" tIns="45717" rIns="91434" bIns="45717"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31" name="Rectangle 30"/>
          <p:cNvSpPr/>
          <p:nvPr userDrawn="1"/>
        </p:nvSpPr>
        <p:spPr>
          <a:xfrm>
            <a:off x="217359" y="2519083"/>
            <a:ext cx="8694295" cy="1433792"/>
          </a:xfrm>
          <a:prstGeom prst="rect">
            <a:avLst/>
          </a:prstGeom>
          <a:solidFill>
            <a:srgbClr val="0825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21395" y="1478784"/>
            <a:ext cx="8112125" cy="2005868"/>
          </a:xfrm>
        </p:spPr>
        <p:txBody>
          <a:bodyPr/>
          <a:lstStyle>
            <a:lvl1pPr algn="l" defTabSz="91433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54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Presentation Title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4556255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1160198"/>
            <a:ext cx="9144000" cy="41529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50000"/>
                </a:schemeClr>
              </a:gs>
              <a:gs pos="100000">
                <a:schemeClr val="accent3">
                  <a:lumMod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704" y="360179"/>
            <a:ext cx="8580923" cy="698500"/>
          </a:xfrm>
        </p:spPr>
        <p:txBody>
          <a:bodyPr/>
          <a:lstStyle>
            <a:lvl1pPr algn="l" defTabSz="91433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33232" y="1120140"/>
            <a:ext cx="8570912" cy="4137660"/>
          </a:xfrm>
        </p:spPr>
        <p:txBody>
          <a:bodyPr>
            <a:noAutofit/>
          </a:bodyPr>
          <a:lstStyle>
            <a:lvl1pPr>
              <a:lnSpc>
                <a:spcPct val="95000"/>
              </a:lnSpc>
              <a:spcBef>
                <a:spcPts val="1480"/>
              </a:spcBef>
              <a:buClr>
                <a:srgbClr val="96CA4B"/>
              </a:buClr>
              <a:tabLst/>
              <a:defRPr sz="2200">
                <a:solidFill>
                  <a:schemeClr val="bg1"/>
                </a:solidFill>
                <a:latin typeface="+mj-lt"/>
              </a:defRPr>
            </a:lvl1pPr>
            <a:lvl2pPr>
              <a:lnSpc>
                <a:spcPct val="95000"/>
              </a:lnSpc>
              <a:spcBef>
                <a:spcPts val="600"/>
              </a:spcBef>
              <a:tabLst/>
              <a:defRPr>
                <a:solidFill>
                  <a:schemeClr val="bg1"/>
                </a:solidFill>
                <a:latin typeface="+mj-lt"/>
              </a:defRPr>
            </a:lvl2pPr>
            <a:lvl3pPr>
              <a:tabLst/>
              <a:defRPr>
                <a:solidFill>
                  <a:schemeClr val="bg1"/>
                </a:solidFill>
                <a:latin typeface="+mj-lt"/>
              </a:defRPr>
            </a:lvl3pPr>
            <a:lvl4pPr>
              <a:tabLst/>
              <a:defRPr>
                <a:solidFill>
                  <a:schemeClr val="bg1"/>
                </a:solidFill>
                <a:latin typeface="+mj-lt"/>
              </a:defRPr>
            </a:lvl4pPr>
            <a:lvl5pPr>
              <a:tabLst/>
              <a:defRPr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070138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704" y="360179"/>
            <a:ext cx="8580923" cy="698500"/>
          </a:xfrm>
        </p:spPr>
        <p:txBody>
          <a:bodyPr/>
          <a:lstStyle>
            <a:lvl1pPr algn="l" defTabSz="91433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33232" y="1120140"/>
            <a:ext cx="8570912" cy="4137660"/>
          </a:xfrm>
        </p:spPr>
        <p:txBody>
          <a:bodyPr>
            <a:noAutofit/>
          </a:bodyPr>
          <a:lstStyle>
            <a:lvl1pPr>
              <a:lnSpc>
                <a:spcPct val="95000"/>
              </a:lnSpc>
              <a:spcBef>
                <a:spcPts val="1480"/>
              </a:spcBef>
              <a:buClr>
                <a:srgbClr val="96CA4B"/>
              </a:buClr>
              <a:tabLst/>
              <a:defRPr sz="2200">
                <a:solidFill>
                  <a:schemeClr val="bg1"/>
                </a:solidFill>
                <a:latin typeface="+mj-lt"/>
              </a:defRPr>
            </a:lvl1pPr>
            <a:lvl2pPr>
              <a:lnSpc>
                <a:spcPct val="95000"/>
              </a:lnSpc>
              <a:spcBef>
                <a:spcPts val="600"/>
              </a:spcBef>
              <a:tabLst/>
              <a:defRPr>
                <a:solidFill>
                  <a:schemeClr val="bg1"/>
                </a:solidFill>
                <a:latin typeface="+mj-lt"/>
              </a:defRPr>
            </a:lvl2pPr>
            <a:lvl3pPr>
              <a:tabLst/>
              <a:defRPr>
                <a:solidFill>
                  <a:schemeClr val="bg1"/>
                </a:solidFill>
                <a:latin typeface="+mj-lt"/>
              </a:defRPr>
            </a:lvl3pPr>
            <a:lvl4pPr>
              <a:tabLst/>
              <a:defRPr>
                <a:solidFill>
                  <a:schemeClr val="bg1"/>
                </a:solidFill>
                <a:latin typeface="+mj-lt"/>
              </a:defRPr>
            </a:lvl4pPr>
            <a:lvl5pPr>
              <a:tabLst/>
              <a:defRPr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8816151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_Heav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29702" y="1116454"/>
            <a:ext cx="4021116" cy="4138083"/>
          </a:xfrm>
        </p:spPr>
        <p:txBody>
          <a:bodyPr>
            <a:noAutofit/>
          </a:bodyPr>
          <a:lstStyle>
            <a:lvl1pPr>
              <a:lnSpc>
                <a:spcPct val="95000"/>
              </a:lnSpc>
              <a:spcBef>
                <a:spcPts val="1480"/>
              </a:spcBef>
              <a:defRPr sz="1800">
                <a:solidFill>
                  <a:schemeClr val="bg1"/>
                </a:solidFill>
                <a:latin typeface="+mj-lt"/>
              </a:defRPr>
            </a:lvl1pPr>
            <a:lvl2pPr>
              <a:lnSpc>
                <a:spcPct val="95000"/>
              </a:lnSpc>
              <a:spcBef>
                <a:spcPts val="600"/>
              </a:spcBef>
              <a:defRPr sz="1400">
                <a:solidFill>
                  <a:schemeClr val="bg1"/>
                </a:solidFill>
                <a:latin typeface="+mj-lt"/>
              </a:defRPr>
            </a:lvl2pPr>
            <a:lvl3pPr>
              <a:defRPr sz="1200">
                <a:solidFill>
                  <a:schemeClr val="bg1"/>
                </a:solidFill>
                <a:latin typeface="+mj-lt"/>
              </a:defRPr>
            </a:lvl3pPr>
            <a:lvl4pPr>
              <a:defRPr sz="1100">
                <a:solidFill>
                  <a:schemeClr val="bg1"/>
                </a:solidFill>
                <a:latin typeface="+mj-lt"/>
              </a:defRPr>
            </a:lvl4pPr>
            <a:lvl5pPr>
              <a:defRPr sz="11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588185" y="1116454"/>
            <a:ext cx="4222440" cy="4138083"/>
          </a:xfrm>
        </p:spPr>
        <p:txBody>
          <a:bodyPr>
            <a:noAutofit/>
          </a:bodyPr>
          <a:lstStyle>
            <a:lvl1pPr>
              <a:lnSpc>
                <a:spcPct val="95000"/>
              </a:lnSpc>
              <a:spcBef>
                <a:spcPts val="1480"/>
              </a:spcBef>
              <a:defRPr sz="1800">
                <a:solidFill>
                  <a:schemeClr val="bg1"/>
                </a:solidFill>
                <a:latin typeface="+mj-lt"/>
              </a:defRPr>
            </a:lvl1pPr>
            <a:lvl2pPr>
              <a:lnSpc>
                <a:spcPct val="95000"/>
              </a:lnSpc>
              <a:spcBef>
                <a:spcPts val="600"/>
              </a:spcBef>
              <a:defRPr sz="1400">
                <a:solidFill>
                  <a:schemeClr val="bg1"/>
                </a:solidFill>
                <a:latin typeface="+mj-lt"/>
              </a:defRPr>
            </a:lvl2pPr>
            <a:lvl3pPr>
              <a:defRPr sz="1200">
                <a:solidFill>
                  <a:schemeClr val="bg1"/>
                </a:solidFill>
                <a:latin typeface="+mj-lt"/>
              </a:defRPr>
            </a:lvl3pPr>
            <a:lvl4pPr>
              <a:defRPr sz="1100">
                <a:solidFill>
                  <a:schemeClr val="bg1"/>
                </a:solidFill>
                <a:latin typeface="+mj-lt"/>
              </a:defRPr>
            </a:lvl4pPr>
            <a:lvl5pPr>
              <a:defRPr sz="11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29704" y="360179"/>
            <a:ext cx="8580923" cy="698500"/>
          </a:xfrm>
        </p:spPr>
        <p:txBody>
          <a:bodyPr/>
          <a:lstStyle>
            <a:lvl1pPr algn="l" defTabSz="91433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156089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with pull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703" y="360179"/>
            <a:ext cx="8580923" cy="698500"/>
          </a:xfrm>
        </p:spPr>
        <p:txBody>
          <a:bodyPr/>
          <a:lstStyle>
            <a:lvl1pPr algn="l" defTabSz="91433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39715" y="1116454"/>
            <a:ext cx="4011105" cy="4138083"/>
          </a:xfrm>
        </p:spPr>
        <p:txBody>
          <a:bodyPr/>
          <a:lstStyle>
            <a:lvl1pPr>
              <a:lnSpc>
                <a:spcPct val="95000"/>
              </a:lnSpc>
              <a:spcBef>
                <a:spcPts val="1480"/>
              </a:spcBef>
              <a:defRPr sz="2200">
                <a:solidFill>
                  <a:schemeClr val="bg1"/>
                </a:solidFill>
                <a:latin typeface="+mj-lt"/>
              </a:defRPr>
            </a:lvl1pPr>
            <a:lvl2pPr>
              <a:lnSpc>
                <a:spcPct val="95000"/>
              </a:lnSpc>
              <a:spcBef>
                <a:spcPts val="600"/>
              </a:spcBef>
              <a:defRPr>
                <a:solidFill>
                  <a:schemeClr val="bg1"/>
                </a:solidFill>
                <a:latin typeface="+mj-lt"/>
              </a:defRPr>
            </a:lvl2pPr>
            <a:lvl3pPr>
              <a:defRPr>
                <a:solidFill>
                  <a:schemeClr val="bg1"/>
                </a:solidFill>
                <a:latin typeface="+mj-lt"/>
              </a:defRPr>
            </a:lvl3pPr>
            <a:lvl4pPr>
              <a:defRPr>
                <a:solidFill>
                  <a:schemeClr val="bg1"/>
                </a:solidFill>
                <a:latin typeface="+mj-lt"/>
              </a:defRPr>
            </a:lvl4pPr>
            <a:lvl5pPr>
              <a:defRPr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5221224" y="1456406"/>
            <a:ext cx="3236976" cy="538609"/>
          </a:xfrm>
        </p:spPr>
        <p:txBody>
          <a:bodyPr>
            <a:noAutofit/>
          </a:bodyPr>
          <a:lstStyle>
            <a:lvl1pPr marL="114292" indent="-114292" algn="l" defTabSz="91433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2000" b="0" kern="1200" spc="0" baseline="0" dirty="0" smtClean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  <a:lvl2pPr marL="114292" indent="-114292" algn="l" defTabSz="914338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2pPr>
            <a:lvl3pPr marL="114292" indent="-114292" algn="l" defTabSz="914338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3pPr>
            <a:lvl4pPr marL="114292" indent="-114292" algn="l" defTabSz="914338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4pPr>
            <a:lvl5pPr marL="114292" indent="-114292" algn="l" defTabSz="914338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“This is the sample </a:t>
            </a:r>
            <a:br>
              <a:rPr lang="en-US" dirty="0" smtClean="0"/>
            </a:br>
            <a:r>
              <a:rPr lang="en-US" dirty="0" smtClean="0"/>
              <a:t>pull quote.”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4" hasCustomPrompt="1"/>
          </p:nvPr>
        </p:nvSpPr>
        <p:spPr>
          <a:xfrm>
            <a:off x="5309476" y="3947160"/>
            <a:ext cx="3237819" cy="28194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600">
                <a:solidFill>
                  <a:schemeClr val="bg2">
                    <a:lumMod val="85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Source Name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9479703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704" y="360179"/>
            <a:ext cx="8588861" cy="698500"/>
          </a:xfrm>
        </p:spPr>
        <p:txBody>
          <a:bodyPr/>
          <a:lstStyle>
            <a:lvl1pPr algn="l" defTabSz="91433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1028573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451197"/>
      </p:ext>
    </p:extLst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_2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9702" y="251460"/>
            <a:ext cx="4123944" cy="698500"/>
          </a:xfrm>
          <a:ln>
            <a:solidFill>
              <a:schemeClr val="bg1">
                <a:lumMod val="50000"/>
              </a:schemeClr>
            </a:solidFill>
          </a:ln>
        </p:spPr>
        <p:txBody>
          <a:bodyPr vert="horz" lIns="82290" tIns="45717" rIns="82290" bIns="45717" rtlCol="0" anchor="t" anchorCtr="0">
            <a:noAutofit/>
          </a:bodyPr>
          <a:lstStyle>
            <a:lvl1pPr algn="l" defTabSz="91433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Two Column</a:t>
            </a:r>
            <a:br>
              <a:rPr lang="en-US" dirty="0" smtClean="0"/>
            </a:br>
            <a:r>
              <a:rPr lang="en-US" dirty="0" smtClean="0"/>
              <a:t>Title Left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219455" y="1333500"/>
            <a:ext cx="4142232" cy="3771900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+mj-lt"/>
              </a:defRPr>
            </a:lvl1pPr>
            <a:lvl2pPr marL="634957" indent="-228584">
              <a:buClr>
                <a:schemeClr val="accent5"/>
              </a:buClr>
              <a:buFont typeface="Arial" pitchFamily="34" charset="0"/>
              <a:buChar char="•"/>
              <a:tabLst/>
              <a:defRPr>
                <a:solidFill>
                  <a:schemeClr val="bg1"/>
                </a:solidFill>
                <a:latin typeface="+mj-lt"/>
              </a:defRPr>
            </a:lvl2pPr>
          </a:lstStyle>
          <a:p>
            <a:pPr lvl="0"/>
            <a:r>
              <a:rPr lang="en-US" dirty="0" smtClean="0"/>
              <a:t>Body copy uses sentence capital letters only, size 20, left aligned</a:t>
            </a:r>
          </a:p>
          <a:p>
            <a:pPr lvl="1"/>
            <a:r>
              <a:rPr lang="en-US" dirty="0" smtClean="0"/>
              <a:t>Sub-bullets are size 18 </a:t>
            </a:r>
            <a:br>
              <a:rPr lang="en-US" dirty="0" smtClean="0"/>
            </a:br>
            <a:r>
              <a:rPr lang="en-US" dirty="0" smtClean="0"/>
              <a:t>and indented</a:t>
            </a:r>
          </a:p>
          <a:p>
            <a:pPr lvl="1"/>
            <a:r>
              <a:rPr lang="en-US" dirty="0" smtClean="0"/>
              <a:t>Hyperlink: www.cisco.com </a:t>
            </a:r>
          </a:p>
          <a:p>
            <a:pPr lvl="0"/>
            <a:r>
              <a:rPr lang="en-US" dirty="0" smtClean="0"/>
              <a:t>Use Cisco highlight color, bold, or both when emphasizing words, </a:t>
            </a:r>
            <a:br>
              <a:rPr lang="en-US" dirty="0" smtClean="0"/>
            </a:br>
            <a:r>
              <a:rPr lang="en-US" dirty="0" smtClean="0"/>
              <a:t>do not italicize; use yellow on the </a:t>
            </a:r>
            <a:br>
              <a:rPr lang="en-US" dirty="0" smtClean="0"/>
            </a:br>
            <a:r>
              <a:rPr lang="en-US" dirty="0" smtClean="0"/>
              <a:t>black template and red for the white template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2" hasCustomPrompt="1"/>
          </p:nvPr>
        </p:nvSpPr>
        <p:spPr>
          <a:xfrm>
            <a:off x="4818888" y="1333500"/>
            <a:ext cx="4005072" cy="3771900"/>
          </a:xfrm>
        </p:spPr>
        <p:txBody>
          <a:bodyPr/>
          <a:lstStyle>
            <a:lvl1pPr marL="0" indent="0">
              <a:buFontTx/>
              <a:buNone/>
              <a:defRPr>
                <a:solidFill>
                  <a:schemeClr val="bg1"/>
                </a:solidFill>
                <a:latin typeface="+mj-lt"/>
              </a:defRPr>
            </a:lvl1pPr>
            <a:lvl2pPr marL="634957" indent="-228584">
              <a:buClr>
                <a:srgbClr val="96CA4B"/>
              </a:buClr>
              <a:buFont typeface="Arial" pitchFamily="34" charset="0"/>
              <a:buChar char="•"/>
              <a:defRPr>
                <a:solidFill>
                  <a:schemeClr val="bg1"/>
                </a:solidFill>
                <a:latin typeface="+mj-lt"/>
              </a:defRPr>
            </a:lvl2pPr>
          </a:lstStyle>
          <a:p>
            <a:pPr lvl="0"/>
            <a:r>
              <a:rPr lang="en-US" dirty="0" smtClean="0"/>
              <a:t>Body copy uses sentence capital letters only, size 20, left aligned</a:t>
            </a:r>
          </a:p>
          <a:p>
            <a:pPr lvl="1"/>
            <a:r>
              <a:rPr lang="en-US" dirty="0" smtClean="0"/>
              <a:t>Sub-bullets are size 18 </a:t>
            </a:r>
            <a:br>
              <a:rPr lang="en-US" dirty="0" smtClean="0"/>
            </a:br>
            <a:r>
              <a:rPr lang="en-US" dirty="0" smtClean="0"/>
              <a:t>and indented</a:t>
            </a:r>
          </a:p>
          <a:p>
            <a:pPr lvl="1"/>
            <a:r>
              <a:rPr lang="en-US" dirty="0" smtClean="0"/>
              <a:t>Hyperlink: www.cisco.com </a:t>
            </a:r>
          </a:p>
          <a:p>
            <a:pPr lvl="0"/>
            <a:r>
              <a:rPr lang="en-US" dirty="0" smtClean="0"/>
              <a:t>Use Cisco highlight color, bold, or both when emphasizing words, do not italicize; use yellow on the black template and red for the white template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4822431" y="259080"/>
            <a:ext cx="3896359" cy="701040"/>
          </a:xfrm>
          <a:ln>
            <a:solidFill>
              <a:schemeClr val="bg1">
                <a:lumMod val="50000"/>
              </a:schemeClr>
            </a:solidFill>
          </a:ln>
        </p:spPr>
        <p:txBody>
          <a:bodyPr>
            <a:noAutofit/>
          </a:bodyPr>
          <a:lstStyle>
            <a:lvl1pPr marL="0" marR="0" indent="0" algn="l" defTabSz="914338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36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338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Two Column</a:t>
            </a:r>
            <a:br>
              <a:rPr lang="en-US" dirty="0" smtClean="0"/>
            </a:br>
            <a:r>
              <a:rPr lang="en-US" dirty="0" smtClean="0"/>
              <a:t>Title Right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1824004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  <p:hf hdr="0" ftr="0" dt="0"/>
</p:sldLayout>
</file>

<file path=ppt/slideLayouts/slideLayout3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_3-Column Layout No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244476" y="1333502"/>
            <a:ext cx="2622550" cy="3659188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  <a:lvl2pPr>
              <a:defRPr>
                <a:solidFill>
                  <a:schemeClr val="bg1"/>
                </a:solidFill>
                <a:latin typeface="+mj-lt"/>
                <a:cs typeface="Arial" pitchFamily="34" charset="0"/>
              </a:defRPr>
            </a:lvl2pPr>
            <a:lvl3pPr>
              <a:defRPr>
                <a:solidFill>
                  <a:schemeClr val="bg1"/>
                </a:solidFill>
                <a:latin typeface="+mj-lt"/>
                <a:cs typeface="Arial" pitchFamily="34" charset="0"/>
              </a:defRPr>
            </a:lvl3pPr>
            <a:lvl4pPr>
              <a:defRPr>
                <a:solidFill>
                  <a:schemeClr val="bg1"/>
                </a:solidFill>
                <a:latin typeface="+mj-lt"/>
                <a:cs typeface="Arial" pitchFamily="34" charset="0"/>
              </a:defRPr>
            </a:lvl4pPr>
            <a:lvl5pPr>
              <a:defRPr>
                <a:solidFill>
                  <a:schemeClr val="bg1"/>
                </a:solidFill>
                <a:latin typeface="+mj-lt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5"/>
          </p:nvPr>
        </p:nvSpPr>
        <p:spPr>
          <a:xfrm>
            <a:off x="3292477" y="1333501"/>
            <a:ext cx="2593975" cy="3635375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  <a:lvl2pPr>
              <a:defRPr>
                <a:solidFill>
                  <a:schemeClr val="bg1"/>
                </a:solidFill>
                <a:latin typeface="+mj-lt"/>
                <a:cs typeface="Arial" pitchFamily="34" charset="0"/>
              </a:defRPr>
            </a:lvl2pPr>
            <a:lvl3pPr>
              <a:defRPr>
                <a:solidFill>
                  <a:schemeClr val="bg1"/>
                </a:solidFill>
                <a:latin typeface="+mj-lt"/>
                <a:cs typeface="Arial" pitchFamily="34" charset="0"/>
              </a:defRPr>
            </a:lvl3pPr>
            <a:lvl4pPr>
              <a:defRPr>
                <a:solidFill>
                  <a:schemeClr val="bg1"/>
                </a:solidFill>
                <a:latin typeface="+mj-lt"/>
                <a:cs typeface="Arial" pitchFamily="34" charset="0"/>
              </a:defRPr>
            </a:lvl4pPr>
            <a:lvl5pPr>
              <a:defRPr>
                <a:solidFill>
                  <a:schemeClr val="bg1"/>
                </a:solidFill>
                <a:latin typeface="+mj-lt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16"/>
          </p:nvPr>
        </p:nvSpPr>
        <p:spPr>
          <a:xfrm>
            <a:off x="6300789" y="1333503"/>
            <a:ext cx="2633662" cy="3611563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  <a:lvl2pPr>
              <a:defRPr>
                <a:solidFill>
                  <a:schemeClr val="bg1"/>
                </a:solidFill>
                <a:latin typeface="+mj-lt"/>
                <a:cs typeface="Arial" pitchFamily="34" charset="0"/>
              </a:defRPr>
            </a:lvl2pPr>
            <a:lvl3pPr>
              <a:defRPr>
                <a:solidFill>
                  <a:schemeClr val="bg1"/>
                </a:solidFill>
                <a:latin typeface="+mj-lt"/>
                <a:cs typeface="Arial" pitchFamily="34" charset="0"/>
              </a:defRPr>
            </a:lvl3pPr>
            <a:lvl4pPr>
              <a:defRPr>
                <a:solidFill>
                  <a:schemeClr val="bg1"/>
                </a:solidFill>
                <a:latin typeface="+mj-lt"/>
                <a:cs typeface="Arial" pitchFamily="34" charset="0"/>
              </a:defRPr>
            </a:lvl4pPr>
            <a:lvl5pPr>
              <a:defRPr>
                <a:solidFill>
                  <a:schemeClr val="bg1"/>
                </a:solidFill>
                <a:latin typeface="+mj-lt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7"/>
          </p:nvPr>
        </p:nvSpPr>
        <p:spPr>
          <a:xfrm>
            <a:off x="219515" y="83820"/>
            <a:ext cx="2668457" cy="960120"/>
          </a:xfrm>
          <a:ln>
            <a:solidFill>
              <a:schemeClr val="bg1">
                <a:lumMod val="50000"/>
              </a:schemeClr>
            </a:solidFill>
          </a:ln>
        </p:spPr>
        <p:txBody>
          <a:bodyPr anchor="b" anchorCtr="0">
            <a:noAutofit/>
          </a:bodyPr>
          <a:lstStyle>
            <a:lvl1pPr marL="0" marR="0" indent="0" algn="l" defTabSz="914338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3000" b="0" kern="1200" spc="0" baseline="0" dirty="0" smtClean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338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Click to edit Master text styles</a:t>
            </a:r>
          </a:p>
        </p:txBody>
      </p:sp>
      <p:sp>
        <p:nvSpPr>
          <p:cNvPr id="22" name="Text Placeholder 17"/>
          <p:cNvSpPr>
            <a:spLocks noGrp="1"/>
          </p:cNvSpPr>
          <p:nvPr>
            <p:ph type="body" sz="quarter" idx="19"/>
          </p:nvPr>
        </p:nvSpPr>
        <p:spPr>
          <a:xfrm>
            <a:off x="3258401" y="83820"/>
            <a:ext cx="2599859" cy="960120"/>
          </a:xfrm>
          <a:ln>
            <a:solidFill>
              <a:schemeClr val="bg1">
                <a:lumMod val="50000"/>
              </a:schemeClr>
            </a:solidFill>
          </a:ln>
        </p:spPr>
        <p:txBody>
          <a:bodyPr anchor="b" anchorCtr="0">
            <a:noAutofit/>
          </a:bodyPr>
          <a:lstStyle>
            <a:lvl1pPr marL="0" marR="0" indent="0" algn="l" defTabSz="914338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3000" b="0" kern="1200" spc="0" baseline="0" smtClean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338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Click to edit Master text styles</a:t>
            </a:r>
          </a:p>
        </p:txBody>
      </p:sp>
      <p:sp>
        <p:nvSpPr>
          <p:cNvPr id="23" name="Text Placeholder 17"/>
          <p:cNvSpPr>
            <a:spLocks noGrp="1"/>
          </p:cNvSpPr>
          <p:nvPr>
            <p:ph type="body" sz="quarter" idx="20"/>
          </p:nvPr>
        </p:nvSpPr>
        <p:spPr>
          <a:xfrm>
            <a:off x="6272202" y="83820"/>
            <a:ext cx="2634158" cy="960120"/>
          </a:xfrm>
          <a:ln>
            <a:solidFill>
              <a:schemeClr val="bg1">
                <a:lumMod val="50000"/>
              </a:schemeClr>
            </a:solidFill>
          </a:ln>
        </p:spPr>
        <p:txBody>
          <a:bodyPr anchor="b" anchorCtr="0">
            <a:noAutofit/>
          </a:bodyPr>
          <a:lstStyle>
            <a:lvl1pPr marL="0" marR="0" indent="0" algn="l" defTabSz="914338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3000" b="0" kern="1200" spc="0" baseline="0" smtClean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338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47468817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/>
          <p:cNvSpPr>
            <a:spLocks noGrp="1"/>
          </p:cNvSpPr>
          <p:nvPr>
            <p:ph type="title" hasCustomPrompt="1"/>
          </p:nvPr>
        </p:nvSpPr>
        <p:spPr>
          <a:xfrm>
            <a:off x="246972" y="366425"/>
            <a:ext cx="8567244" cy="698500"/>
          </a:xfrm>
        </p:spPr>
        <p:txBody>
          <a:bodyPr/>
          <a:lstStyle>
            <a:lvl1pPr algn="l" defTabSz="91433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Slide Title Goes Here</a:t>
            </a:r>
            <a:endParaRPr lang="en-US" dirty="0"/>
          </a:p>
        </p:txBody>
      </p:sp>
      <p:sp>
        <p:nvSpPr>
          <p:cNvPr id="36" name="Chart Placeholder 35"/>
          <p:cNvSpPr>
            <a:spLocks noGrp="1"/>
          </p:cNvSpPr>
          <p:nvPr>
            <p:ph type="chart" sz="quarter" idx="10"/>
          </p:nvPr>
        </p:nvSpPr>
        <p:spPr>
          <a:xfrm>
            <a:off x="359766" y="1230313"/>
            <a:ext cx="8439461" cy="3587750"/>
          </a:xfrm>
        </p:spPr>
        <p:txBody>
          <a:bodyPr anchor="ctr" anchorCtr="1"/>
          <a:lstStyle>
            <a:lvl1pPr>
              <a:buNone/>
              <a:defRPr>
                <a:latin typeface="+mj-lt"/>
              </a:defRPr>
            </a:lvl1pPr>
          </a:lstStyle>
          <a:p>
            <a:r>
              <a:rPr lang="en-US" smtClean="0"/>
              <a:t>Click icon to add chart</a:t>
            </a:r>
            <a:endParaRPr lang="en-US"/>
          </a:p>
        </p:txBody>
      </p:sp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49467" y="5051764"/>
            <a:ext cx="7461250" cy="230833"/>
          </a:xfrm>
        </p:spPr>
        <p:txBody>
          <a:bodyPr wrap="square" anchor="b" anchorCtr="0">
            <a:noAutofit/>
          </a:bodyPr>
          <a:lstStyle>
            <a:lvl1pPr algn="l" defTabSz="804808">
              <a:lnSpc>
                <a:spcPct val="100000"/>
              </a:lnSpc>
              <a:spcBef>
                <a:spcPct val="50000"/>
              </a:spcBef>
              <a:buNone/>
              <a:defRPr sz="1200">
                <a:solidFill>
                  <a:schemeClr val="bg2">
                    <a:lumMod val="85000"/>
                  </a:schemeClr>
                </a:solidFill>
                <a:latin typeface="+mj-lt"/>
              </a:defRPr>
            </a:lvl1pPr>
            <a:lvl2pPr>
              <a:buFont typeface="Arial" pitchFamily="34" charset="0"/>
              <a:buNone/>
              <a:defRPr sz="1400"/>
            </a:lvl2pPr>
            <a:lvl3pPr>
              <a:buFont typeface="Arial" pitchFamily="34" charset="0"/>
              <a:buNone/>
              <a:defRPr sz="1400"/>
            </a:lvl3pPr>
            <a:lvl4pPr>
              <a:buFont typeface="Arial" pitchFamily="34" charset="0"/>
              <a:buNone/>
              <a:defRPr sz="1400"/>
            </a:lvl4pPr>
            <a:lvl5pPr>
              <a:buFont typeface="Arial" pitchFamily="34" charset="0"/>
              <a:buNone/>
              <a:defRPr sz="1400"/>
            </a:lvl5pPr>
          </a:lstStyle>
          <a:p>
            <a:pPr lvl="0"/>
            <a:r>
              <a:rPr lang="en-US" dirty="0" smtClean="0"/>
              <a:t>Source: Placeholder for Notes Is 12 Points</a:t>
            </a:r>
          </a:p>
        </p:txBody>
      </p:sp>
    </p:spTree>
    <p:extLst>
      <p:ext uri="{BB962C8B-B14F-4D97-AF65-F5344CB8AC3E}">
        <p14:creationId xmlns:p14="http://schemas.microsoft.com/office/powerpoint/2010/main" val="3132206269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title_photo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9702" y="4525203"/>
            <a:ext cx="8558698" cy="698500"/>
          </a:xfrm>
        </p:spPr>
        <p:txBody>
          <a:bodyPr vert="horz" lIns="82290" tIns="45717" rIns="82290" bIns="45717" rtlCol="0" anchor="b" anchorCtr="0">
            <a:noAutofit/>
          </a:bodyPr>
          <a:lstStyle>
            <a:lvl1pPr algn="l" defTabSz="91433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Slide Title Goes Here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46888" y="1333500"/>
            <a:ext cx="4005072" cy="3124200"/>
          </a:xfrm>
        </p:spPr>
        <p:txBody>
          <a:bodyPr anchor="ctr" anchorCtr="0">
            <a:noAutofit/>
          </a:bodyPr>
          <a:lstStyle>
            <a:lvl1pPr marL="0" indent="0">
              <a:buFontTx/>
              <a:buNone/>
              <a:defRPr sz="240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Simple text goes here and can wrap to accommodate more lines of information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4873752" y="1623060"/>
            <a:ext cx="3429000" cy="2491740"/>
          </a:xfrm>
        </p:spPr>
        <p:txBody>
          <a:bodyPr anchor="ctr" anchorCtr="1"/>
          <a:lstStyle>
            <a:lvl1pPr algn="ctr">
              <a:buFontTx/>
              <a:buNone/>
              <a:defRPr>
                <a:latin typeface="+mj-lt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9498359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9702" y="4525203"/>
            <a:ext cx="8558698" cy="698500"/>
          </a:xfrm>
        </p:spPr>
        <p:txBody>
          <a:bodyPr vert="horz" lIns="82290" tIns="45717" rIns="82290" bIns="45717" rtlCol="0" anchor="b" anchorCtr="0">
            <a:noAutofit/>
          </a:bodyPr>
          <a:lstStyle>
            <a:lvl1pPr algn="l" defTabSz="91433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Slide Title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9138769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15176" y="4876803"/>
            <a:ext cx="8112126" cy="320146"/>
          </a:xfrm>
        </p:spPr>
        <p:txBody>
          <a:bodyPr anchor="b" anchorCtr="0">
            <a:noAutofit/>
          </a:bodyPr>
          <a:lstStyle>
            <a:lvl1pPr marL="0" indent="0" algn="l" defTabSz="91433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accent2"/>
                </a:solidFill>
                <a:latin typeface="+mj-lt"/>
                <a:ea typeface="+mn-ea"/>
                <a:cs typeface="+mn-cs"/>
              </a:defRPr>
            </a:lvl1pPr>
            <a:lvl2pPr marL="4571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1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3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Presenter Name and Title Go Here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19458" y="541020"/>
            <a:ext cx="8112125" cy="3733800"/>
          </a:xfrm>
        </p:spPr>
        <p:txBody>
          <a:bodyPr/>
          <a:lstStyle>
            <a:lvl1pPr marL="233347" indent="-233347" algn="l" defTabSz="914338" rtl="0" eaLnBrk="1" latinLnBrk="0" hangingPunct="1">
              <a:lnSpc>
                <a:spcPct val="80000"/>
              </a:lnSpc>
              <a:spcBef>
                <a:spcPct val="0"/>
              </a:spcBef>
              <a:buClr>
                <a:schemeClr val="tx1"/>
              </a:buClr>
              <a:buFont typeface="Arial" pitchFamily="34" charset="0"/>
              <a:buNone/>
              <a:defRPr lang="en-US" sz="54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Presentation Title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720081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8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xmlns:p14="http://schemas.microsoft.com/office/powerpoint/2010/main" presetID="22" presetClass="entr" presetSubtype="4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4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" grpId="0"/>
    </p:bldLst>
  </p:timing>
</p:sldLayout>
</file>

<file path=ppt/slideLayouts/slideLayout3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orytel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29702" y="1598951"/>
            <a:ext cx="4117446" cy="2517098"/>
          </a:xfrm>
        </p:spPr>
        <p:txBody>
          <a:bodyPr vert="horz" lIns="82290" tIns="45717" rIns="82290" bIns="45717" rtlCol="0" anchor="ctr" anchorCtr="0">
            <a:noAutofit/>
          </a:bodyPr>
          <a:lstStyle>
            <a:lvl1pPr marL="0" indent="0" algn="l" defTabSz="914338" rtl="0" eaLnBrk="1" latinLnBrk="0" hangingPunct="1">
              <a:lnSpc>
                <a:spcPct val="80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  <a:defRPr lang="en-US" sz="54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Telling Shared Experiences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922520" y="259080"/>
            <a:ext cx="3895344" cy="5173980"/>
          </a:xfrm>
        </p:spPr>
        <p:txBody>
          <a:bodyPr anchor="ctr" anchorCtr="0">
            <a:noAutofit/>
          </a:bodyPr>
          <a:lstStyle>
            <a:lvl1pPr marL="0" indent="0">
              <a:buFontTx/>
              <a:buNone/>
              <a:defRPr sz="2000" baseline="0">
                <a:solidFill>
                  <a:schemeClr val="bg1"/>
                </a:solidFill>
                <a:latin typeface="+mj-lt"/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 smtClean="0"/>
              <a:t>Tell your story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7983314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6386" y="3566163"/>
            <a:ext cx="4684867" cy="320146"/>
          </a:xfrm>
        </p:spPr>
        <p:txBody>
          <a:bodyPr vert="horz" lIns="91434" tIns="45717" rIns="91434" bIns="45717" rtlCol="0">
            <a:noAutofit/>
          </a:bodyPr>
          <a:lstStyle>
            <a:lvl1pPr marL="0" indent="0" algn="l" defTabSz="91433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1pPr>
            <a:lvl2pPr marL="4571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1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3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33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</a:pPr>
            <a:r>
              <a:rPr lang="en-US" dirty="0" smtClean="0"/>
              <a:t>Presenter Name and Title Go Here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08696" y="2735580"/>
            <a:ext cx="4712557" cy="851958"/>
          </a:xfrm>
        </p:spPr>
        <p:txBody>
          <a:bodyPr vert="horz" lIns="82290" tIns="45717" rIns="82290" bIns="45717" rtlCol="0" anchor="b" anchorCtr="0">
            <a:noAutofit/>
          </a:bodyPr>
          <a:lstStyle>
            <a:lvl1pPr marL="0" indent="0" algn="l" defTabSz="914338" rtl="0" eaLnBrk="1" latinLnBrk="0" hangingPunct="1">
              <a:lnSpc>
                <a:spcPct val="80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  <a:defRPr lang="en-US" sz="54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Demo Title</a:t>
            </a:r>
            <a:endParaRPr lang="en-US" dirty="0"/>
          </a:p>
        </p:txBody>
      </p:sp>
      <p:sp>
        <p:nvSpPr>
          <p:cNvPr id="31" name="Picture Placeholder 30"/>
          <p:cNvSpPr>
            <a:spLocks noGrp="1"/>
          </p:cNvSpPr>
          <p:nvPr>
            <p:ph type="pic" sz="quarter" idx="10" hasCustomPrompt="1"/>
          </p:nvPr>
        </p:nvSpPr>
        <p:spPr>
          <a:xfrm>
            <a:off x="5540378" y="1598084"/>
            <a:ext cx="2676525" cy="2407708"/>
          </a:xfrm>
        </p:spPr>
        <p:txBody>
          <a:bodyPr anchor="ctr" anchorCtr="1"/>
          <a:lstStyle>
            <a:lvl1pPr algn="ctr">
              <a:defRPr>
                <a:latin typeface="+mj-lt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grpSp>
        <p:nvGrpSpPr>
          <p:cNvPr id="24" name="Group 67"/>
          <p:cNvGrpSpPr/>
          <p:nvPr userDrawn="1"/>
        </p:nvGrpSpPr>
        <p:grpSpPr>
          <a:xfrm>
            <a:off x="341800" y="251571"/>
            <a:ext cx="691030" cy="409235"/>
            <a:chOff x="609606" y="528528"/>
            <a:chExt cx="1444732" cy="763787"/>
          </a:xfrm>
          <a:solidFill>
            <a:schemeClr val="bg1"/>
          </a:solidFill>
        </p:grpSpPr>
        <p:sp>
          <p:nvSpPr>
            <p:cNvPr id="25" name="Rectangle 24"/>
            <p:cNvSpPr>
              <a:spLocks noChangeArrowheads="1"/>
            </p:cNvSpPr>
            <p:nvPr/>
          </p:nvSpPr>
          <p:spPr bwMode="black">
            <a:xfrm>
              <a:off x="1016583" y="1035671"/>
              <a:ext cx="65914" cy="249729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26" name="Freeform 25"/>
            <p:cNvSpPr>
              <a:spLocks/>
            </p:cNvSpPr>
            <p:nvPr/>
          </p:nvSpPr>
          <p:spPr bwMode="black">
            <a:xfrm>
              <a:off x="1400565" y="1028755"/>
              <a:ext cx="190842" cy="263560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28" name="Freeform 27"/>
            <p:cNvSpPr>
              <a:spLocks/>
            </p:cNvSpPr>
            <p:nvPr/>
          </p:nvSpPr>
          <p:spPr bwMode="black">
            <a:xfrm>
              <a:off x="740666" y="1028755"/>
              <a:ext cx="190842" cy="263560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29" name="Freeform 28"/>
            <p:cNvSpPr>
              <a:spLocks noEditPoints="1"/>
            </p:cNvSpPr>
            <p:nvPr/>
          </p:nvSpPr>
          <p:spPr bwMode="black">
            <a:xfrm>
              <a:off x="1660386" y="1028755"/>
              <a:ext cx="262121" cy="263560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30" name="Freeform 29"/>
            <p:cNvSpPr>
              <a:spLocks/>
            </p:cNvSpPr>
            <p:nvPr/>
          </p:nvSpPr>
          <p:spPr bwMode="black">
            <a:xfrm>
              <a:off x="1167569" y="1028755"/>
              <a:ext cx="170915" cy="263560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32" name="Freeform 31"/>
            <p:cNvSpPr>
              <a:spLocks/>
            </p:cNvSpPr>
            <p:nvPr/>
          </p:nvSpPr>
          <p:spPr bwMode="black">
            <a:xfrm>
              <a:off x="609606" y="732922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33" name="Freeform 32"/>
            <p:cNvSpPr>
              <a:spLocks/>
            </p:cNvSpPr>
            <p:nvPr/>
          </p:nvSpPr>
          <p:spPr bwMode="black">
            <a:xfrm>
              <a:off x="783587" y="646860"/>
              <a:ext cx="62081" cy="214383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34" name="Freeform 33"/>
            <p:cNvSpPr>
              <a:spLocks/>
            </p:cNvSpPr>
            <p:nvPr/>
          </p:nvSpPr>
          <p:spPr bwMode="black">
            <a:xfrm>
              <a:off x="954502" y="528528"/>
              <a:ext cx="62081" cy="39495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35" name="Freeform 34"/>
            <p:cNvSpPr>
              <a:spLocks/>
            </p:cNvSpPr>
            <p:nvPr/>
          </p:nvSpPr>
          <p:spPr bwMode="black">
            <a:xfrm>
              <a:off x="1128481" y="646860"/>
              <a:ext cx="62081" cy="214383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36" name="Freeform 35"/>
            <p:cNvSpPr>
              <a:spLocks/>
            </p:cNvSpPr>
            <p:nvPr/>
          </p:nvSpPr>
          <p:spPr bwMode="black">
            <a:xfrm>
              <a:off x="1298630" y="732922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37" name="Freeform 36"/>
            <p:cNvSpPr>
              <a:spLocks/>
            </p:cNvSpPr>
            <p:nvPr/>
          </p:nvSpPr>
          <p:spPr bwMode="black">
            <a:xfrm>
              <a:off x="1472609" y="646860"/>
              <a:ext cx="62847" cy="214383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38" name="Freeform 37"/>
            <p:cNvSpPr>
              <a:spLocks/>
            </p:cNvSpPr>
            <p:nvPr/>
          </p:nvSpPr>
          <p:spPr bwMode="black">
            <a:xfrm>
              <a:off x="1646588" y="528528"/>
              <a:ext cx="62847" cy="39495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39" name="Freeform 38"/>
            <p:cNvSpPr>
              <a:spLocks/>
            </p:cNvSpPr>
            <p:nvPr/>
          </p:nvSpPr>
          <p:spPr bwMode="black">
            <a:xfrm>
              <a:off x="1817502" y="646864"/>
              <a:ext cx="62847" cy="214383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40" name="Freeform 39"/>
            <p:cNvSpPr>
              <a:spLocks/>
            </p:cNvSpPr>
            <p:nvPr/>
          </p:nvSpPr>
          <p:spPr bwMode="black">
            <a:xfrm>
              <a:off x="1991491" y="732927"/>
              <a:ext cx="62847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57205614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</p:spPr>
      </p:pic>
      <p:sp>
        <p:nvSpPr>
          <p:cNvPr id="9" name="Rounded Rectangle 8"/>
          <p:cNvSpPr/>
          <p:nvPr userDrawn="1"/>
        </p:nvSpPr>
        <p:spPr>
          <a:xfrm>
            <a:off x="1823499" y="-2981739"/>
            <a:ext cx="1729740" cy="1167847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  <a:alpha val="18000"/>
                </a:scheme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" name="Rounded Rectangle 9"/>
          <p:cNvSpPr/>
          <p:nvPr userDrawn="1"/>
        </p:nvSpPr>
        <p:spPr>
          <a:xfrm>
            <a:off x="0" y="-537679"/>
            <a:ext cx="1729740" cy="679035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  <a:alpha val="18000"/>
                </a:scheme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" name="Rounded Rectangle 10"/>
          <p:cNvSpPr/>
          <p:nvPr userDrawn="1"/>
        </p:nvSpPr>
        <p:spPr>
          <a:xfrm rot="10800000">
            <a:off x="1013792" y="-537679"/>
            <a:ext cx="1729740" cy="679035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6375620" y="1425989"/>
            <a:ext cx="1729740" cy="679035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>
                  <a:lumMod val="75000"/>
                  <a:alpha val="28000"/>
                </a:schemeClr>
              </a:gs>
              <a:gs pos="100000">
                <a:schemeClr val="accent4">
                  <a:lumMod val="75000"/>
                  <a:alpha val="29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8105452" y="695739"/>
            <a:ext cx="1729740" cy="679035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>
                  <a:lumMod val="75000"/>
                  <a:alpha val="28000"/>
                </a:schemeClr>
              </a:gs>
              <a:gs pos="100000">
                <a:schemeClr val="accent4">
                  <a:lumMod val="75000"/>
                  <a:alpha val="29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4" name="Rounded Rectangle 13"/>
          <p:cNvSpPr/>
          <p:nvPr/>
        </p:nvSpPr>
        <p:spPr>
          <a:xfrm rot="10800000">
            <a:off x="3036073" y="-2814707"/>
            <a:ext cx="1729740" cy="679035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37744" y="403863"/>
            <a:ext cx="8755128" cy="3643443"/>
          </a:xfrm>
        </p:spPr>
        <p:txBody>
          <a:bodyPr anchor="b" anchorCtr="0"/>
          <a:lstStyle>
            <a:lvl1pPr marL="228584" indent="-228584">
              <a:buFont typeface="Arial" pitchFamily="34" charset="0"/>
              <a:buChar char="“"/>
              <a:defRPr sz="60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Click to edit Master title style”</a:t>
            </a:r>
            <a:endParaRPr lang="en-US" dirty="0"/>
          </a:p>
        </p:txBody>
      </p:sp>
      <p:sp>
        <p:nvSpPr>
          <p:cNvPr id="28" name="Rectangle 5"/>
          <p:cNvSpPr>
            <a:spLocks noChangeArrowheads="1"/>
          </p:cNvSpPr>
          <p:nvPr/>
        </p:nvSpPr>
        <p:spPr bwMode="ltGray">
          <a:xfrm>
            <a:off x="7762660" y="5457894"/>
            <a:ext cx="812991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</a:pPr>
            <a:r>
              <a:rPr lang="en-US" sz="600" dirty="0">
                <a:solidFill>
                  <a:srgbClr val="FFFFFF"/>
                </a:solidFill>
                <a:latin typeface="Arial"/>
                <a:ea typeface="+mn-ea"/>
                <a:cs typeface="+mn-cs"/>
              </a:rPr>
              <a:t>Cisco Confidential</a:t>
            </a:r>
          </a:p>
        </p:txBody>
      </p:sp>
      <p:sp>
        <p:nvSpPr>
          <p:cNvPr id="19" name="Rectangle 5"/>
          <p:cNvSpPr>
            <a:spLocks noChangeArrowheads="1"/>
          </p:cNvSpPr>
          <p:nvPr userDrawn="1"/>
        </p:nvSpPr>
        <p:spPr bwMode="ltGray">
          <a:xfrm>
            <a:off x="7762660" y="5457894"/>
            <a:ext cx="812991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</a:pPr>
            <a:r>
              <a:rPr lang="en-US" sz="600" dirty="0">
                <a:solidFill>
                  <a:srgbClr val="FFFFFF"/>
                </a:solidFill>
                <a:latin typeface="Arial"/>
                <a:ea typeface="+mn-ea"/>
                <a:cs typeface="+mn-cs"/>
              </a:rPr>
              <a:t>Cisco Confidential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01187" y="4465753"/>
            <a:ext cx="8574685" cy="511968"/>
          </a:xfrm>
        </p:spPr>
        <p:txBody>
          <a:bodyPr vert="horz" lIns="91434" tIns="45717" rIns="91434" bIns="45717" rtlCol="0">
            <a:noAutofit/>
          </a:bodyPr>
          <a:lstStyle>
            <a:lvl1pPr marL="0" indent="0">
              <a:buNone/>
              <a:defRPr lang="en-US" sz="24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91433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</a:pPr>
            <a:r>
              <a:rPr lang="en-US" dirty="0" smtClean="0"/>
              <a:t>Source</a:t>
            </a:r>
            <a:endParaRPr lang="en-US" dirty="0"/>
          </a:p>
        </p:txBody>
      </p:sp>
      <p:sp>
        <p:nvSpPr>
          <p:cNvPr id="23" name="Rectangle 7"/>
          <p:cNvSpPr>
            <a:spLocks noChangeArrowheads="1"/>
          </p:cNvSpPr>
          <p:nvPr userDrawn="1"/>
        </p:nvSpPr>
        <p:spPr bwMode="ltGray">
          <a:xfrm>
            <a:off x="8621489" y="5454473"/>
            <a:ext cx="259881" cy="1752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</a:pPr>
            <a:fld id="{DFCF27A5-1A5B-48D3-A060-2758FFBB1ADD}" type="slidenum">
              <a:rPr lang="en-US" sz="600">
                <a:solidFill>
                  <a:srgbClr val="FFFFFF"/>
                </a:solidFill>
                <a:latin typeface="Arial"/>
                <a:ea typeface="+mn-ea"/>
                <a:cs typeface="+mn-cs"/>
              </a:rPr>
              <a:pPr algn="r" defTabSz="814333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sz="600" dirty="0">
              <a:solidFill>
                <a:srgbClr val="FFFFFF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15" name="Rectangle 4"/>
          <p:cNvSpPr>
            <a:spLocks noChangeArrowheads="1"/>
          </p:cNvSpPr>
          <p:nvPr userDrawn="1"/>
        </p:nvSpPr>
        <p:spPr bwMode="ltGray">
          <a:xfrm>
            <a:off x="265668" y="5459338"/>
            <a:ext cx="3420515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9" tIns="41058" rIns="82119" bIns="41058" anchor="b" anchorCtr="0">
            <a:spAutoFit/>
          </a:bodyPr>
          <a:lstStyle/>
          <a:p>
            <a:pPr algn="l" defTabSz="814333" fontAlgn="auto">
              <a:spcBef>
                <a:spcPts val="0"/>
              </a:spcBef>
              <a:spcAft>
                <a:spcPts val="0"/>
              </a:spcAft>
            </a:pPr>
            <a:r>
              <a:rPr lang="en-US" sz="600" dirty="0" err="1" smtClean="0">
                <a:solidFill>
                  <a:srgbClr val="FFFFFF"/>
                </a:solidFill>
                <a:latin typeface="Arial"/>
                <a:ea typeface="+mn-ea"/>
                <a:cs typeface="+mn-cs"/>
              </a:rPr>
              <a:t>C97</a:t>
            </a:r>
            <a:r>
              <a:rPr lang="en-US" sz="600" dirty="0" smtClean="0">
                <a:solidFill>
                  <a:srgbClr val="FFFFFF"/>
                </a:solidFill>
                <a:latin typeface="Arial"/>
                <a:ea typeface="+mn-ea"/>
                <a:cs typeface="+mn-cs"/>
              </a:rPr>
              <a:t>-708996-00 © 2012 Cisco and/or its affiliates. All rights reserved.</a:t>
            </a:r>
            <a:endParaRPr lang="en-US" sz="600" dirty="0">
              <a:solidFill>
                <a:srgbClr val="FFFFFF"/>
              </a:solidFill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29580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1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1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2" grpId="0"/>
      <p:bldP spid="7" grpId="0" build="p">
        <p:tmplLst>
          <p:tmpl lvl="1">
            <p:tnLst>
              <p:par>
                <p:cTn xmlns:p14="http://schemas.microsoft.com/office/powerpoint/2010/main" presetID="10" presetClass="entr" presetSubtype="0" fill="hold" nodeType="withEffect">
                  <p:stCondLst>
                    <p:cond delay="2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ngle photo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</p:spPr>
      </p:pic>
      <p:sp>
        <p:nvSpPr>
          <p:cNvPr id="29" name="Rectangle 28"/>
          <p:cNvSpPr/>
          <p:nvPr/>
        </p:nvSpPr>
        <p:spPr>
          <a:xfrm>
            <a:off x="1891875" y="662940"/>
            <a:ext cx="5349240" cy="333756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3" name="Rectangle 22"/>
          <p:cNvSpPr/>
          <p:nvPr userDrawn="1"/>
        </p:nvSpPr>
        <p:spPr>
          <a:xfrm>
            <a:off x="1891875" y="3995293"/>
            <a:ext cx="5347552" cy="83031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143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 hasCustomPrompt="1"/>
          </p:nvPr>
        </p:nvSpPr>
        <p:spPr>
          <a:xfrm>
            <a:off x="1900238" y="662940"/>
            <a:ext cx="5329238" cy="3337560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</p:spPr>
        <p:txBody>
          <a:bodyPr anchor="ctr" anchorCtr="0"/>
          <a:lstStyle>
            <a:lvl1pPr algn="ctr">
              <a:buFontTx/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2065871" y="4061198"/>
            <a:ext cx="5074070" cy="698500"/>
          </a:xfrm>
        </p:spPr>
        <p:txBody>
          <a:bodyPr anchor="ctr"/>
          <a:lstStyle>
            <a:lvl1pPr>
              <a:defRPr sz="2600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Rectangle 5"/>
          <p:cNvSpPr>
            <a:spLocks noChangeArrowheads="1"/>
          </p:cNvSpPr>
          <p:nvPr userDrawn="1"/>
        </p:nvSpPr>
        <p:spPr bwMode="ltGray">
          <a:xfrm>
            <a:off x="7762660" y="5457894"/>
            <a:ext cx="812991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</a:pPr>
            <a:r>
              <a:rPr lang="en-US" sz="600" dirty="0">
                <a:solidFill>
                  <a:srgbClr val="FFFFFF"/>
                </a:solidFill>
                <a:latin typeface="Arial"/>
                <a:ea typeface="+mn-ea"/>
                <a:cs typeface="+mn-cs"/>
              </a:rPr>
              <a:t>Cisco Confidential</a:t>
            </a:r>
          </a:p>
        </p:txBody>
      </p:sp>
      <p:sp>
        <p:nvSpPr>
          <p:cNvPr id="8" name="Rectangle 5"/>
          <p:cNvSpPr>
            <a:spLocks noChangeArrowheads="1"/>
          </p:cNvSpPr>
          <p:nvPr userDrawn="1"/>
        </p:nvSpPr>
        <p:spPr bwMode="ltGray">
          <a:xfrm>
            <a:off x="7762660" y="5457894"/>
            <a:ext cx="812991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</a:pPr>
            <a:r>
              <a:rPr lang="en-US" sz="600" dirty="0">
                <a:solidFill>
                  <a:srgbClr val="FFFFFF"/>
                </a:solidFill>
                <a:latin typeface="Arial"/>
                <a:ea typeface="+mn-ea"/>
                <a:cs typeface="+mn-cs"/>
              </a:rPr>
              <a:t>Cisco Confidential</a:t>
            </a:r>
          </a:p>
        </p:txBody>
      </p:sp>
      <p:sp>
        <p:nvSpPr>
          <p:cNvPr id="9" name="Rectangle 7"/>
          <p:cNvSpPr>
            <a:spLocks noChangeArrowheads="1"/>
          </p:cNvSpPr>
          <p:nvPr userDrawn="1"/>
        </p:nvSpPr>
        <p:spPr bwMode="ltGray">
          <a:xfrm>
            <a:off x="8621489" y="5454473"/>
            <a:ext cx="259881" cy="1752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</a:pPr>
            <a:fld id="{DFCF27A5-1A5B-48D3-A060-2758FFBB1ADD}" type="slidenum">
              <a:rPr lang="en-US" sz="600">
                <a:solidFill>
                  <a:srgbClr val="FFFFFF"/>
                </a:solidFill>
                <a:latin typeface="Arial"/>
                <a:ea typeface="+mn-ea"/>
                <a:cs typeface="+mn-cs"/>
              </a:rPr>
              <a:pPr algn="r" defTabSz="814333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sz="600" dirty="0">
              <a:solidFill>
                <a:srgbClr val="FFFFFF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10" name="Rectangle 4"/>
          <p:cNvSpPr>
            <a:spLocks noChangeArrowheads="1"/>
          </p:cNvSpPr>
          <p:nvPr userDrawn="1"/>
        </p:nvSpPr>
        <p:spPr bwMode="ltGray">
          <a:xfrm>
            <a:off x="265668" y="5459338"/>
            <a:ext cx="3420515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9" tIns="41058" rIns="82119" bIns="41058" anchor="b" anchorCtr="0">
            <a:spAutoFit/>
          </a:bodyPr>
          <a:lstStyle/>
          <a:p>
            <a:pPr algn="l" defTabSz="814333" fontAlgn="auto">
              <a:spcBef>
                <a:spcPts val="0"/>
              </a:spcBef>
              <a:spcAft>
                <a:spcPts val="0"/>
              </a:spcAft>
            </a:pPr>
            <a:r>
              <a:rPr lang="en-US" sz="600" dirty="0" smtClean="0">
                <a:solidFill>
                  <a:srgbClr val="FFFFFF"/>
                </a:solidFill>
                <a:latin typeface="Arial"/>
                <a:ea typeface="+mn-ea"/>
                <a:cs typeface="+mn-cs"/>
              </a:rPr>
              <a:t>© 2012 Cisco and/or its affiliates. All rights reserved.</a:t>
            </a:r>
            <a:endParaRPr lang="en-US" sz="600" dirty="0">
              <a:solidFill>
                <a:srgbClr val="FFFFFF"/>
              </a:solidFill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6408487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 Blue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rrowheads="1"/>
          </p:cNvSpPr>
          <p:nvPr userDrawn="1"/>
        </p:nvSpPr>
        <p:spPr bwMode="hidden">
          <a:xfrm>
            <a:off x="0" y="2800616"/>
            <a:ext cx="9144000" cy="2914385"/>
          </a:xfrm>
          <a:prstGeom prst="rect">
            <a:avLst/>
          </a:prstGeom>
          <a:gradFill rotWithShape="1">
            <a:gsLst>
              <a:gs pos="0">
                <a:srgbClr val="FFFFFF">
                  <a:alpha val="0"/>
                </a:srgbClr>
              </a:gs>
              <a:gs pos="100000">
                <a:srgbClr val="0183B7">
                  <a:alpha val="50000"/>
                </a:srgbClr>
              </a:gs>
            </a:gsLst>
            <a:lin ang="5400000" scaled="1"/>
          </a:gradFill>
          <a:ln w="9525" algn="ctr">
            <a:noFill/>
            <a:miter lim="800000"/>
            <a:headEnd/>
            <a:tailEnd/>
          </a:ln>
          <a:effectLst/>
        </p:spPr>
        <p:txBody>
          <a:bodyPr lIns="82119" tIns="41058" rIns="82119" bIns="41058" anchor="ctr">
            <a:no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93753" y="254000"/>
            <a:ext cx="7435849" cy="698500"/>
          </a:xfrm>
        </p:spPr>
        <p:txBody>
          <a:bodyPr>
            <a:no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Slide Title Goes Here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793753" y="988785"/>
            <a:ext cx="7435849" cy="317500"/>
          </a:xfrm>
        </p:spPr>
        <p:txBody>
          <a:bodyPr anchor="ctr" anchorCtr="0">
            <a:noAutofit/>
          </a:bodyPr>
          <a:lstStyle>
            <a:lvl1pPr>
              <a:buFontTx/>
              <a:buNone/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dirty="0" smtClean="0"/>
              <a:t>Subtitle Goes Here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>
            <a:noAutofit/>
          </a:bodyPr>
          <a:lstStyle/>
          <a:p>
            <a:pPr lvl="0"/>
            <a:r>
              <a:rPr lang="en-US" dirty="0" smtClean="0"/>
              <a:t>Body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793751" y="5259064"/>
            <a:ext cx="7461250" cy="307770"/>
          </a:xfrm>
        </p:spPr>
        <p:txBody>
          <a:bodyPr wrap="square" anchor="b" anchorCtr="0">
            <a:spAutoFit/>
          </a:bodyPr>
          <a:lstStyle>
            <a:lvl1pPr algn="l" defTabSz="804808">
              <a:lnSpc>
                <a:spcPct val="100000"/>
              </a:lnSpc>
              <a:spcBef>
                <a:spcPct val="50000"/>
              </a:spcBef>
              <a:buNone/>
              <a:defRPr sz="1400"/>
            </a:lvl1pPr>
            <a:lvl2pPr>
              <a:buFont typeface="Arial" pitchFamily="34" charset="0"/>
              <a:buNone/>
              <a:defRPr sz="1400"/>
            </a:lvl2pPr>
            <a:lvl3pPr>
              <a:buFont typeface="Arial" pitchFamily="34" charset="0"/>
              <a:buNone/>
              <a:defRPr sz="1400"/>
            </a:lvl3pPr>
            <a:lvl4pPr>
              <a:buFont typeface="Arial" pitchFamily="34" charset="0"/>
              <a:buNone/>
              <a:defRPr sz="1400"/>
            </a:lvl4pPr>
            <a:lvl5pPr>
              <a:buFont typeface="Arial" pitchFamily="34" charset="0"/>
              <a:buNone/>
              <a:defRPr sz="1400"/>
            </a:lvl5pPr>
          </a:lstStyle>
          <a:p>
            <a:pPr lvl="0"/>
            <a:r>
              <a:rPr lang="en-US" dirty="0" smtClean="0"/>
              <a:t>Source: Placeholder for Notes Is 14 Points</a:t>
            </a:r>
          </a:p>
        </p:txBody>
      </p:sp>
    </p:spTree>
    <p:extLst>
      <p:ext uri="{BB962C8B-B14F-4D97-AF65-F5344CB8AC3E}">
        <p14:creationId xmlns:p14="http://schemas.microsoft.com/office/powerpoint/2010/main" val="3161971284"/>
      </p:ext>
    </p:extLst>
  </p:cSld>
  <p:clrMapOvr>
    <a:masterClrMapping/>
  </p:clrMapOvr>
  <p:transition xmlns:p14="http://schemas.microsoft.com/office/powerpoint/2010/main">
    <p:wipe dir="r"/>
  </p:transition>
</p:sldLayout>
</file>

<file path=ppt/slideLayouts/slideLayout3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ll photo_top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</p:spPr>
      </p:pic>
      <p:sp>
        <p:nvSpPr>
          <p:cNvPr id="32" name="Rectangle 31"/>
          <p:cNvSpPr/>
          <p:nvPr/>
        </p:nvSpPr>
        <p:spPr>
          <a:xfrm>
            <a:off x="338329" y="259080"/>
            <a:ext cx="3273552" cy="204978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 hasCustomPrompt="1"/>
          </p:nvPr>
        </p:nvSpPr>
        <p:spPr>
          <a:xfrm>
            <a:off x="338329" y="259080"/>
            <a:ext cx="3273552" cy="2049780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34" tIns="45717" rIns="91434" bIns="45717" rtlCol="0" anchor="ctr" anchorCtr="0">
            <a:normAutofit/>
          </a:bodyPr>
          <a:lstStyle>
            <a:lvl1pPr marL="0" indent="0" algn="ctr" defTabSz="91433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229703" y="2857500"/>
            <a:ext cx="7009298" cy="1184940"/>
          </a:xfrm>
        </p:spPr>
        <p:txBody>
          <a:bodyPr anchor="t">
            <a:noAutofit/>
          </a:bodyPr>
          <a:lstStyle>
            <a:lvl1pPr marL="0" marR="0" indent="0" algn="l" defTabSz="914338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Large photo </a:t>
            </a:r>
            <a:br>
              <a:rPr lang="en-US" dirty="0" smtClean="0"/>
            </a:br>
            <a:r>
              <a:rPr lang="en-US" dirty="0" smtClean="0"/>
              <a:t>caption here.</a:t>
            </a:r>
          </a:p>
        </p:txBody>
      </p:sp>
      <p:sp>
        <p:nvSpPr>
          <p:cNvPr id="6" name="Rectangle 5"/>
          <p:cNvSpPr>
            <a:spLocks noChangeArrowheads="1"/>
          </p:cNvSpPr>
          <p:nvPr userDrawn="1"/>
        </p:nvSpPr>
        <p:spPr bwMode="ltGray">
          <a:xfrm>
            <a:off x="7762660" y="5457894"/>
            <a:ext cx="812991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</a:pPr>
            <a:r>
              <a:rPr lang="en-US" sz="600" dirty="0">
                <a:solidFill>
                  <a:srgbClr val="FFFFFF"/>
                </a:solidFill>
                <a:latin typeface="Arial"/>
                <a:ea typeface="+mn-ea"/>
                <a:cs typeface="+mn-cs"/>
              </a:rPr>
              <a:t>Cisco Confidential</a:t>
            </a:r>
          </a:p>
        </p:txBody>
      </p:sp>
      <p:sp>
        <p:nvSpPr>
          <p:cNvPr id="7" name="Rectangle 5"/>
          <p:cNvSpPr>
            <a:spLocks noChangeArrowheads="1"/>
          </p:cNvSpPr>
          <p:nvPr userDrawn="1"/>
        </p:nvSpPr>
        <p:spPr bwMode="ltGray">
          <a:xfrm>
            <a:off x="7762660" y="5457894"/>
            <a:ext cx="812991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</a:pPr>
            <a:r>
              <a:rPr lang="en-US" sz="600" dirty="0">
                <a:solidFill>
                  <a:srgbClr val="FFFFFF"/>
                </a:solidFill>
                <a:latin typeface="Arial"/>
                <a:ea typeface="+mn-ea"/>
                <a:cs typeface="+mn-cs"/>
              </a:rPr>
              <a:t>Cisco Confidential</a:t>
            </a:r>
          </a:p>
        </p:txBody>
      </p:sp>
      <p:sp>
        <p:nvSpPr>
          <p:cNvPr id="8" name="Rectangle 7"/>
          <p:cNvSpPr>
            <a:spLocks noChangeArrowheads="1"/>
          </p:cNvSpPr>
          <p:nvPr userDrawn="1"/>
        </p:nvSpPr>
        <p:spPr bwMode="ltGray">
          <a:xfrm>
            <a:off x="8621489" y="5454473"/>
            <a:ext cx="259881" cy="1752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</a:pPr>
            <a:fld id="{DFCF27A5-1A5B-48D3-A060-2758FFBB1ADD}" type="slidenum">
              <a:rPr lang="en-US" sz="600">
                <a:solidFill>
                  <a:srgbClr val="FFFFFF"/>
                </a:solidFill>
                <a:latin typeface="Arial"/>
                <a:ea typeface="+mn-ea"/>
                <a:cs typeface="+mn-cs"/>
              </a:rPr>
              <a:pPr algn="r" defTabSz="814333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sz="600" dirty="0">
              <a:solidFill>
                <a:srgbClr val="FFFFFF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10" name="Rectangle 4"/>
          <p:cNvSpPr>
            <a:spLocks noChangeArrowheads="1"/>
          </p:cNvSpPr>
          <p:nvPr userDrawn="1"/>
        </p:nvSpPr>
        <p:spPr bwMode="ltGray">
          <a:xfrm>
            <a:off x="265668" y="5459338"/>
            <a:ext cx="3420515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9" tIns="41058" rIns="82119" bIns="41058" anchor="b" anchorCtr="0">
            <a:spAutoFit/>
          </a:bodyPr>
          <a:lstStyle/>
          <a:p>
            <a:pPr algn="l" defTabSz="814333" fontAlgn="auto">
              <a:spcBef>
                <a:spcPts val="0"/>
              </a:spcBef>
              <a:spcAft>
                <a:spcPts val="0"/>
              </a:spcAft>
            </a:pPr>
            <a:r>
              <a:rPr lang="en-US" sz="600" dirty="0" smtClean="0">
                <a:solidFill>
                  <a:srgbClr val="FFFFFF"/>
                </a:solidFill>
                <a:latin typeface="Arial"/>
                <a:ea typeface="+mn-ea"/>
                <a:cs typeface="+mn-cs"/>
              </a:rPr>
              <a:t>© 2012 Cisco and/or its affiliates. All rights reserved.</a:t>
            </a:r>
            <a:endParaRPr lang="en-US" sz="600" dirty="0">
              <a:solidFill>
                <a:srgbClr val="FFFFFF"/>
              </a:solidFill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1265054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ortrait photo_right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</p:spPr>
      </p:pic>
      <p:sp>
        <p:nvSpPr>
          <p:cNvPr id="40" name="Rectangle 39"/>
          <p:cNvSpPr/>
          <p:nvPr/>
        </p:nvSpPr>
        <p:spPr>
          <a:xfrm>
            <a:off x="4992624" y="716280"/>
            <a:ext cx="3630168" cy="419100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 hasCustomPrompt="1"/>
          </p:nvPr>
        </p:nvSpPr>
        <p:spPr>
          <a:xfrm>
            <a:off x="4992624" y="716280"/>
            <a:ext cx="3630168" cy="4191000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anchor="ctr" anchorCtr="0"/>
          <a:lstStyle>
            <a:lvl1pPr algn="ctr">
              <a:buFontTx/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229703" y="607479"/>
            <a:ext cx="4349918" cy="1043523"/>
          </a:xfrm>
        </p:spPr>
        <p:txBody>
          <a:bodyPr anchor="t">
            <a:noAutofit/>
          </a:bodyPr>
          <a:lstStyle>
            <a:lvl1pPr>
              <a:lnSpc>
                <a:spcPct val="90000"/>
              </a:lnSpc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Rectangle 5"/>
          <p:cNvSpPr>
            <a:spLocks noChangeArrowheads="1"/>
          </p:cNvSpPr>
          <p:nvPr userDrawn="1"/>
        </p:nvSpPr>
        <p:spPr bwMode="ltGray">
          <a:xfrm>
            <a:off x="7762660" y="5457894"/>
            <a:ext cx="812991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</a:pPr>
            <a:r>
              <a:rPr lang="en-US" sz="600" dirty="0">
                <a:solidFill>
                  <a:srgbClr val="FFFFFF"/>
                </a:solidFill>
                <a:latin typeface="Arial"/>
                <a:ea typeface="+mn-ea"/>
                <a:cs typeface="+mn-cs"/>
              </a:rPr>
              <a:t>Cisco Confidential</a:t>
            </a:r>
          </a:p>
        </p:txBody>
      </p:sp>
      <p:sp>
        <p:nvSpPr>
          <p:cNvPr id="7" name="Rectangle 5"/>
          <p:cNvSpPr>
            <a:spLocks noChangeArrowheads="1"/>
          </p:cNvSpPr>
          <p:nvPr userDrawn="1"/>
        </p:nvSpPr>
        <p:spPr bwMode="ltGray">
          <a:xfrm>
            <a:off x="7762660" y="5457894"/>
            <a:ext cx="812991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</a:pPr>
            <a:r>
              <a:rPr lang="en-US" sz="600" dirty="0">
                <a:solidFill>
                  <a:srgbClr val="FFFFFF"/>
                </a:solidFill>
                <a:latin typeface="Arial"/>
                <a:ea typeface="+mn-ea"/>
                <a:cs typeface="+mn-cs"/>
              </a:rPr>
              <a:t>Cisco Confidential</a:t>
            </a:r>
          </a:p>
        </p:txBody>
      </p:sp>
      <p:sp>
        <p:nvSpPr>
          <p:cNvPr id="8" name="Rectangle 7"/>
          <p:cNvSpPr>
            <a:spLocks noChangeArrowheads="1"/>
          </p:cNvSpPr>
          <p:nvPr userDrawn="1"/>
        </p:nvSpPr>
        <p:spPr bwMode="ltGray">
          <a:xfrm>
            <a:off x="8621489" y="5454473"/>
            <a:ext cx="259881" cy="1752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</a:pPr>
            <a:fld id="{DFCF27A5-1A5B-48D3-A060-2758FFBB1ADD}" type="slidenum">
              <a:rPr lang="en-US" sz="600">
                <a:solidFill>
                  <a:srgbClr val="FFFFFF"/>
                </a:solidFill>
                <a:latin typeface="Arial"/>
                <a:ea typeface="+mn-ea"/>
                <a:cs typeface="+mn-cs"/>
              </a:rPr>
              <a:pPr algn="r" defTabSz="814333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sz="600" dirty="0">
              <a:solidFill>
                <a:srgbClr val="FFFFFF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10" name="Rectangle 4"/>
          <p:cNvSpPr>
            <a:spLocks noChangeArrowheads="1"/>
          </p:cNvSpPr>
          <p:nvPr userDrawn="1"/>
        </p:nvSpPr>
        <p:spPr bwMode="ltGray">
          <a:xfrm>
            <a:off x="265668" y="5459338"/>
            <a:ext cx="3420515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9" tIns="41058" rIns="82119" bIns="41058" anchor="b" anchorCtr="0">
            <a:spAutoFit/>
          </a:bodyPr>
          <a:lstStyle/>
          <a:p>
            <a:pPr algn="l" defTabSz="814333" fontAlgn="auto">
              <a:spcBef>
                <a:spcPts val="0"/>
              </a:spcBef>
              <a:spcAft>
                <a:spcPts val="0"/>
              </a:spcAft>
            </a:pPr>
            <a:r>
              <a:rPr lang="en-US" sz="600" dirty="0" smtClean="0">
                <a:solidFill>
                  <a:srgbClr val="FFFFFF"/>
                </a:solidFill>
                <a:latin typeface="Arial"/>
                <a:ea typeface="+mn-ea"/>
                <a:cs typeface="+mn-cs"/>
              </a:rPr>
              <a:t>© 2012 Cisco and/or its affiliates. All rights reserved.</a:t>
            </a:r>
            <a:endParaRPr lang="en-US" sz="600" dirty="0">
              <a:solidFill>
                <a:srgbClr val="FFFFFF"/>
              </a:solidFill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21474315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ultipl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</p:spPr>
      </p:pic>
      <p:sp>
        <p:nvSpPr>
          <p:cNvPr id="48" name="Rectangle 47"/>
          <p:cNvSpPr/>
          <p:nvPr/>
        </p:nvSpPr>
        <p:spPr>
          <a:xfrm>
            <a:off x="3668713" y="259291"/>
            <a:ext cx="3268136" cy="221721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9" name="Picture Placeholder 25"/>
          <p:cNvSpPr>
            <a:spLocks noGrp="1"/>
          </p:cNvSpPr>
          <p:nvPr>
            <p:ph type="pic" sz="quarter" idx="11" hasCustomPrompt="1"/>
          </p:nvPr>
        </p:nvSpPr>
        <p:spPr>
          <a:xfrm>
            <a:off x="3668992" y="259291"/>
            <a:ext cx="3267861" cy="2217210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34" tIns="45717" rIns="91434" bIns="45717" rtlCol="0" anchor="ctr" anchorCtr="0">
            <a:normAutofit/>
          </a:bodyPr>
          <a:lstStyle>
            <a:lvl1pPr marL="0" indent="0" algn="ctr" defTabSz="91433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334963" y="259291"/>
            <a:ext cx="3287736" cy="221721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 hasCustomPrompt="1"/>
          </p:nvPr>
        </p:nvSpPr>
        <p:spPr>
          <a:xfrm>
            <a:off x="320825" y="259291"/>
            <a:ext cx="3302001" cy="2217210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34" tIns="45717" rIns="91434" bIns="45717" rtlCol="0" anchor="ctr" anchorCtr="0">
            <a:normAutofit/>
          </a:bodyPr>
          <a:lstStyle>
            <a:lvl1pPr marL="0" indent="0" algn="ctr" defTabSz="91433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6979833" y="259293"/>
            <a:ext cx="1838730" cy="1090084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51" name="Picture Placeholder 25"/>
          <p:cNvSpPr>
            <a:spLocks noGrp="1"/>
          </p:cNvSpPr>
          <p:nvPr>
            <p:ph type="pic" sz="quarter" idx="12" hasCustomPrompt="1"/>
          </p:nvPr>
        </p:nvSpPr>
        <p:spPr>
          <a:xfrm>
            <a:off x="6979833" y="259293"/>
            <a:ext cx="1838730" cy="1090084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34" tIns="45717" rIns="91434" bIns="45717" rtlCol="0" anchor="ctr" anchorCtr="0">
            <a:normAutofit/>
          </a:bodyPr>
          <a:lstStyle>
            <a:lvl1pPr marL="0" indent="0" algn="ctr" defTabSz="91433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52" name="Rectangle 51"/>
          <p:cNvSpPr/>
          <p:nvPr/>
        </p:nvSpPr>
        <p:spPr>
          <a:xfrm>
            <a:off x="334966" y="2524127"/>
            <a:ext cx="2523161" cy="2882445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53" name="Picture Placeholder 25"/>
          <p:cNvSpPr>
            <a:spLocks noGrp="1"/>
          </p:cNvSpPr>
          <p:nvPr>
            <p:ph type="pic" sz="quarter" idx="13" hasCustomPrompt="1"/>
          </p:nvPr>
        </p:nvSpPr>
        <p:spPr>
          <a:xfrm>
            <a:off x="320824" y="2524127"/>
            <a:ext cx="2537420" cy="2882445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34" tIns="45717" rIns="91434" bIns="45717" rtlCol="0" anchor="ctr" anchorCtr="0">
            <a:normAutofit/>
          </a:bodyPr>
          <a:lstStyle>
            <a:lvl1pPr marL="0" indent="0" algn="ctr" defTabSz="91433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2911476" y="2524127"/>
            <a:ext cx="4025374" cy="2882445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55" name="Picture Placeholder 25"/>
          <p:cNvSpPr>
            <a:spLocks noGrp="1"/>
          </p:cNvSpPr>
          <p:nvPr>
            <p:ph type="pic" sz="quarter" idx="14" hasCustomPrompt="1"/>
          </p:nvPr>
        </p:nvSpPr>
        <p:spPr>
          <a:xfrm>
            <a:off x="2908334" y="2524127"/>
            <a:ext cx="4028516" cy="2882445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34" tIns="45717" rIns="91434" bIns="45717" rtlCol="0" anchor="ctr" anchorCtr="0">
            <a:normAutofit/>
          </a:bodyPr>
          <a:lstStyle>
            <a:lvl1pPr marL="0" indent="0" algn="ctr" defTabSz="91433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6979833" y="1403051"/>
            <a:ext cx="1838730" cy="2868461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57" name="Picture Placeholder 25"/>
          <p:cNvSpPr>
            <a:spLocks noGrp="1"/>
          </p:cNvSpPr>
          <p:nvPr>
            <p:ph type="pic" sz="quarter" idx="15" hasCustomPrompt="1"/>
          </p:nvPr>
        </p:nvSpPr>
        <p:spPr>
          <a:xfrm>
            <a:off x="6979833" y="1397000"/>
            <a:ext cx="1838730" cy="2874508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34" tIns="45717" rIns="91434" bIns="45717" rtlCol="0" anchor="ctr" anchorCtr="0">
            <a:normAutofit/>
          </a:bodyPr>
          <a:lstStyle>
            <a:lvl1pPr marL="0" indent="0" algn="ctr" defTabSz="91433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58" name="Rectangle 57"/>
          <p:cNvSpPr/>
          <p:nvPr/>
        </p:nvSpPr>
        <p:spPr>
          <a:xfrm>
            <a:off x="6979833" y="4319135"/>
            <a:ext cx="1838730" cy="1087438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59" name="Picture Placeholder 25"/>
          <p:cNvSpPr>
            <a:spLocks noGrp="1"/>
          </p:cNvSpPr>
          <p:nvPr>
            <p:ph type="pic" sz="quarter" idx="16" hasCustomPrompt="1"/>
          </p:nvPr>
        </p:nvSpPr>
        <p:spPr>
          <a:xfrm>
            <a:off x="6979833" y="4319135"/>
            <a:ext cx="1838730" cy="1087438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34" tIns="45717" rIns="91434" bIns="45717" rtlCol="0" anchor="ctr" anchorCtr="0">
            <a:normAutofit/>
          </a:bodyPr>
          <a:lstStyle>
            <a:lvl1pPr marL="0" indent="0" algn="ctr" defTabSz="91433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17" name="Rectangle 5"/>
          <p:cNvSpPr>
            <a:spLocks noChangeArrowheads="1"/>
          </p:cNvSpPr>
          <p:nvPr userDrawn="1"/>
        </p:nvSpPr>
        <p:spPr bwMode="ltGray">
          <a:xfrm>
            <a:off x="7762660" y="5457894"/>
            <a:ext cx="812991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</a:pPr>
            <a:r>
              <a:rPr lang="en-US" sz="600" dirty="0">
                <a:solidFill>
                  <a:srgbClr val="FFFFFF"/>
                </a:solidFill>
                <a:latin typeface="Arial"/>
                <a:ea typeface="+mn-ea"/>
                <a:cs typeface="+mn-cs"/>
              </a:rPr>
              <a:t>Cisco Confidential</a:t>
            </a:r>
          </a:p>
        </p:txBody>
      </p:sp>
      <p:sp>
        <p:nvSpPr>
          <p:cNvPr id="18" name="Rectangle 5"/>
          <p:cNvSpPr>
            <a:spLocks noChangeArrowheads="1"/>
          </p:cNvSpPr>
          <p:nvPr userDrawn="1"/>
        </p:nvSpPr>
        <p:spPr bwMode="ltGray">
          <a:xfrm>
            <a:off x="7762660" y="5457894"/>
            <a:ext cx="812991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</a:pPr>
            <a:r>
              <a:rPr lang="en-US" sz="600" dirty="0">
                <a:solidFill>
                  <a:srgbClr val="FFFFFF"/>
                </a:solidFill>
                <a:latin typeface="Arial"/>
                <a:ea typeface="+mn-ea"/>
                <a:cs typeface="+mn-cs"/>
              </a:rPr>
              <a:t>Cisco Confidential</a:t>
            </a:r>
          </a:p>
        </p:txBody>
      </p:sp>
      <p:sp>
        <p:nvSpPr>
          <p:cNvPr id="20" name="Rectangle 7"/>
          <p:cNvSpPr>
            <a:spLocks noChangeArrowheads="1"/>
          </p:cNvSpPr>
          <p:nvPr userDrawn="1"/>
        </p:nvSpPr>
        <p:spPr bwMode="ltGray">
          <a:xfrm>
            <a:off x="8621489" y="5454473"/>
            <a:ext cx="259881" cy="1752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</a:pPr>
            <a:fld id="{DFCF27A5-1A5B-48D3-A060-2758FFBB1ADD}" type="slidenum">
              <a:rPr lang="en-US" sz="600">
                <a:solidFill>
                  <a:srgbClr val="FFFFFF"/>
                </a:solidFill>
                <a:latin typeface="Arial"/>
                <a:ea typeface="+mn-ea"/>
                <a:cs typeface="+mn-cs"/>
              </a:rPr>
              <a:pPr algn="r" defTabSz="814333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sz="600" dirty="0">
              <a:solidFill>
                <a:srgbClr val="FFFFFF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21" name="Rectangle 4"/>
          <p:cNvSpPr>
            <a:spLocks noChangeArrowheads="1"/>
          </p:cNvSpPr>
          <p:nvPr userDrawn="1"/>
        </p:nvSpPr>
        <p:spPr bwMode="ltGray">
          <a:xfrm>
            <a:off x="265668" y="5459338"/>
            <a:ext cx="3420515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9" tIns="41058" rIns="82119" bIns="41058" anchor="b" anchorCtr="0">
            <a:spAutoFit/>
          </a:bodyPr>
          <a:lstStyle/>
          <a:p>
            <a:pPr algn="l" defTabSz="814333" fontAlgn="auto">
              <a:spcBef>
                <a:spcPts val="0"/>
              </a:spcBef>
              <a:spcAft>
                <a:spcPts val="0"/>
              </a:spcAft>
            </a:pPr>
            <a:r>
              <a:rPr lang="en-US" sz="600" dirty="0" smtClean="0">
                <a:solidFill>
                  <a:srgbClr val="FFFFFF"/>
                </a:solidFill>
                <a:latin typeface="Arial"/>
                <a:ea typeface="+mn-ea"/>
                <a:cs typeface="+mn-cs"/>
              </a:rPr>
              <a:t>© 2012 Cisco and/or its affiliates. All rights reserved.</a:t>
            </a:r>
            <a:endParaRPr lang="en-US" sz="600" dirty="0">
              <a:solidFill>
                <a:srgbClr val="FFFFFF"/>
              </a:solidFill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72825646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photo with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38328" y="259081"/>
            <a:ext cx="8476488" cy="5062825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333378" y="259082"/>
            <a:ext cx="8474869" cy="5045154"/>
          </a:xfrm>
          <a:ln>
            <a:solidFill>
              <a:srgbClr val="08252E"/>
            </a:solidFill>
          </a:ln>
        </p:spPr>
        <p:txBody>
          <a:bodyPr vert="horz" lIns="91434" tIns="45717" rIns="91434" bIns="45717" rtlCol="0" anchor="ctr" anchorCtr="0">
            <a:normAutofit/>
          </a:bodyPr>
          <a:lstStyle>
            <a:lvl1pPr marL="0" indent="0" algn="ctr" defTabSz="91433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baseline="0" dirty="0">
                <a:solidFill>
                  <a:srgbClr val="546568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 smtClean="0"/>
              <a:t>Photo placeholder</a:t>
            </a:r>
            <a:endParaRPr lang="en-US" dirty="0"/>
          </a:p>
        </p:txBody>
      </p:sp>
      <p:pic>
        <p:nvPicPr>
          <p:cNvPr id="9" name="Picture 8" descr="segue texture.jpg"/>
          <p:cNvPicPr>
            <a:picLocks noChangeAspect="1"/>
          </p:cNvPicPr>
          <p:nvPr userDrawn="1"/>
        </p:nvPicPr>
        <p:blipFill>
          <a:blip r:embed="rId2" cstate="print"/>
          <a:srcRect t="95236" r="2996"/>
          <a:stretch>
            <a:fillRect/>
          </a:stretch>
        </p:blipFill>
        <p:spPr>
          <a:xfrm>
            <a:off x="333375" y="5317881"/>
            <a:ext cx="8477250" cy="136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912152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bleed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5715000"/>
          </a:xfrm>
        </p:spPr>
        <p:txBody>
          <a:bodyPr anchor="ctr" anchorCtr="1">
            <a:noAutofit/>
          </a:bodyPr>
          <a:lstStyle>
            <a:lvl1pPr algn="ctr">
              <a:buNone/>
              <a:defRPr>
                <a:latin typeface="+mj-lt"/>
              </a:defRPr>
            </a:lvl1pPr>
          </a:lstStyle>
          <a:p>
            <a:r>
              <a:rPr lang="en-US" dirty="0" smtClean="0"/>
              <a:t>Full bleed image placeholder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3388534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</p:spPr>
      </p:pic>
      <p:pic>
        <p:nvPicPr>
          <p:cNvPr id="55" name="Picture 54" descr="texture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-12700" y="1488"/>
            <a:ext cx="9156700" cy="5713512"/>
          </a:xfrm>
          <a:prstGeom prst="rect">
            <a:avLst/>
          </a:prstGeom>
        </p:spPr>
      </p:pic>
      <p:sp>
        <p:nvSpPr>
          <p:cNvPr id="21" name="Media Placeholder 20"/>
          <p:cNvSpPr>
            <a:spLocks noGrp="1"/>
          </p:cNvSpPr>
          <p:nvPr>
            <p:ph type="media" sz="quarter" idx="10" hasCustomPrompt="1"/>
          </p:nvPr>
        </p:nvSpPr>
        <p:spPr>
          <a:xfrm>
            <a:off x="4391620" y="648891"/>
            <a:ext cx="4424562" cy="3688080"/>
          </a:xfrm>
          <a:solidFill>
            <a:schemeClr val="tx1">
              <a:lumMod val="50000"/>
            </a:schemeClr>
          </a:solidFill>
          <a:ln>
            <a:noFill/>
          </a:ln>
          <a:effectLst>
            <a:innerShdw blurRad="419100">
              <a:prstClr val="black">
                <a:alpha val="47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34" tIns="45717" rIns="91434" bIns="45717" rtlCol="0" anchor="ctr">
            <a:normAutofit/>
          </a:bodyPr>
          <a:lstStyle>
            <a:lvl1pPr marL="0" indent="0" algn="ctr" defTabSz="91433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800" kern="1200">
                <a:solidFill>
                  <a:schemeClr val="lt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Click icon to add video</a:t>
            </a:r>
            <a:endParaRPr lang="en-US" dirty="0"/>
          </a:p>
        </p:txBody>
      </p:sp>
      <p:grpSp>
        <p:nvGrpSpPr>
          <p:cNvPr id="20" name="Group 5"/>
          <p:cNvGrpSpPr>
            <a:grpSpLocks/>
          </p:cNvGrpSpPr>
          <p:nvPr userDrawn="1"/>
        </p:nvGrpSpPr>
        <p:grpSpPr bwMode="auto">
          <a:xfrm>
            <a:off x="341800" y="5080000"/>
            <a:ext cx="631526" cy="373063"/>
            <a:chOff x="384" y="331"/>
            <a:chExt cx="912" cy="485"/>
          </a:xfrm>
        </p:grpSpPr>
        <p:sp>
          <p:nvSpPr>
            <p:cNvPr id="23" name="AutoShape 6"/>
            <p:cNvSpPr>
              <a:spLocks noChangeAspect="1" noChangeArrowheads="1" noTextEdit="1"/>
            </p:cNvSpPr>
            <p:nvPr/>
          </p:nvSpPr>
          <p:spPr bwMode="invGray">
            <a:xfrm>
              <a:off x="384" y="331"/>
              <a:ext cx="912" cy="4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0" hangingPunct="0">
                <a:lnSpc>
                  <a:spcPct val="90000"/>
                </a:lnSpc>
                <a:defRPr/>
              </a:pPr>
              <a:endParaRPr lang="en-US" sz="2400" smtClean="0">
                <a:solidFill>
                  <a:srgbClr val="FFFFFF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4" name="Rectangle 7"/>
            <p:cNvSpPr>
              <a:spLocks noChangeArrowheads="1"/>
            </p:cNvSpPr>
            <p:nvPr/>
          </p:nvSpPr>
          <p:spPr bwMode="invGray">
            <a:xfrm>
              <a:off x="640" y="652"/>
              <a:ext cx="42" cy="158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0" hangingPunct="0">
                <a:lnSpc>
                  <a:spcPct val="90000"/>
                </a:lnSpc>
                <a:defRPr/>
              </a:pPr>
              <a:endParaRPr lang="en-US" sz="2400" smtClean="0">
                <a:solidFill>
                  <a:srgbClr val="FFFFFF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5" name="Freeform 8"/>
            <p:cNvSpPr>
              <a:spLocks/>
            </p:cNvSpPr>
            <p:nvPr/>
          </p:nvSpPr>
          <p:spPr bwMode="invGray">
            <a:xfrm>
              <a:off x="882" y="648"/>
              <a:ext cx="120" cy="166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hangingPunct="0">
                <a:lnSpc>
                  <a:spcPct val="90000"/>
                </a:lnSpc>
                <a:defRPr/>
              </a:pPr>
              <a:endParaRPr lang="en-US" sz="2400" smtClean="0">
                <a:solidFill>
                  <a:srgbClr val="FFFFFF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6" name="Freeform 9"/>
            <p:cNvSpPr>
              <a:spLocks/>
            </p:cNvSpPr>
            <p:nvPr/>
          </p:nvSpPr>
          <p:spPr bwMode="invGray">
            <a:xfrm>
              <a:off x="467" y="648"/>
              <a:ext cx="120" cy="166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hangingPunct="0">
                <a:lnSpc>
                  <a:spcPct val="90000"/>
                </a:lnSpc>
                <a:defRPr/>
              </a:pPr>
              <a:endParaRPr lang="en-US" sz="2400" smtClean="0">
                <a:solidFill>
                  <a:srgbClr val="FFFFFF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7" name="Freeform 10"/>
            <p:cNvSpPr>
              <a:spLocks noEditPoints="1"/>
            </p:cNvSpPr>
            <p:nvPr/>
          </p:nvSpPr>
          <p:spPr bwMode="invGray">
            <a:xfrm>
              <a:off x="1046" y="648"/>
              <a:ext cx="165" cy="166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hangingPunct="0">
                <a:lnSpc>
                  <a:spcPct val="90000"/>
                </a:lnSpc>
                <a:defRPr/>
              </a:pPr>
              <a:endParaRPr lang="en-US" sz="2400" smtClean="0">
                <a:solidFill>
                  <a:srgbClr val="FFFFFF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8" name="Freeform 11"/>
            <p:cNvSpPr>
              <a:spLocks/>
            </p:cNvSpPr>
            <p:nvPr/>
          </p:nvSpPr>
          <p:spPr bwMode="invGray">
            <a:xfrm>
              <a:off x="735" y="648"/>
              <a:ext cx="108" cy="166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hangingPunct="0">
                <a:lnSpc>
                  <a:spcPct val="90000"/>
                </a:lnSpc>
                <a:defRPr/>
              </a:pPr>
              <a:endParaRPr lang="en-US" sz="2400" smtClean="0">
                <a:solidFill>
                  <a:srgbClr val="FFFFFF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9" name="Freeform 12"/>
            <p:cNvSpPr>
              <a:spLocks/>
            </p:cNvSpPr>
            <p:nvPr/>
          </p:nvSpPr>
          <p:spPr bwMode="invGray">
            <a:xfrm>
              <a:off x="384" y="462"/>
              <a:ext cx="39" cy="81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hangingPunct="0">
                <a:lnSpc>
                  <a:spcPct val="90000"/>
                </a:lnSpc>
                <a:defRPr/>
              </a:pPr>
              <a:endParaRPr lang="en-US" sz="2400" smtClean="0">
                <a:solidFill>
                  <a:srgbClr val="FFFFFF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30" name="Freeform 13"/>
            <p:cNvSpPr>
              <a:spLocks/>
            </p:cNvSpPr>
            <p:nvPr/>
          </p:nvSpPr>
          <p:spPr bwMode="invGray">
            <a:xfrm>
              <a:off x="494" y="407"/>
              <a:ext cx="39" cy="13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hangingPunct="0">
                <a:lnSpc>
                  <a:spcPct val="90000"/>
                </a:lnSpc>
                <a:defRPr/>
              </a:pPr>
              <a:endParaRPr lang="en-US" sz="2400" smtClean="0">
                <a:solidFill>
                  <a:srgbClr val="FFFFFF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31" name="Freeform 14"/>
            <p:cNvSpPr>
              <a:spLocks/>
            </p:cNvSpPr>
            <p:nvPr/>
          </p:nvSpPr>
          <p:spPr bwMode="invGray">
            <a:xfrm>
              <a:off x="601" y="333"/>
              <a:ext cx="39" cy="249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hangingPunct="0">
                <a:lnSpc>
                  <a:spcPct val="90000"/>
                </a:lnSpc>
                <a:defRPr/>
              </a:pPr>
              <a:endParaRPr lang="en-US" sz="2400" smtClean="0">
                <a:solidFill>
                  <a:srgbClr val="FFFFFF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32" name="Freeform 15"/>
            <p:cNvSpPr>
              <a:spLocks/>
            </p:cNvSpPr>
            <p:nvPr/>
          </p:nvSpPr>
          <p:spPr bwMode="invGray">
            <a:xfrm>
              <a:off x="711" y="407"/>
              <a:ext cx="39" cy="13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hangingPunct="0">
                <a:lnSpc>
                  <a:spcPct val="90000"/>
                </a:lnSpc>
                <a:defRPr/>
              </a:pPr>
              <a:endParaRPr lang="en-US" sz="2400" smtClean="0">
                <a:solidFill>
                  <a:srgbClr val="FFFFFF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33" name="Freeform 16"/>
            <p:cNvSpPr>
              <a:spLocks/>
            </p:cNvSpPr>
            <p:nvPr/>
          </p:nvSpPr>
          <p:spPr bwMode="invGray">
            <a:xfrm>
              <a:off x="818" y="462"/>
              <a:ext cx="42" cy="81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hangingPunct="0">
                <a:lnSpc>
                  <a:spcPct val="90000"/>
                </a:lnSpc>
                <a:defRPr/>
              </a:pPr>
              <a:endParaRPr lang="en-US" sz="2400" smtClean="0">
                <a:solidFill>
                  <a:srgbClr val="FFFFFF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34" name="Freeform 17"/>
            <p:cNvSpPr>
              <a:spLocks/>
            </p:cNvSpPr>
            <p:nvPr/>
          </p:nvSpPr>
          <p:spPr bwMode="invGray">
            <a:xfrm>
              <a:off x="928" y="407"/>
              <a:ext cx="39" cy="13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hangingPunct="0">
                <a:lnSpc>
                  <a:spcPct val="90000"/>
                </a:lnSpc>
                <a:defRPr/>
              </a:pPr>
              <a:endParaRPr lang="en-US" sz="2400" smtClean="0">
                <a:solidFill>
                  <a:srgbClr val="FFFFFF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35" name="Freeform 18"/>
            <p:cNvSpPr>
              <a:spLocks/>
            </p:cNvSpPr>
            <p:nvPr/>
          </p:nvSpPr>
          <p:spPr bwMode="invGray">
            <a:xfrm>
              <a:off x="1037" y="333"/>
              <a:ext cx="40" cy="249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hangingPunct="0">
                <a:lnSpc>
                  <a:spcPct val="90000"/>
                </a:lnSpc>
                <a:defRPr/>
              </a:pPr>
              <a:endParaRPr lang="en-US" sz="2400" smtClean="0">
                <a:solidFill>
                  <a:srgbClr val="FFFFFF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36" name="Freeform 19"/>
            <p:cNvSpPr>
              <a:spLocks/>
            </p:cNvSpPr>
            <p:nvPr/>
          </p:nvSpPr>
          <p:spPr bwMode="invGray">
            <a:xfrm>
              <a:off x="1145" y="407"/>
              <a:ext cx="39" cy="13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hangingPunct="0">
                <a:lnSpc>
                  <a:spcPct val="90000"/>
                </a:lnSpc>
                <a:defRPr/>
              </a:pPr>
              <a:endParaRPr lang="en-US" sz="2400" smtClean="0">
                <a:solidFill>
                  <a:srgbClr val="FFFFFF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37" name="Freeform 20"/>
            <p:cNvSpPr>
              <a:spLocks/>
            </p:cNvSpPr>
            <p:nvPr/>
          </p:nvSpPr>
          <p:spPr bwMode="invGray">
            <a:xfrm>
              <a:off x="1254" y="462"/>
              <a:ext cx="40" cy="81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hangingPunct="0">
                <a:lnSpc>
                  <a:spcPct val="90000"/>
                </a:lnSpc>
                <a:defRPr/>
              </a:pPr>
              <a:endParaRPr lang="en-US" sz="2400" smtClean="0">
                <a:solidFill>
                  <a:srgbClr val="FFFFFF"/>
                </a:solidFill>
                <a:latin typeface="Arial" charset="0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52300574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_gradi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</p:spPr>
      </p:pic>
      <p:sp>
        <p:nvSpPr>
          <p:cNvPr id="3" name="Rectangle 5"/>
          <p:cNvSpPr>
            <a:spLocks noChangeArrowheads="1"/>
          </p:cNvSpPr>
          <p:nvPr userDrawn="1"/>
        </p:nvSpPr>
        <p:spPr bwMode="ltGray">
          <a:xfrm>
            <a:off x="7762660" y="5457894"/>
            <a:ext cx="812991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</a:pPr>
            <a:r>
              <a:rPr lang="en-US" sz="600" dirty="0">
                <a:solidFill>
                  <a:srgbClr val="FFFFFF"/>
                </a:solidFill>
                <a:latin typeface="Arial"/>
                <a:ea typeface="+mn-ea"/>
                <a:cs typeface="+mn-cs"/>
              </a:rPr>
              <a:t>Cisco Confidential</a:t>
            </a:r>
          </a:p>
        </p:txBody>
      </p:sp>
      <p:sp>
        <p:nvSpPr>
          <p:cNvPr id="4" name="Rectangle 5"/>
          <p:cNvSpPr>
            <a:spLocks noChangeArrowheads="1"/>
          </p:cNvSpPr>
          <p:nvPr userDrawn="1"/>
        </p:nvSpPr>
        <p:spPr bwMode="ltGray">
          <a:xfrm>
            <a:off x="7762660" y="5457894"/>
            <a:ext cx="812991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</a:pPr>
            <a:r>
              <a:rPr lang="en-US" sz="600" dirty="0">
                <a:solidFill>
                  <a:srgbClr val="FFFFFF"/>
                </a:solidFill>
                <a:latin typeface="Arial"/>
                <a:ea typeface="+mn-ea"/>
                <a:cs typeface="+mn-cs"/>
              </a:rPr>
              <a:t>Cisco Confidential</a:t>
            </a:r>
          </a:p>
        </p:txBody>
      </p:sp>
      <p:sp>
        <p:nvSpPr>
          <p:cNvPr id="5" name="Rectangle 7"/>
          <p:cNvSpPr>
            <a:spLocks noChangeArrowheads="1"/>
          </p:cNvSpPr>
          <p:nvPr userDrawn="1"/>
        </p:nvSpPr>
        <p:spPr bwMode="ltGray">
          <a:xfrm>
            <a:off x="8621489" y="5454473"/>
            <a:ext cx="259881" cy="1752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</a:pPr>
            <a:fld id="{DFCF27A5-1A5B-48D3-A060-2758FFBB1ADD}" type="slidenum">
              <a:rPr lang="en-US" sz="600">
                <a:solidFill>
                  <a:srgbClr val="FFFFFF"/>
                </a:solidFill>
                <a:latin typeface="Arial"/>
                <a:ea typeface="+mn-ea"/>
                <a:cs typeface="+mn-cs"/>
              </a:rPr>
              <a:pPr algn="r" defTabSz="814333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sz="600" dirty="0">
              <a:solidFill>
                <a:srgbClr val="FFFFFF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6" name="Rectangle 4"/>
          <p:cNvSpPr>
            <a:spLocks noChangeArrowheads="1"/>
          </p:cNvSpPr>
          <p:nvPr userDrawn="1"/>
        </p:nvSpPr>
        <p:spPr bwMode="ltGray">
          <a:xfrm>
            <a:off x="265668" y="5459338"/>
            <a:ext cx="3420515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9" tIns="41058" rIns="82119" bIns="41058" anchor="b" anchorCtr="0">
            <a:spAutoFit/>
          </a:bodyPr>
          <a:lstStyle/>
          <a:p>
            <a:pPr algn="l" defTabSz="814333" fontAlgn="auto">
              <a:spcBef>
                <a:spcPts val="0"/>
              </a:spcBef>
              <a:spcAft>
                <a:spcPts val="0"/>
              </a:spcAft>
            </a:pPr>
            <a:r>
              <a:rPr lang="en-US" sz="600" dirty="0" err="1" smtClean="0">
                <a:solidFill>
                  <a:srgbClr val="FFFFFF"/>
                </a:solidFill>
                <a:latin typeface="Arial"/>
                <a:ea typeface="+mn-ea"/>
                <a:cs typeface="+mn-cs"/>
              </a:rPr>
              <a:t>C97</a:t>
            </a:r>
            <a:r>
              <a:rPr lang="en-US" sz="600" dirty="0" smtClean="0">
                <a:solidFill>
                  <a:srgbClr val="FFFFFF"/>
                </a:solidFill>
                <a:latin typeface="Arial"/>
                <a:ea typeface="+mn-ea"/>
                <a:cs typeface="+mn-cs"/>
              </a:rPr>
              <a:t>-708996-00 © 2012 Cisco and/or its affiliates. All rights reserved.</a:t>
            </a:r>
            <a:endParaRPr lang="en-US" sz="600" dirty="0">
              <a:solidFill>
                <a:srgbClr val="FFFFFF"/>
              </a:solidFill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05395418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Slide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</p:spPr>
      </p:pic>
      <p:sp>
        <p:nvSpPr>
          <p:cNvPr id="34" name="Rectangle 33"/>
          <p:cNvSpPr>
            <a:spLocks noChangeArrowheads="1"/>
          </p:cNvSpPr>
          <p:nvPr userDrawn="1"/>
        </p:nvSpPr>
        <p:spPr bwMode="black">
          <a:xfrm>
            <a:off x="4414521" y="4870458"/>
            <a:ext cx="31090" cy="130847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35" name="Freeform 34"/>
          <p:cNvSpPr>
            <a:spLocks/>
          </p:cNvSpPr>
          <p:nvPr userDrawn="1"/>
        </p:nvSpPr>
        <p:spPr bwMode="black">
          <a:xfrm>
            <a:off x="4595641" y="4866835"/>
            <a:ext cx="90017" cy="138093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1" y="80"/>
              </a:cxn>
              <a:cxn ang="0">
                <a:pos x="0" y="40"/>
              </a:cxn>
              <a:cxn ang="0">
                <a:pos x="41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8" y="23"/>
                  <a:pt x="51" y="20"/>
                  <a:pt x="42" y="20"/>
                </a:cubicBezTo>
                <a:cubicBezTo>
                  <a:pt x="30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1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1" y="0"/>
                </a:cubicBezTo>
                <a:cubicBezTo>
                  <a:pt x="50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36" name="Freeform 35"/>
          <p:cNvSpPr>
            <a:spLocks/>
          </p:cNvSpPr>
          <p:nvPr userDrawn="1"/>
        </p:nvSpPr>
        <p:spPr bwMode="black">
          <a:xfrm>
            <a:off x="4284378" y="4866835"/>
            <a:ext cx="90017" cy="138093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7" y="23"/>
                  <a:pt x="51" y="20"/>
                  <a:pt x="42" y="20"/>
                </a:cubicBezTo>
                <a:cubicBezTo>
                  <a:pt x="29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0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0" y="0"/>
                </a:cubicBezTo>
                <a:cubicBezTo>
                  <a:pt x="49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37" name="Freeform 36"/>
          <p:cNvSpPr>
            <a:spLocks noEditPoints="1"/>
          </p:cNvSpPr>
          <p:nvPr userDrawn="1"/>
        </p:nvSpPr>
        <p:spPr bwMode="black">
          <a:xfrm>
            <a:off x="4718194" y="4866835"/>
            <a:ext cx="123637" cy="138093"/>
          </a:xfrm>
          <a:custGeom>
            <a:avLst/>
            <a:gdLst/>
            <a:ahLst/>
            <a:cxnLst>
              <a:cxn ang="0">
                <a:pos x="80" y="40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80" y="40"/>
              </a:cxn>
              <a:cxn ang="0">
                <a:pos x="40" y="20"/>
              </a:cxn>
              <a:cxn ang="0">
                <a:pos x="20" y="40"/>
              </a:cxn>
              <a:cxn ang="0">
                <a:pos x="40" y="60"/>
              </a:cxn>
              <a:cxn ang="0">
                <a:pos x="60" y="40"/>
              </a:cxn>
              <a:cxn ang="0">
                <a:pos x="40" y="20"/>
              </a:cxn>
            </a:cxnLst>
            <a:rect l="0" t="0" r="r" b="b"/>
            <a:pathLst>
              <a:path w="80" h="80">
                <a:moveTo>
                  <a:pt x="80" y="40"/>
                </a:moveTo>
                <a:cubicBezTo>
                  <a:pt x="80" y="62"/>
                  <a:pt x="64" y="80"/>
                  <a:pt x="40" y="80"/>
                </a:cubicBezTo>
                <a:cubicBezTo>
                  <a:pt x="16" y="80"/>
                  <a:pt x="0" y="62"/>
                  <a:pt x="0" y="40"/>
                </a:cubicBezTo>
                <a:cubicBezTo>
                  <a:pt x="0" y="18"/>
                  <a:pt x="16" y="0"/>
                  <a:pt x="40" y="0"/>
                </a:cubicBezTo>
                <a:cubicBezTo>
                  <a:pt x="64" y="0"/>
                  <a:pt x="80" y="18"/>
                  <a:pt x="80" y="40"/>
                </a:cubicBezTo>
                <a:moveTo>
                  <a:pt x="40" y="20"/>
                </a:moveTo>
                <a:cubicBezTo>
                  <a:pt x="29" y="20"/>
                  <a:pt x="20" y="29"/>
                  <a:pt x="20" y="40"/>
                </a:cubicBezTo>
                <a:cubicBezTo>
                  <a:pt x="20" y="51"/>
                  <a:pt x="29" y="60"/>
                  <a:pt x="40" y="60"/>
                </a:cubicBezTo>
                <a:cubicBezTo>
                  <a:pt x="51" y="60"/>
                  <a:pt x="60" y="51"/>
                  <a:pt x="60" y="40"/>
                </a:cubicBezTo>
                <a:cubicBezTo>
                  <a:pt x="60" y="29"/>
                  <a:pt x="51" y="20"/>
                  <a:pt x="40" y="20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38" name="Freeform 37"/>
          <p:cNvSpPr>
            <a:spLocks/>
          </p:cNvSpPr>
          <p:nvPr userDrawn="1"/>
        </p:nvSpPr>
        <p:spPr bwMode="black">
          <a:xfrm>
            <a:off x="4485741" y="4866835"/>
            <a:ext cx="80617" cy="138093"/>
          </a:xfrm>
          <a:custGeom>
            <a:avLst/>
            <a:gdLst/>
            <a:ahLst/>
            <a:cxnLst>
              <a:cxn ang="0">
                <a:pos x="47" y="19"/>
              </a:cxn>
              <a:cxn ang="0">
                <a:pos x="32" y="17"/>
              </a:cxn>
              <a:cxn ang="0">
                <a:pos x="20" y="23"/>
              </a:cxn>
              <a:cxn ang="0">
                <a:pos x="29" y="30"/>
              </a:cxn>
              <a:cxn ang="0">
                <a:pos x="34" y="32"/>
              </a:cxn>
              <a:cxn ang="0">
                <a:pos x="52" y="54"/>
              </a:cxn>
              <a:cxn ang="0">
                <a:pos x="21" y="80"/>
              </a:cxn>
              <a:cxn ang="0">
                <a:pos x="0" y="77"/>
              </a:cxn>
              <a:cxn ang="0">
                <a:pos x="0" y="60"/>
              </a:cxn>
              <a:cxn ang="0">
                <a:pos x="18" y="63"/>
              </a:cxn>
              <a:cxn ang="0">
                <a:pos x="32" y="56"/>
              </a:cxn>
              <a:cxn ang="0">
                <a:pos x="23" y="48"/>
              </a:cxn>
              <a:cxn ang="0">
                <a:pos x="19" y="47"/>
              </a:cxn>
              <a:cxn ang="0">
                <a:pos x="0" y="24"/>
              </a:cxn>
              <a:cxn ang="0">
                <a:pos x="28" y="0"/>
              </a:cxn>
              <a:cxn ang="0">
                <a:pos x="47" y="3"/>
              </a:cxn>
              <a:cxn ang="0">
                <a:pos x="47" y="19"/>
              </a:cxn>
            </a:cxnLst>
            <a:rect l="0" t="0" r="r" b="b"/>
            <a:pathLst>
              <a:path w="52" h="80">
                <a:moveTo>
                  <a:pt x="47" y="19"/>
                </a:moveTo>
                <a:cubicBezTo>
                  <a:pt x="47" y="19"/>
                  <a:pt x="38" y="17"/>
                  <a:pt x="32" y="17"/>
                </a:cubicBezTo>
                <a:cubicBezTo>
                  <a:pt x="24" y="17"/>
                  <a:pt x="20" y="19"/>
                  <a:pt x="20" y="23"/>
                </a:cubicBezTo>
                <a:cubicBezTo>
                  <a:pt x="20" y="28"/>
                  <a:pt x="26" y="29"/>
                  <a:pt x="29" y="30"/>
                </a:cubicBezTo>
                <a:cubicBezTo>
                  <a:pt x="34" y="32"/>
                  <a:pt x="34" y="32"/>
                  <a:pt x="34" y="32"/>
                </a:cubicBezTo>
                <a:cubicBezTo>
                  <a:pt x="47" y="36"/>
                  <a:pt x="52" y="45"/>
                  <a:pt x="52" y="54"/>
                </a:cubicBezTo>
                <a:cubicBezTo>
                  <a:pt x="52" y="73"/>
                  <a:pt x="35" y="80"/>
                  <a:pt x="21" y="80"/>
                </a:cubicBezTo>
                <a:cubicBezTo>
                  <a:pt x="10" y="80"/>
                  <a:pt x="1" y="78"/>
                  <a:pt x="0" y="77"/>
                </a:cubicBezTo>
                <a:cubicBezTo>
                  <a:pt x="0" y="60"/>
                  <a:pt x="0" y="60"/>
                  <a:pt x="0" y="60"/>
                </a:cubicBezTo>
                <a:cubicBezTo>
                  <a:pt x="2" y="60"/>
                  <a:pt x="10" y="63"/>
                  <a:pt x="18" y="63"/>
                </a:cubicBezTo>
                <a:cubicBezTo>
                  <a:pt x="28" y="63"/>
                  <a:pt x="32" y="60"/>
                  <a:pt x="32" y="56"/>
                </a:cubicBezTo>
                <a:cubicBezTo>
                  <a:pt x="32" y="52"/>
                  <a:pt x="28" y="49"/>
                  <a:pt x="23" y="48"/>
                </a:cubicBezTo>
                <a:cubicBezTo>
                  <a:pt x="22" y="48"/>
                  <a:pt x="21" y="47"/>
                  <a:pt x="19" y="47"/>
                </a:cubicBezTo>
                <a:cubicBezTo>
                  <a:pt x="9" y="43"/>
                  <a:pt x="0" y="37"/>
                  <a:pt x="0" y="24"/>
                </a:cubicBezTo>
                <a:cubicBezTo>
                  <a:pt x="0" y="10"/>
                  <a:pt x="10" y="0"/>
                  <a:pt x="28" y="0"/>
                </a:cubicBezTo>
                <a:cubicBezTo>
                  <a:pt x="37" y="0"/>
                  <a:pt x="46" y="3"/>
                  <a:pt x="47" y="3"/>
                </a:cubicBezTo>
                <a:lnTo>
                  <a:pt x="47" y="1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39" name="Freeform 38"/>
          <p:cNvSpPr>
            <a:spLocks/>
          </p:cNvSpPr>
          <p:nvPr userDrawn="1"/>
        </p:nvSpPr>
        <p:spPr bwMode="black">
          <a:xfrm>
            <a:off x="4222558" y="4711833"/>
            <a:ext cx="29282" cy="67235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10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40" name="Freeform 39"/>
          <p:cNvSpPr>
            <a:spLocks/>
          </p:cNvSpPr>
          <p:nvPr userDrawn="1"/>
        </p:nvSpPr>
        <p:spPr bwMode="black">
          <a:xfrm>
            <a:off x="4304621" y="4666741"/>
            <a:ext cx="29282" cy="11232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4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4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41" name="Freeform 40"/>
          <p:cNvSpPr>
            <a:spLocks/>
          </p:cNvSpPr>
          <p:nvPr userDrawn="1"/>
        </p:nvSpPr>
        <p:spPr bwMode="black">
          <a:xfrm>
            <a:off x="4385239" y="4604742"/>
            <a:ext cx="29282" cy="206939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111"/>
              </a:cxn>
              <a:cxn ang="0">
                <a:pos x="10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5" y="120"/>
                  <a:pt x="10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42" name="Freeform 41"/>
          <p:cNvSpPr>
            <a:spLocks/>
          </p:cNvSpPr>
          <p:nvPr userDrawn="1"/>
        </p:nvSpPr>
        <p:spPr bwMode="black">
          <a:xfrm>
            <a:off x="4467302" y="4666741"/>
            <a:ext cx="29282" cy="11232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43" name="Freeform 42"/>
          <p:cNvSpPr>
            <a:spLocks/>
          </p:cNvSpPr>
          <p:nvPr userDrawn="1"/>
        </p:nvSpPr>
        <p:spPr bwMode="black">
          <a:xfrm>
            <a:off x="4547558" y="4711833"/>
            <a:ext cx="31090" cy="67235"/>
          </a:xfrm>
          <a:custGeom>
            <a:avLst/>
            <a:gdLst/>
            <a:ahLst/>
            <a:cxnLst>
              <a:cxn ang="0">
                <a:pos x="20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20" y="30"/>
              </a:cxn>
              <a:cxn ang="0">
                <a:pos x="20" y="10"/>
              </a:cxn>
            </a:cxnLst>
            <a:rect l="0" t="0" r="r" b="b"/>
            <a:pathLst>
              <a:path w="20" h="39">
                <a:moveTo>
                  <a:pt x="20" y="10"/>
                </a:moveTo>
                <a:cubicBezTo>
                  <a:pt x="20" y="4"/>
                  <a:pt x="15" y="0"/>
                  <a:pt x="10" y="0"/>
                </a:cubicBezTo>
                <a:cubicBezTo>
                  <a:pt x="5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5" y="39"/>
                  <a:pt x="10" y="39"/>
                </a:cubicBezTo>
                <a:cubicBezTo>
                  <a:pt x="15" y="39"/>
                  <a:pt x="20" y="35"/>
                  <a:pt x="20" y="30"/>
                </a:cubicBezTo>
                <a:lnTo>
                  <a:pt x="20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44" name="Freeform 43"/>
          <p:cNvSpPr>
            <a:spLocks/>
          </p:cNvSpPr>
          <p:nvPr userDrawn="1"/>
        </p:nvSpPr>
        <p:spPr bwMode="black">
          <a:xfrm>
            <a:off x="4629622" y="4666741"/>
            <a:ext cx="29644" cy="11232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45" name="Freeform 44"/>
          <p:cNvSpPr>
            <a:spLocks/>
          </p:cNvSpPr>
          <p:nvPr userDrawn="1"/>
        </p:nvSpPr>
        <p:spPr bwMode="black">
          <a:xfrm>
            <a:off x="4711686" y="4604742"/>
            <a:ext cx="29644" cy="206939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111"/>
              </a:cxn>
              <a:cxn ang="0">
                <a:pos x="9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4" y="120"/>
                  <a:pt x="9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46" name="Freeform 45"/>
          <p:cNvSpPr>
            <a:spLocks/>
          </p:cNvSpPr>
          <p:nvPr userDrawn="1"/>
        </p:nvSpPr>
        <p:spPr bwMode="black">
          <a:xfrm>
            <a:off x="4792302" y="4666741"/>
            <a:ext cx="29644" cy="11232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5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47" name="Freeform 46"/>
          <p:cNvSpPr>
            <a:spLocks/>
          </p:cNvSpPr>
          <p:nvPr userDrawn="1"/>
        </p:nvSpPr>
        <p:spPr bwMode="black">
          <a:xfrm>
            <a:off x="4874366" y="4711833"/>
            <a:ext cx="29644" cy="67235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9" y="0"/>
              </a:cxn>
              <a:cxn ang="0">
                <a:pos x="0" y="10"/>
              </a:cxn>
              <a:cxn ang="0">
                <a:pos x="0" y="30"/>
              </a:cxn>
              <a:cxn ang="0">
                <a:pos x="9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9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33710031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7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1.91391E-6 L -5.55556E-7 0.02314 " pathEditMode="relative" rAng="0" ptsTypes="AA">
                                      <p:cBhvr>
                                        <p:cTn id="33" dur="700" spd="-100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-1.93242E-6 L 4.72222E-6 0.02962 " pathEditMode="relative" rAng="0" ptsTypes="AA">
                                      <p:cBhvr>
                                        <p:cTn id="35" dur="700" spd="-100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91391E-6 L 0 0.02314 " pathEditMode="relative" rAng="0" ptsTypes="AA">
                                      <p:cBhvr>
                                        <p:cTn id="37" dur="700" spd="-100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1.93242E-6 L -4.72222E-6 0.02962 " pathEditMode="relative" rAng="0" ptsTypes="AA">
                                      <p:cBhvr>
                                        <p:cTn id="39" dur="700" spd="-10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1.91391E-6 L 4.16667E-6 0.02314 " pathEditMode="relative" rAng="0" ptsTypes="AA">
                                      <p:cBhvr>
                                        <p:cTn id="41" dur="700" spd="-100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2.36056E-6 L 2.77778E-7 -0.02338 " pathEditMode="relative" rAng="0" ptsTypes="AA">
                                      <p:cBhvr>
                                        <p:cTn id="43" dur="700" spd="-100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2.36056E-6 L -8.33333E-7 -0.02338 " pathEditMode="relative" rAng="0" ptsTypes="AA">
                                      <p:cBhvr>
                                        <p:cTn id="45" dur="700" spd="-100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2.36056E-6 L 4.44444E-6 -0.02338 " pathEditMode="relative" rAng="0" ptsTypes="AA">
                                      <p:cBhvr>
                                        <p:cTn id="47" dur="700" spd="-100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2.36056E-6 L 3.33333E-6 -0.02338 " pathEditMode="relative" rAng="0" ptsTypes="AA">
                                      <p:cBhvr>
                                        <p:cTn id="49" dur="700" spd="-100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7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7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7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7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7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7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39" grpId="1" animBg="1"/>
      <p:bldP spid="40" grpId="0" animBg="1"/>
      <p:bldP spid="40" grpId="1" animBg="1"/>
      <p:bldP spid="41" grpId="0" animBg="1"/>
      <p:bldP spid="41" grpId="1" animBg="1"/>
      <p:bldP spid="42" grpId="0" animBg="1"/>
      <p:bldP spid="42" grpId="1" animBg="1"/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  <p:bldP spid="47" grpId="0" animBg="1"/>
      <p:bldP spid="47" grpId="1" animBg="1"/>
    </p:bldLst>
  </p:timing>
</p:sldLayout>
</file>

<file path=ppt/slideLayouts/slideLayout3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Slide-green 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</p:spPr>
      </p:pic>
      <p:sp>
        <p:nvSpPr>
          <p:cNvPr id="34" name="TextBox 33"/>
          <p:cNvSpPr txBox="1"/>
          <p:nvPr userDrawn="1"/>
        </p:nvSpPr>
        <p:spPr>
          <a:xfrm>
            <a:off x="644691" y="2550409"/>
            <a:ext cx="2468632" cy="646325"/>
          </a:xfrm>
          <a:prstGeom prst="rect">
            <a:avLst/>
          </a:prstGeom>
          <a:noFill/>
        </p:spPr>
        <p:txBody>
          <a:bodyPr wrap="none" lIns="91434" tIns="45717" rIns="91434" bIns="45717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3600" dirty="0" smtClean="0">
                <a:solidFill>
                  <a:srgbClr val="FFFFFF"/>
                </a:solidFill>
                <a:latin typeface="Arial"/>
                <a:ea typeface="+mn-ea"/>
                <a:cs typeface="+mn-cs"/>
              </a:rPr>
              <a:t>Thank you.</a:t>
            </a:r>
            <a:endParaRPr lang="en-US" sz="3600" dirty="0">
              <a:solidFill>
                <a:srgbClr val="FFFFFF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20" name="Rectangle 19"/>
          <p:cNvSpPr>
            <a:spLocks noChangeArrowheads="1"/>
          </p:cNvSpPr>
          <p:nvPr userDrawn="1"/>
        </p:nvSpPr>
        <p:spPr bwMode="black">
          <a:xfrm>
            <a:off x="6308661" y="3090505"/>
            <a:ext cx="87485" cy="368189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21" name="Freeform 20"/>
          <p:cNvSpPr>
            <a:spLocks/>
          </p:cNvSpPr>
          <p:nvPr userDrawn="1"/>
        </p:nvSpPr>
        <p:spPr bwMode="black">
          <a:xfrm>
            <a:off x="6818311" y="3081339"/>
            <a:ext cx="253297" cy="388581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1" y="80"/>
              </a:cxn>
              <a:cxn ang="0">
                <a:pos x="0" y="40"/>
              </a:cxn>
              <a:cxn ang="0">
                <a:pos x="41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8" y="23"/>
                  <a:pt x="51" y="20"/>
                  <a:pt x="42" y="20"/>
                </a:cubicBezTo>
                <a:cubicBezTo>
                  <a:pt x="30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1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1" y="0"/>
                </a:cubicBezTo>
                <a:cubicBezTo>
                  <a:pt x="50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22" name="Freeform 21"/>
          <p:cNvSpPr>
            <a:spLocks/>
          </p:cNvSpPr>
          <p:nvPr userDrawn="1"/>
        </p:nvSpPr>
        <p:spPr bwMode="black">
          <a:xfrm>
            <a:off x="5942450" y="3081339"/>
            <a:ext cx="253297" cy="388581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7" y="23"/>
                  <a:pt x="51" y="20"/>
                  <a:pt x="42" y="20"/>
                </a:cubicBezTo>
                <a:cubicBezTo>
                  <a:pt x="29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0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0" y="0"/>
                </a:cubicBezTo>
                <a:cubicBezTo>
                  <a:pt x="49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23" name="Freeform 22"/>
          <p:cNvSpPr>
            <a:spLocks noEditPoints="1"/>
          </p:cNvSpPr>
          <p:nvPr userDrawn="1"/>
        </p:nvSpPr>
        <p:spPr bwMode="black">
          <a:xfrm>
            <a:off x="7163160" y="3081339"/>
            <a:ext cx="347903" cy="388581"/>
          </a:xfrm>
          <a:custGeom>
            <a:avLst/>
            <a:gdLst/>
            <a:ahLst/>
            <a:cxnLst>
              <a:cxn ang="0">
                <a:pos x="80" y="40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80" y="40"/>
              </a:cxn>
              <a:cxn ang="0">
                <a:pos x="40" y="20"/>
              </a:cxn>
              <a:cxn ang="0">
                <a:pos x="20" y="40"/>
              </a:cxn>
              <a:cxn ang="0">
                <a:pos x="40" y="60"/>
              </a:cxn>
              <a:cxn ang="0">
                <a:pos x="60" y="40"/>
              </a:cxn>
              <a:cxn ang="0">
                <a:pos x="40" y="20"/>
              </a:cxn>
            </a:cxnLst>
            <a:rect l="0" t="0" r="r" b="b"/>
            <a:pathLst>
              <a:path w="80" h="80">
                <a:moveTo>
                  <a:pt x="80" y="40"/>
                </a:moveTo>
                <a:cubicBezTo>
                  <a:pt x="80" y="62"/>
                  <a:pt x="64" y="80"/>
                  <a:pt x="40" y="80"/>
                </a:cubicBezTo>
                <a:cubicBezTo>
                  <a:pt x="16" y="80"/>
                  <a:pt x="0" y="62"/>
                  <a:pt x="0" y="40"/>
                </a:cubicBezTo>
                <a:cubicBezTo>
                  <a:pt x="0" y="18"/>
                  <a:pt x="16" y="0"/>
                  <a:pt x="40" y="0"/>
                </a:cubicBezTo>
                <a:cubicBezTo>
                  <a:pt x="64" y="0"/>
                  <a:pt x="80" y="18"/>
                  <a:pt x="80" y="40"/>
                </a:cubicBezTo>
                <a:moveTo>
                  <a:pt x="40" y="20"/>
                </a:moveTo>
                <a:cubicBezTo>
                  <a:pt x="29" y="20"/>
                  <a:pt x="20" y="29"/>
                  <a:pt x="20" y="40"/>
                </a:cubicBezTo>
                <a:cubicBezTo>
                  <a:pt x="20" y="51"/>
                  <a:pt x="29" y="60"/>
                  <a:pt x="40" y="60"/>
                </a:cubicBezTo>
                <a:cubicBezTo>
                  <a:pt x="51" y="60"/>
                  <a:pt x="60" y="51"/>
                  <a:pt x="60" y="40"/>
                </a:cubicBezTo>
                <a:cubicBezTo>
                  <a:pt x="60" y="29"/>
                  <a:pt x="51" y="20"/>
                  <a:pt x="40" y="20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24" name="Freeform 23"/>
          <p:cNvSpPr>
            <a:spLocks/>
          </p:cNvSpPr>
          <p:nvPr userDrawn="1"/>
        </p:nvSpPr>
        <p:spPr bwMode="black">
          <a:xfrm>
            <a:off x="6509062" y="3081339"/>
            <a:ext cx="226849" cy="388581"/>
          </a:xfrm>
          <a:custGeom>
            <a:avLst/>
            <a:gdLst/>
            <a:ahLst/>
            <a:cxnLst>
              <a:cxn ang="0">
                <a:pos x="47" y="19"/>
              </a:cxn>
              <a:cxn ang="0">
                <a:pos x="32" y="17"/>
              </a:cxn>
              <a:cxn ang="0">
                <a:pos x="20" y="23"/>
              </a:cxn>
              <a:cxn ang="0">
                <a:pos x="29" y="30"/>
              </a:cxn>
              <a:cxn ang="0">
                <a:pos x="34" y="32"/>
              </a:cxn>
              <a:cxn ang="0">
                <a:pos x="52" y="54"/>
              </a:cxn>
              <a:cxn ang="0">
                <a:pos x="21" y="80"/>
              </a:cxn>
              <a:cxn ang="0">
                <a:pos x="0" y="77"/>
              </a:cxn>
              <a:cxn ang="0">
                <a:pos x="0" y="60"/>
              </a:cxn>
              <a:cxn ang="0">
                <a:pos x="18" y="63"/>
              </a:cxn>
              <a:cxn ang="0">
                <a:pos x="32" y="56"/>
              </a:cxn>
              <a:cxn ang="0">
                <a:pos x="23" y="48"/>
              </a:cxn>
              <a:cxn ang="0">
                <a:pos x="19" y="47"/>
              </a:cxn>
              <a:cxn ang="0">
                <a:pos x="0" y="24"/>
              </a:cxn>
              <a:cxn ang="0">
                <a:pos x="28" y="0"/>
              </a:cxn>
              <a:cxn ang="0">
                <a:pos x="47" y="3"/>
              </a:cxn>
              <a:cxn ang="0">
                <a:pos x="47" y="19"/>
              </a:cxn>
            </a:cxnLst>
            <a:rect l="0" t="0" r="r" b="b"/>
            <a:pathLst>
              <a:path w="52" h="80">
                <a:moveTo>
                  <a:pt x="47" y="19"/>
                </a:moveTo>
                <a:cubicBezTo>
                  <a:pt x="47" y="19"/>
                  <a:pt x="38" y="17"/>
                  <a:pt x="32" y="17"/>
                </a:cubicBezTo>
                <a:cubicBezTo>
                  <a:pt x="24" y="17"/>
                  <a:pt x="20" y="19"/>
                  <a:pt x="20" y="23"/>
                </a:cubicBezTo>
                <a:cubicBezTo>
                  <a:pt x="20" y="28"/>
                  <a:pt x="26" y="29"/>
                  <a:pt x="29" y="30"/>
                </a:cubicBezTo>
                <a:cubicBezTo>
                  <a:pt x="34" y="32"/>
                  <a:pt x="34" y="32"/>
                  <a:pt x="34" y="32"/>
                </a:cubicBezTo>
                <a:cubicBezTo>
                  <a:pt x="47" y="36"/>
                  <a:pt x="52" y="45"/>
                  <a:pt x="52" y="54"/>
                </a:cubicBezTo>
                <a:cubicBezTo>
                  <a:pt x="52" y="73"/>
                  <a:pt x="35" y="80"/>
                  <a:pt x="21" y="80"/>
                </a:cubicBezTo>
                <a:cubicBezTo>
                  <a:pt x="10" y="80"/>
                  <a:pt x="1" y="78"/>
                  <a:pt x="0" y="77"/>
                </a:cubicBezTo>
                <a:cubicBezTo>
                  <a:pt x="0" y="60"/>
                  <a:pt x="0" y="60"/>
                  <a:pt x="0" y="60"/>
                </a:cubicBezTo>
                <a:cubicBezTo>
                  <a:pt x="2" y="60"/>
                  <a:pt x="10" y="63"/>
                  <a:pt x="18" y="63"/>
                </a:cubicBezTo>
                <a:cubicBezTo>
                  <a:pt x="28" y="63"/>
                  <a:pt x="32" y="60"/>
                  <a:pt x="32" y="56"/>
                </a:cubicBezTo>
                <a:cubicBezTo>
                  <a:pt x="32" y="52"/>
                  <a:pt x="28" y="49"/>
                  <a:pt x="23" y="48"/>
                </a:cubicBezTo>
                <a:cubicBezTo>
                  <a:pt x="22" y="48"/>
                  <a:pt x="21" y="47"/>
                  <a:pt x="19" y="47"/>
                </a:cubicBezTo>
                <a:cubicBezTo>
                  <a:pt x="9" y="43"/>
                  <a:pt x="0" y="37"/>
                  <a:pt x="0" y="24"/>
                </a:cubicBezTo>
                <a:cubicBezTo>
                  <a:pt x="0" y="10"/>
                  <a:pt x="10" y="0"/>
                  <a:pt x="28" y="0"/>
                </a:cubicBezTo>
                <a:cubicBezTo>
                  <a:pt x="37" y="0"/>
                  <a:pt x="46" y="3"/>
                  <a:pt x="47" y="3"/>
                </a:cubicBezTo>
                <a:lnTo>
                  <a:pt x="47" y="1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25" name="Freeform 24"/>
          <p:cNvSpPr>
            <a:spLocks/>
          </p:cNvSpPr>
          <p:nvPr userDrawn="1"/>
        </p:nvSpPr>
        <p:spPr bwMode="black">
          <a:xfrm>
            <a:off x="5768495" y="2568700"/>
            <a:ext cx="82398" cy="189193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10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26" name="Freeform 25"/>
          <p:cNvSpPr>
            <a:spLocks/>
          </p:cNvSpPr>
          <p:nvPr userDrawn="1"/>
        </p:nvSpPr>
        <p:spPr bwMode="black">
          <a:xfrm>
            <a:off x="5999412" y="2441819"/>
            <a:ext cx="82398" cy="316076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4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4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27" name="Freeform 26"/>
          <p:cNvSpPr>
            <a:spLocks/>
          </p:cNvSpPr>
          <p:nvPr userDrawn="1"/>
        </p:nvSpPr>
        <p:spPr bwMode="black">
          <a:xfrm>
            <a:off x="6226265" y="2267354"/>
            <a:ext cx="82398" cy="582306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111"/>
              </a:cxn>
              <a:cxn ang="0">
                <a:pos x="10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5" y="120"/>
                  <a:pt x="10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28" name="Freeform 27"/>
          <p:cNvSpPr>
            <a:spLocks/>
          </p:cNvSpPr>
          <p:nvPr userDrawn="1"/>
        </p:nvSpPr>
        <p:spPr bwMode="black">
          <a:xfrm>
            <a:off x="6457182" y="2441817"/>
            <a:ext cx="82398" cy="31607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29" name="Freeform 28"/>
          <p:cNvSpPr>
            <a:spLocks/>
          </p:cNvSpPr>
          <p:nvPr userDrawn="1"/>
        </p:nvSpPr>
        <p:spPr bwMode="black">
          <a:xfrm>
            <a:off x="6683015" y="2568702"/>
            <a:ext cx="87485" cy="189193"/>
          </a:xfrm>
          <a:custGeom>
            <a:avLst/>
            <a:gdLst/>
            <a:ahLst/>
            <a:cxnLst>
              <a:cxn ang="0">
                <a:pos x="20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20" y="30"/>
              </a:cxn>
              <a:cxn ang="0">
                <a:pos x="20" y="10"/>
              </a:cxn>
            </a:cxnLst>
            <a:rect l="0" t="0" r="r" b="b"/>
            <a:pathLst>
              <a:path w="20" h="39">
                <a:moveTo>
                  <a:pt x="20" y="10"/>
                </a:moveTo>
                <a:cubicBezTo>
                  <a:pt x="20" y="4"/>
                  <a:pt x="15" y="0"/>
                  <a:pt x="10" y="0"/>
                </a:cubicBezTo>
                <a:cubicBezTo>
                  <a:pt x="5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5" y="39"/>
                  <a:pt x="10" y="39"/>
                </a:cubicBezTo>
                <a:cubicBezTo>
                  <a:pt x="15" y="39"/>
                  <a:pt x="20" y="35"/>
                  <a:pt x="20" y="30"/>
                </a:cubicBezTo>
                <a:lnTo>
                  <a:pt x="20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30" name="Freeform 29"/>
          <p:cNvSpPr>
            <a:spLocks/>
          </p:cNvSpPr>
          <p:nvPr userDrawn="1"/>
        </p:nvSpPr>
        <p:spPr bwMode="black">
          <a:xfrm>
            <a:off x="6913934" y="2441818"/>
            <a:ext cx="83415" cy="316075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31" name="Freeform 30"/>
          <p:cNvSpPr>
            <a:spLocks/>
          </p:cNvSpPr>
          <p:nvPr userDrawn="1"/>
        </p:nvSpPr>
        <p:spPr bwMode="black">
          <a:xfrm>
            <a:off x="7144853" y="2267353"/>
            <a:ext cx="83415" cy="582305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111"/>
              </a:cxn>
              <a:cxn ang="0">
                <a:pos x="9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4" y="120"/>
                  <a:pt x="9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32" name="Freeform 31"/>
          <p:cNvSpPr>
            <a:spLocks/>
          </p:cNvSpPr>
          <p:nvPr userDrawn="1"/>
        </p:nvSpPr>
        <p:spPr bwMode="black">
          <a:xfrm>
            <a:off x="7371700" y="2441818"/>
            <a:ext cx="83415" cy="316075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5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33" name="Freeform 32"/>
          <p:cNvSpPr>
            <a:spLocks/>
          </p:cNvSpPr>
          <p:nvPr userDrawn="1"/>
        </p:nvSpPr>
        <p:spPr bwMode="black">
          <a:xfrm>
            <a:off x="7602619" y="2568702"/>
            <a:ext cx="83415" cy="189193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9" y="0"/>
              </a:cxn>
              <a:cxn ang="0">
                <a:pos x="0" y="10"/>
              </a:cxn>
              <a:cxn ang="0">
                <a:pos x="0" y="30"/>
              </a:cxn>
              <a:cxn ang="0">
                <a:pos x="9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9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31828355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625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7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7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3.7037E-7 L -4.72222E-6 0.09143 " pathEditMode="relative" rAng="0" ptsTypes="AA">
                                      <p:cBhvr>
                                        <p:cTn id="37" dur="700" spd="-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3.7037E-6 L 5E-6 0.11157 " pathEditMode="relative" rAng="0" ptsTypes="AA">
                                      <p:cBhvr>
                                        <p:cTn id="39" dur="700" spd="-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4.81481E-6 L 4.72222E-6 0.09143 " pathEditMode="relative" rAng="0" ptsTypes="AA">
                                      <p:cBhvr>
                                        <p:cTn id="41" dur="700" spd="-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3.7037E-6 L -2.77778E-6 0.11157 " pathEditMode="relative" rAng="0" ptsTypes="AA">
                                      <p:cBhvr>
                                        <p:cTn id="43" dur="700" spd="-10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4.81481E-6 L 5.55556E-7 0.09143 " pathEditMode="relative" rAng="0" ptsTypes="AA">
                                      <p:cBhvr>
                                        <p:cTn id="45" dur="700" spd="-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3.33333E-6 L 4.72222E-6 -0.10764 " pathEditMode="relative" rAng="0" ptsTypes="AA">
                                      <p:cBhvr>
                                        <p:cTn id="47" dur="700" spd="-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3.33333E-6 L 4.44444E-6 -0.10764 " pathEditMode="relative" rAng="0" ptsTypes="AA">
                                      <p:cBhvr>
                                        <p:cTn id="49" dur="700" spd="-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3.33333E-6 L -2.22222E-6 -0.10764 " pathEditMode="relative" rAng="0" ptsTypes="AA">
                                      <p:cBhvr>
                                        <p:cTn id="51" dur="700" spd="-10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3.33333E-6 L 1.11111E-6 -0.10764 " pathEditMode="relative" rAng="0" ptsTypes="AA">
                                      <p:cBhvr>
                                        <p:cTn id="53" dur="700" spd="-100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2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7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7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7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7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7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22" grpId="0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</p:bldLst>
  </p:timing>
</p:sldLayout>
</file>

<file path=ppt/slideLayouts/slideLayout3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Slide-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Complex_Gradient7.jpg"/>
          <p:cNvPicPr>
            <a:picLocks noChangeAspect="1"/>
          </p:cNvPicPr>
          <p:nvPr userDrawn="1"/>
        </p:nvPicPr>
        <p:blipFill>
          <a:blip r:embed="rId2" cstate="print"/>
          <a:srcRect l="1695" r="14438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sp>
        <p:nvSpPr>
          <p:cNvPr id="36" name="Rectangle 35"/>
          <p:cNvSpPr>
            <a:spLocks noChangeArrowheads="1"/>
          </p:cNvSpPr>
          <p:nvPr userDrawn="1"/>
        </p:nvSpPr>
        <p:spPr bwMode="black">
          <a:xfrm>
            <a:off x="4414521" y="4870458"/>
            <a:ext cx="31090" cy="130847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37" name="Freeform 36"/>
          <p:cNvSpPr>
            <a:spLocks/>
          </p:cNvSpPr>
          <p:nvPr userDrawn="1"/>
        </p:nvSpPr>
        <p:spPr bwMode="black">
          <a:xfrm>
            <a:off x="4595641" y="4866835"/>
            <a:ext cx="90017" cy="138093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1" y="80"/>
              </a:cxn>
              <a:cxn ang="0">
                <a:pos x="0" y="40"/>
              </a:cxn>
              <a:cxn ang="0">
                <a:pos x="41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8" y="23"/>
                  <a:pt x="51" y="20"/>
                  <a:pt x="42" y="20"/>
                </a:cubicBezTo>
                <a:cubicBezTo>
                  <a:pt x="30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1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1" y="0"/>
                </a:cubicBezTo>
                <a:cubicBezTo>
                  <a:pt x="50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38" name="Freeform 37"/>
          <p:cNvSpPr>
            <a:spLocks/>
          </p:cNvSpPr>
          <p:nvPr userDrawn="1"/>
        </p:nvSpPr>
        <p:spPr bwMode="black">
          <a:xfrm>
            <a:off x="4284378" y="4866835"/>
            <a:ext cx="90017" cy="138093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7" y="23"/>
                  <a:pt x="51" y="20"/>
                  <a:pt x="42" y="20"/>
                </a:cubicBezTo>
                <a:cubicBezTo>
                  <a:pt x="29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0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0" y="0"/>
                </a:cubicBezTo>
                <a:cubicBezTo>
                  <a:pt x="49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39" name="Freeform 38"/>
          <p:cNvSpPr>
            <a:spLocks noEditPoints="1"/>
          </p:cNvSpPr>
          <p:nvPr userDrawn="1"/>
        </p:nvSpPr>
        <p:spPr bwMode="black">
          <a:xfrm>
            <a:off x="4718194" y="4866835"/>
            <a:ext cx="123637" cy="138093"/>
          </a:xfrm>
          <a:custGeom>
            <a:avLst/>
            <a:gdLst/>
            <a:ahLst/>
            <a:cxnLst>
              <a:cxn ang="0">
                <a:pos x="80" y="40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80" y="40"/>
              </a:cxn>
              <a:cxn ang="0">
                <a:pos x="40" y="20"/>
              </a:cxn>
              <a:cxn ang="0">
                <a:pos x="20" y="40"/>
              </a:cxn>
              <a:cxn ang="0">
                <a:pos x="40" y="60"/>
              </a:cxn>
              <a:cxn ang="0">
                <a:pos x="60" y="40"/>
              </a:cxn>
              <a:cxn ang="0">
                <a:pos x="40" y="20"/>
              </a:cxn>
            </a:cxnLst>
            <a:rect l="0" t="0" r="r" b="b"/>
            <a:pathLst>
              <a:path w="80" h="80">
                <a:moveTo>
                  <a:pt x="80" y="40"/>
                </a:moveTo>
                <a:cubicBezTo>
                  <a:pt x="80" y="62"/>
                  <a:pt x="64" y="80"/>
                  <a:pt x="40" y="80"/>
                </a:cubicBezTo>
                <a:cubicBezTo>
                  <a:pt x="16" y="80"/>
                  <a:pt x="0" y="62"/>
                  <a:pt x="0" y="40"/>
                </a:cubicBezTo>
                <a:cubicBezTo>
                  <a:pt x="0" y="18"/>
                  <a:pt x="16" y="0"/>
                  <a:pt x="40" y="0"/>
                </a:cubicBezTo>
                <a:cubicBezTo>
                  <a:pt x="64" y="0"/>
                  <a:pt x="80" y="18"/>
                  <a:pt x="80" y="40"/>
                </a:cubicBezTo>
                <a:moveTo>
                  <a:pt x="40" y="20"/>
                </a:moveTo>
                <a:cubicBezTo>
                  <a:pt x="29" y="20"/>
                  <a:pt x="20" y="29"/>
                  <a:pt x="20" y="40"/>
                </a:cubicBezTo>
                <a:cubicBezTo>
                  <a:pt x="20" y="51"/>
                  <a:pt x="29" y="60"/>
                  <a:pt x="40" y="60"/>
                </a:cubicBezTo>
                <a:cubicBezTo>
                  <a:pt x="51" y="60"/>
                  <a:pt x="60" y="51"/>
                  <a:pt x="60" y="40"/>
                </a:cubicBezTo>
                <a:cubicBezTo>
                  <a:pt x="60" y="29"/>
                  <a:pt x="51" y="20"/>
                  <a:pt x="40" y="20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40" name="Freeform 39"/>
          <p:cNvSpPr>
            <a:spLocks/>
          </p:cNvSpPr>
          <p:nvPr userDrawn="1"/>
        </p:nvSpPr>
        <p:spPr bwMode="black">
          <a:xfrm>
            <a:off x="4485741" y="4866835"/>
            <a:ext cx="80617" cy="138093"/>
          </a:xfrm>
          <a:custGeom>
            <a:avLst/>
            <a:gdLst/>
            <a:ahLst/>
            <a:cxnLst>
              <a:cxn ang="0">
                <a:pos x="47" y="19"/>
              </a:cxn>
              <a:cxn ang="0">
                <a:pos x="32" y="17"/>
              </a:cxn>
              <a:cxn ang="0">
                <a:pos x="20" y="23"/>
              </a:cxn>
              <a:cxn ang="0">
                <a:pos x="29" y="30"/>
              </a:cxn>
              <a:cxn ang="0">
                <a:pos x="34" y="32"/>
              </a:cxn>
              <a:cxn ang="0">
                <a:pos x="52" y="54"/>
              </a:cxn>
              <a:cxn ang="0">
                <a:pos x="21" y="80"/>
              </a:cxn>
              <a:cxn ang="0">
                <a:pos x="0" y="77"/>
              </a:cxn>
              <a:cxn ang="0">
                <a:pos x="0" y="60"/>
              </a:cxn>
              <a:cxn ang="0">
                <a:pos x="18" y="63"/>
              </a:cxn>
              <a:cxn ang="0">
                <a:pos x="32" y="56"/>
              </a:cxn>
              <a:cxn ang="0">
                <a:pos x="23" y="48"/>
              </a:cxn>
              <a:cxn ang="0">
                <a:pos x="19" y="47"/>
              </a:cxn>
              <a:cxn ang="0">
                <a:pos x="0" y="24"/>
              </a:cxn>
              <a:cxn ang="0">
                <a:pos x="28" y="0"/>
              </a:cxn>
              <a:cxn ang="0">
                <a:pos x="47" y="3"/>
              </a:cxn>
              <a:cxn ang="0">
                <a:pos x="47" y="19"/>
              </a:cxn>
            </a:cxnLst>
            <a:rect l="0" t="0" r="r" b="b"/>
            <a:pathLst>
              <a:path w="52" h="80">
                <a:moveTo>
                  <a:pt x="47" y="19"/>
                </a:moveTo>
                <a:cubicBezTo>
                  <a:pt x="47" y="19"/>
                  <a:pt x="38" y="17"/>
                  <a:pt x="32" y="17"/>
                </a:cubicBezTo>
                <a:cubicBezTo>
                  <a:pt x="24" y="17"/>
                  <a:pt x="20" y="19"/>
                  <a:pt x="20" y="23"/>
                </a:cubicBezTo>
                <a:cubicBezTo>
                  <a:pt x="20" y="28"/>
                  <a:pt x="26" y="29"/>
                  <a:pt x="29" y="30"/>
                </a:cubicBezTo>
                <a:cubicBezTo>
                  <a:pt x="34" y="32"/>
                  <a:pt x="34" y="32"/>
                  <a:pt x="34" y="32"/>
                </a:cubicBezTo>
                <a:cubicBezTo>
                  <a:pt x="47" y="36"/>
                  <a:pt x="52" y="45"/>
                  <a:pt x="52" y="54"/>
                </a:cubicBezTo>
                <a:cubicBezTo>
                  <a:pt x="52" y="73"/>
                  <a:pt x="35" y="80"/>
                  <a:pt x="21" y="80"/>
                </a:cubicBezTo>
                <a:cubicBezTo>
                  <a:pt x="10" y="80"/>
                  <a:pt x="1" y="78"/>
                  <a:pt x="0" y="77"/>
                </a:cubicBezTo>
                <a:cubicBezTo>
                  <a:pt x="0" y="60"/>
                  <a:pt x="0" y="60"/>
                  <a:pt x="0" y="60"/>
                </a:cubicBezTo>
                <a:cubicBezTo>
                  <a:pt x="2" y="60"/>
                  <a:pt x="10" y="63"/>
                  <a:pt x="18" y="63"/>
                </a:cubicBezTo>
                <a:cubicBezTo>
                  <a:pt x="28" y="63"/>
                  <a:pt x="32" y="60"/>
                  <a:pt x="32" y="56"/>
                </a:cubicBezTo>
                <a:cubicBezTo>
                  <a:pt x="32" y="52"/>
                  <a:pt x="28" y="49"/>
                  <a:pt x="23" y="48"/>
                </a:cubicBezTo>
                <a:cubicBezTo>
                  <a:pt x="22" y="48"/>
                  <a:pt x="21" y="47"/>
                  <a:pt x="19" y="47"/>
                </a:cubicBezTo>
                <a:cubicBezTo>
                  <a:pt x="9" y="43"/>
                  <a:pt x="0" y="37"/>
                  <a:pt x="0" y="24"/>
                </a:cubicBezTo>
                <a:cubicBezTo>
                  <a:pt x="0" y="10"/>
                  <a:pt x="10" y="0"/>
                  <a:pt x="28" y="0"/>
                </a:cubicBezTo>
                <a:cubicBezTo>
                  <a:pt x="37" y="0"/>
                  <a:pt x="46" y="3"/>
                  <a:pt x="47" y="3"/>
                </a:cubicBezTo>
                <a:lnTo>
                  <a:pt x="47" y="1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41" name="Freeform 40"/>
          <p:cNvSpPr>
            <a:spLocks/>
          </p:cNvSpPr>
          <p:nvPr userDrawn="1"/>
        </p:nvSpPr>
        <p:spPr bwMode="black">
          <a:xfrm>
            <a:off x="4222558" y="4711833"/>
            <a:ext cx="29282" cy="67235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10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42" name="Freeform 41"/>
          <p:cNvSpPr>
            <a:spLocks/>
          </p:cNvSpPr>
          <p:nvPr userDrawn="1"/>
        </p:nvSpPr>
        <p:spPr bwMode="black">
          <a:xfrm>
            <a:off x="4304621" y="4666741"/>
            <a:ext cx="29282" cy="11232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4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4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43" name="Freeform 42"/>
          <p:cNvSpPr>
            <a:spLocks/>
          </p:cNvSpPr>
          <p:nvPr userDrawn="1"/>
        </p:nvSpPr>
        <p:spPr bwMode="black">
          <a:xfrm>
            <a:off x="4385239" y="4604742"/>
            <a:ext cx="29282" cy="206939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111"/>
              </a:cxn>
              <a:cxn ang="0">
                <a:pos x="10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5" y="120"/>
                  <a:pt x="10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44" name="Freeform 43"/>
          <p:cNvSpPr>
            <a:spLocks/>
          </p:cNvSpPr>
          <p:nvPr userDrawn="1"/>
        </p:nvSpPr>
        <p:spPr bwMode="black">
          <a:xfrm>
            <a:off x="4467302" y="4666741"/>
            <a:ext cx="29282" cy="11232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45" name="Freeform 44"/>
          <p:cNvSpPr>
            <a:spLocks/>
          </p:cNvSpPr>
          <p:nvPr userDrawn="1"/>
        </p:nvSpPr>
        <p:spPr bwMode="black">
          <a:xfrm>
            <a:off x="4547558" y="4711833"/>
            <a:ext cx="31090" cy="67235"/>
          </a:xfrm>
          <a:custGeom>
            <a:avLst/>
            <a:gdLst/>
            <a:ahLst/>
            <a:cxnLst>
              <a:cxn ang="0">
                <a:pos x="20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20" y="30"/>
              </a:cxn>
              <a:cxn ang="0">
                <a:pos x="20" y="10"/>
              </a:cxn>
            </a:cxnLst>
            <a:rect l="0" t="0" r="r" b="b"/>
            <a:pathLst>
              <a:path w="20" h="39">
                <a:moveTo>
                  <a:pt x="20" y="10"/>
                </a:moveTo>
                <a:cubicBezTo>
                  <a:pt x="20" y="4"/>
                  <a:pt x="15" y="0"/>
                  <a:pt x="10" y="0"/>
                </a:cubicBezTo>
                <a:cubicBezTo>
                  <a:pt x="5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5" y="39"/>
                  <a:pt x="10" y="39"/>
                </a:cubicBezTo>
                <a:cubicBezTo>
                  <a:pt x="15" y="39"/>
                  <a:pt x="20" y="35"/>
                  <a:pt x="20" y="30"/>
                </a:cubicBezTo>
                <a:lnTo>
                  <a:pt x="20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46" name="Freeform 45"/>
          <p:cNvSpPr>
            <a:spLocks/>
          </p:cNvSpPr>
          <p:nvPr userDrawn="1"/>
        </p:nvSpPr>
        <p:spPr bwMode="black">
          <a:xfrm>
            <a:off x="4629622" y="4666741"/>
            <a:ext cx="29644" cy="11232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47" name="Freeform 46"/>
          <p:cNvSpPr>
            <a:spLocks/>
          </p:cNvSpPr>
          <p:nvPr userDrawn="1"/>
        </p:nvSpPr>
        <p:spPr bwMode="black">
          <a:xfrm>
            <a:off x="4711686" y="4604742"/>
            <a:ext cx="29644" cy="206939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111"/>
              </a:cxn>
              <a:cxn ang="0">
                <a:pos x="9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4" y="120"/>
                  <a:pt x="9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48" name="Freeform 47"/>
          <p:cNvSpPr>
            <a:spLocks/>
          </p:cNvSpPr>
          <p:nvPr userDrawn="1"/>
        </p:nvSpPr>
        <p:spPr bwMode="black">
          <a:xfrm>
            <a:off x="4792302" y="4666741"/>
            <a:ext cx="29644" cy="11232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5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49" name="Freeform 48"/>
          <p:cNvSpPr>
            <a:spLocks/>
          </p:cNvSpPr>
          <p:nvPr userDrawn="1"/>
        </p:nvSpPr>
        <p:spPr bwMode="black">
          <a:xfrm>
            <a:off x="4874366" y="4711833"/>
            <a:ext cx="29644" cy="67235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9" y="0"/>
              </a:cxn>
              <a:cxn ang="0">
                <a:pos x="0" y="10"/>
              </a:cxn>
              <a:cxn ang="0">
                <a:pos x="0" y="30"/>
              </a:cxn>
              <a:cxn ang="0">
                <a:pos x="9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9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0848147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7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1.91391E-6 L -5.55556E-7 0.02314 " pathEditMode="relative" rAng="0" ptsTypes="AA">
                                      <p:cBhvr>
                                        <p:cTn id="33" dur="700" spd="-100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-1.93242E-6 L 4.72222E-6 0.02962 " pathEditMode="relative" rAng="0" ptsTypes="AA">
                                      <p:cBhvr>
                                        <p:cTn id="35" dur="700" spd="-100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91391E-6 L 0 0.02314 " pathEditMode="relative" rAng="0" ptsTypes="AA">
                                      <p:cBhvr>
                                        <p:cTn id="37" dur="700" spd="-10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1.93242E-6 L -4.72222E-6 0.02962 " pathEditMode="relative" rAng="0" ptsTypes="AA">
                                      <p:cBhvr>
                                        <p:cTn id="39" dur="700" spd="-100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1.91391E-6 L 4.16667E-6 0.02314 " pathEditMode="relative" rAng="0" ptsTypes="AA">
                                      <p:cBhvr>
                                        <p:cTn id="41" dur="700" spd="-100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2.36056E-6 L 2.77778E-7 -0.02338 " pathEditMode="relative" rAng="0" ptsTypes="AA">
                                      <p:cBhvr>
                                        <p:cTn id="43" dur="700" spd="-100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2.36056E-6 L -8.33333E-7 -0.02338 " pathEditMode="relative" rAng="0" ptsTypes="AA">
                                      <p:cBhvr>
                                        <p:cTn id="45" dur="700" spd="-100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2.36056E-6 L 4.44444E-6 -0.02338 " pathEditMode="relative" rAng="0" ptsTypes="AA">
                                      <p:cBhvr>
                                        <p:cTn id="47" dur="700" spd="-100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2.36056E-6 L 3.33333E-6 -0.02338 " pathEditMode="relative" rAng="0" ptsTypes="AA">
                                      <p:cBhvr>
                                        <p:cTn id="49" dur="700" spd="-100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7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7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7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7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7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7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1" grpId="1" animBg="1"/>
      <p:bldP spid="42" grpId="0" animBg="1"/>
      <p:bldP spid="42" grpId="1" animBg="1"/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  <p:bldP spid="47" grpId="0" animBg="1"/>
      <p:bldP spid="47" grpId="1" animBg="1"/>
      <p:bldP spid="48" grpId="0" animBg="1"/>
      <p:bldP spid="48" grpId="1" animBg="1"/>
      <p:bldP spid="49" grpId="0" animBg="1"/>
      <p:bldP spid="49" grpId="1" animBg="1"/>
    </p:bld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753" y="254000"/>
            <a:ext cx="7435849" cy="6985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3753" y="1333500"/>
            <a:ext cx="7435849" cy="377163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93753" y="988785"/>
            <a:ext cx="7435849" cy="317500"/>
          </a:xfrm>
        </p:spPr>
        <p:txBody>
          <a:bodyPr anchor="ctr">
            <a:noAutofit/>
          </a:bodyPr>
          <a:lstStyle>
            <a:lvl1pPr>
              <a:buFontTx/>
              <a:buNone/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793751" y="5259064"/>
            <a:ext cx="7461250" cy="307770"/>
          </a:xfrm>
        </p:spPr>
        <p:txBody>
          <a:bodyPr anchor="b">
            <a:spAutoFit/>
          </a:bodyPr>
          <a:lstStyle>
            <a:lvl1pPr algn="l" defTabSz="804808">
              <a:lnSpc>
                <a:spcPct val="100000"/>
              </a:lnSpc>
              <a:spcBef>
                <a:spcPct val="50000"/>
              </a:spcBef>
              <a:buNone/>
              <a:defRPr sz="1400"/>
            </a:lvl1pPr>
            <a:lvl2pPr>
              <a:buFont typeface="Arial" pitchFamily="34" charset="0"/>
              <a:buNone/>
              <a:defRPr sz="1400"/>
            </a:lvl2pPr>
            <a:lvl3pPr>
              <a:buFont typeface="Arial" pitchFamily="34" charset="0"/>
              <a:buNone/>
              <a:defRPr sz="1400"/>
            </a:lvl3pPr>
            <a:lvl4pPr>
              <a:buFont typeface="Arial" pitchFamily="34" charset="0"/>
              <a:buNone/>
              <a:defRPr sz="1400"/>
            </a:lvl4pPr>
            <a:lvl5pPr>
              <a:buFont typeface="Arial" pitchFamily="34" charset="0"/>
              <a:buNone/>
              <a:defRPr sz="14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91993743"/>
      </p:ext>
    </p:extLst>
  </p:cSld>
  <p:clrMapOvr>
    <a:masterClrMapping/>
  </p:clrMapOvr>
  <p:transition xmlns:p14="http://schemas.microsoft.com/office/powerpoint/2010/main">
    <p:wipe dir="r"/>
  </p:transition>
</p:sldLayout>
</file>

<file path=ppt/slideLayouts/slideLayout3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Slide-red 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Complex_Gradient7.jpg"/>
          <p:cNvPicPr>
            <a:picLocks noChangeAspect="1"/>
          </p:cNvPicPr>
          <p:nvPr userDrawn="1"/>
        </p:nvPicPr>
        <p:blipFill>
          <a:blip r:embed="rId2" cstate="print"/>
          <a:srcRect l="1695" r="14438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sp>
        <p:nvSpPr>
          <p:cNvPr id="34" name="TextBox 33"/>
          <p:cNvSpPr txBox="1"/>
          <p:nvPr userDrawn="1"/>
        </p:nvSpPr>
        <p:spPr>
          <a:xfrm>
            <a:off x="644691" y="2550409"/>
            <a:ext cx="2468632" cy="646325"/>
          </a:xfrm>
          <a:prstGeom prst="rect">
            <a:avLst/>
          </a:prstGeom>
          <a:noFill/>
        </p:spPr>
        <p:txBody>
          <a:bodyPr wrap="none" lIns="91434" tIns="45717" rIns="91434" bIns="45717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3600" dirty="0" smtClean="0">
                <a:solidFill>
                  <a:srgbClr val="FFFFFF"/>
                </a:solidFill>
                <a:latin typeface="Arial"/>
                <a:ea typeface="+mn-ea"/>
                <a:cs typeface="+mn-cs"/>
              </a:rPr>
              <a:t>Thank you.</a:t>
            </a:r>
            <a:endParaRPr lang="en-US" sz="3600" dirty="0">
              <a:solidFill>
                <a:srgbClr val="FFFFFF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35" name="Rectangle 34"/>
          <p:cNvSpPr>
            <a:spLocks noChangeArrowheads="1"/>
          </p:cNvSpPr>
          <p:nvPr userDrawn="1"/>
        </p:nvSpPr>
        <p:spPr bwMode="black">
          <a:xfrm>
            <a:off x="6308661" y="3090505"/>
            <a:ext cx="87485" cy="368189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36" name="Freeform 35"/>
          <p:cNvSpPr>
            <a:spLocks/>
          </p:cNvSpPr>
          <p:nvPr userDrawn="1"/>
        </p:nvSpPr>
        <p:spPr bwMode="black">
          <a:xfrm>
            <a:off x="6818311" y="3081339"/>
            <a:ext cx="253297" cy="388581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1" y="80"/>
              </a:cxn>
              <a:cxn ang="0">
                <a:pos x="0" y="40"/>
              </a:cxn>
              <a:cxn ang="0">
                <a:pos x="41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8" y="23"/>
                  <a:pt x="51" y="20"/>
                  <a:pt x="42" y="20"/>
                </a:cubicBezTo>
                <a:cubicBezTo>
                  <a:pt x="30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1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1" y="0"/>
                </a:cubicBezTo>
                <a:cubicBezTo>
                  <a:pt x="50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37" name="Freeform 36"/>
          <p:cNvSpPr>
            <a:spLocks/>
          </p:cNvSpPr>
          <p:nvPr userDrawn="1"/>
        </p:nvSpPr>
        <p:spPr bwMode="black">
          <a:xfrm>
            <a:off x="5942450" y="3081339"/>
            <a:ext cx="253297" cy="388581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7" y="23"/>
                  <a:pt x="51" y="20"/>
                  <a:pt x="42" y="20"/>
                </a:cubicBezTo>
                <a:cubicBezTo>
                  <a:pt x="29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0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0" y="0"/>
                </a:cubicBezTo>
                <a:cubicBezTo>
                  <a:pt x="49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38" name="Freeform 37"/>
          <p:cNvSpPr>
            <a:spLocks noEditPoints="1"/>
          </p:cNvSpPr>
          <p:nvPr userDrawn="1"/>
        </p:nvSpPr>
        <p:spPr bwMode="black">
          <a:xfrm>
            <a:off x="7163160" y="3081339"/>
            <a:ext cx="347903" cy="388581"/>
          </a:xfrm>
          <a:custGeom>
            <a:avLst/>
            <a:gdLst/>
            <a:ahLst/>
            <a:cxnLst>
              <a:cxn ang="0">
                <a:pos x="80" y="40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80" y="40"/>
              </a:cxn>
              <a:cxn ang="0">
                <a:pos x="40" y="20"/>
              </a:cxn>
              <a:cxn ang="0">
                <a:pos x="20" y="40"/>
              </a:cxn>
              <a:cxn ang="0">
                <a:pos x="40" y="60"/>
              </a:cxn>
              <a:cxn ang="0">
                <a:pos x="60" y="40"/>
              </a:cxn>
              <a:cxn ang="0">
                <a:pos x="40" y="20"/>
              </a:cxn>
            </a:cxnLst>
            <a:rect l="0" t="0" r="r" b="b"/>
            <a:pathLst>
              <a:path w="80" h="80">
                <a:moveTo>
                  <a:pt x="80" y="40"/>
                </a:moveTo>
                <a:cubicBezTo>
                  <a:pt x="80" y="62"/>
                  <a:pt x="64" y="80"/>
                  <a:pt x="40" y="80"/>
                </a:cubicBezTo>
                <a:cubicBezTo>
                  <a:pt x="16" y="80"/>
                  <a:pt x="0" y="62"/>
                  <a:pt x="0" y="40"/>
                </a:cubicBezTo>
                <a:cubicBezTo>
                  <a:pt x="0" y="18"/>
                  <a:pt x="16" y="0"/>
                  <a:pt x="40" y="0"/>
                </a:cubicBezTo>
                <a:cubicBezTo>
                  <a:pt x="64" y="0"/>
                  <a:pt x="80" y="18"/>
                  <a:pt x="80" y="40"/>
                </a:cubicBezTo>
                <a:moveTo>
                  <a:pt x="40" y="20"/>
                </a:moveTo>
                <a:cubicBezTo>
                  <a:pt x="29" y="20"/>
                  <a:pt x="20" y="29"/>
                  <a:pt x="20" y="40"/>
                </a:cubicBezTo>
                <a:cubicBezTo>
                  <a:pt x="20" y="51"/>
                  <a:pt x="29" y="60"/>
                  <a:pt x="40" y="60"/>
                </a:cubicBezTo>
                <a:cubicBezTo>
                  <a:pt x="51" y="60"/>
                  <a:pt x="60" y="51"/>
                  <a:pt x="60" y="40"/>
                </a:cubicBezTo>
                <a:cubicBezTo>
                  <a:pt x="60" y="29"/>
                  <a:pt x="51" y="20"/>
                  <a:pt x="40" y="20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39" name="Freeform 38"/>
          <p:cNvSpPr>
            <a:spLocks/>
          </p:cNvSpPr>
          <p:nvPr userDrawn="1"/>
        </p:nvSpPr>
        <p:spPr bwMode="black">
          <a:xfrm>
            <a:off x="6509062" y="3081339"/>
            <a:ext cx="226849" cy="388581"/>
          </a:xfrm>
          <a:custGeom>
            <a:avLst/>
            <a:gdLst/>
            <a:ahLst/>
            <a:cxnLst>
              <a:cxn ang="0">
                <a:pos x="47" y="19"/>
              </a:cxn>
              <a:cxn ang="0">
                <a:pos x="32" y="17"/>
              </a:cxn>
              <a:cxn ang="0">
                <a:pos x="20" y="23"/>
              </a:cxn>
              <a:cxn ang="0">
                <a:pos x="29" y="30"/>
              </a:cxn>
              <a:cxn ang="0">
                <a:pos x="34" y="32"/>
              </a:cxn>
              <a:cxn ang="0">
                <a:pos x="52" y="54"/>
              </a:cxn>
              <a:cxn ang="0">
                <a:pos x="21" y="80"/>
              </a:cxn>
              <a:cxn ang="0">
                <a:pos x="0" y="77"/>
              </a:cxn>
              <a:cxn ang="0">
                <a:pos x="0" y="60"/>
              </a:cxn>
              <a:cxn ang="0">
                <a:pos x="18" y="63"/>
              </a:cxn>
              <a:cxn ang="0">
                <a:pos x="32" y="56"/>
              </a:cxn>
              <a:cxn ang="0">
                <a:pos x="23" y="48"/>
              </a:cxn>
              <a:cxn ang="0">
                <a:pos x="19" y="47"/>
              </a:cxn>
              <a:cxn ang="0">
                <a:pos x="0" y="24"/>
              </a:cxn>
              <a:cxn ang="0">
                <a:pos x="28" y="0"/>
              </a:cxn>
              <a:cxn ang="0">
                <a:pos x="47" y="3"/>
              </a:cxn>
              <a:cxn ang="0">
                <a:pos x="47" y="19"/>
              </a:cxn>
            </a:cxnLst>
            <a:rect l="0" t="0" r="r" b="b"/>
            <a:pathLst>
              <a:path w="52" h="80">
                <a:moveTo>
                  <a:pt x="47" y="19"/>
                </a:moveTo>
                <a:cubicBezTo>
                  <a:pt x="47" y="19"/>
                  <a:pt x="38" y="17"/>
                  <a:pt x="32" y="17"/>
                </a:cubicBezTo>
                <a:cubicBezTo>
                  <a:pt x="24" y="17"/>
                  <a:pt x="20" y="19"/>
                  <a:pt x="20" y="23"/>
                </a:cubicBezTo>
                <a:cubicBezTo>
                  <a:pt x="20" y="28"/>
                  <a:pt x="26" y="29"/>
                  <a:pt x="29" y="30"/>
                </a:cubicBezTo>
                <a:cubicBezTo>
                  <a:pt x="34" y="32"/>
                  <a:pt x="34" y="32"/>
                  <a:pt x="34" y="32"/>
                </a:cubicBezTo>
                <a:cubicBezTo>
                  <a:pt x="47" y="36"/>
                  <a:pt x="52" y="45"/>
                  <a:pt x="52" y="54"/>
                </a:cubicBezTo>
                <a:cubicBezTo>
                  <a:pt x="52" y="73"/>
                  <a:pt x="35" y="80"/>
                  <a:pt x="21" y="80"/>
                </a:cubicBezTo>
                <a:cubicBezTo>
                  <a:pt x="10" y="80"/>
                  <a:pt x="1" y="78"/>
                  <a:pt x="0" y="77"/>
                </a:cubicBezTo>
                <a:cubicBezTo>
                  <a:pt x="0" y="60"/>
                  <a:pt x="0" y="60"/>
                  <a:pt x="0" y="60"/>
                </a:cubicBezTo>
                <a:cubicBezTo>
                  <a:pt x="2" y="60"/>
                  <a:pt x="10" y="63"/>
                  <a:pt x="18" y="63"/>
                </a:cubicBezTo>
                <a:cubicBezTo>
                  <a:pt x="28" y="63"/>
                  <a:pt x="32" y="60"/>
                  <a:pt x="32" y="56"/>
                </a:cubicBezTo>
                <a:cubicBezTo>
                  <a:pt x="32" y="52"/>
                  <a:pt x="28" y="49"/>
                  <a:pt x="23" y="48"/>
                </a:cubicBezTo>
                <a:cubicBezTo>
                  <a:pt x="22" y="48"/>
                  <a:pt x="21" y="47"/>
                  <a:pt x="19" y="47"/>
                </a:cubicBezTo>
                <a:cubicBezTo>
                  <a:pt x="9" y="43"/>
                  <a:pt x="0" y="37"/>
                  <a:pt x="0" y="24"/>
                </a:cubicBezTo>
                <a:cubicBezTo>
                  <a:pt x="0" y="10"/>
                  <a:pt x="10" y="0"/>
                  <a:pt x="28" y="0"/>
                </a:cubicBezTo>
                <a:cubicBezTo>
                  <a:pt x="37" y="0"/>
                  <a:pt x="46" y="3"/>
                  <a:pt x="47" y="3"/>
                </a:cubicBezTo>
                <a:lnTo>
                  <a:pt x="47" y="1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40" name="Freeform 39"/>
          <p:cNvSpPr>
            <a:spLocks/>
          </p:cNvSpPr>
          <p:nvPr userDrawn="1"/>
        </p:nvSpPr>
        <p:spPr bwMode="black">
          <a:xfrm>
            <a:off x="5768495" y="2568700"/>
            <a:ext cx="82398" cy="189193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10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41" name="Freeform 40"/>
          <p:cNvSpPr>
            <a:spLocks/>
          </p:cNvSpPr>
          <p:nvPr userDrawn="1"/>
        </p:nvSpPr>
        <p:spPr bwMode="black">
          <a:xfrm>
            <a:off x="5999412" y="2441819"/>
            <a:ext cx="82398" cy="316076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4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4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42" name="Freeform 41"/>
          <p:cNvSpPr>
            <a:spLocks/>
          </p:cNvSpPr>
          <p:nvPr userDrawn="1"/>
        </p:nvSpPr>
        <p:spPr bwMode="black">
          <a:xfrm>
            <a:off x="6226265" y="2267354"/>
            <a:ext cx="82398" cy="582306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111"/>
              </a:cxn>
              <a:cxn ang="0">
                <a:pos x="10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5" y="120"/>
                  <a:pt x="10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43" name="Freeform 42"/>
          <p:cNvSpPr>
            <a:spLocks/>
          </p:cNvSpPr>
          <p:nvPr userDrawn="1"/>
        </p:nvSpPr>
        <p:spPr bwMode="black">
          <a:xfrm>
            <a:off x="6457182" y="2441817"/>
            <a:ext cx="82398" cy="31607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44" name="Freeform 43"/>
          <p:cNvSpPr>
            <a:spLocks/>
          </p:cNvSpPr>
          <p:nvPr userDrawn="1"/>
        </p:nvSpPr>
        <p:spPr bwMode="black">
          <a:xfrm>
            <a:off x="6683015" y="2568702"/>
            <a:ext cx="87485" cy="189193"/>
          </a:xfrm>
          <a:custGeom>
            <a:avLst/>
            <a:gdLst/>
            <a:ahLst/>
            <a:cxnLst>
              <a:cxn ang="0">
                <a:pos x="20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20" y="30"/>
              </a:cxn>
              <a:cxn ang="0">
                <a:pos x="20" y="10"/>
              </a:cxn>
            </a:cxnLst>
            <a:rect l="0" t="0" r="r" b="b"/>
            <a:pathLst>
              <a:path w="20" h="39">
                <a:moveTo>
                  <a:pt x="20" y="10"/>
                </a:moveTo>
                <a:cubicBezTo>
                  <a:pt x="20" y="4"/>
                  <a:pt x="15" y="0"/>
                  <a:pt x="10" y="0"/>
                </a:cubicBezTo>
                <a:cubicBezTo>
                  <a:pt x="5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5" y="39"/>
                  <a:pt x="10" y="39"/>
                </a:cubicBezTo>
                <a:cubicBezTo>
                  <a:pt x="15" y="39"/>
                  <a:pt x="20" y="35"/>
                  <a:pt x="20" y="30"/>
                </a:cubicBezTo>
                <a:lnTo>
                  <a:pt x="20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45" name="Freeform 44"/>
          <p:cNvSpPr>
            <a:spLocks/>
          </p:cNvSpPr>
          <p:nvPr userDrawn="1"/>
        </p:nvSpPr>
        <p:spPr bwMode="black">
          <a:xfrm>
            <a:off x="6913934" y="2441818"/>
            <a:ext cx="83415" cy="316075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46" name="Freeform 45"/>
          <p:cNvSpPr>
            <a:spLocks/>
          </p:cNvSpPr>
          <p:nvPr userDrawn="1"/>
        </p:nvSpPr>
        <p:spPr bwMode="black">
          <a:xfrm>
            <a:off x="7144853" y="2267353"/>
            <a:ext cx="83415" cy="582305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111"/>
              </a:cxn>
              <a:cxn ang="0">
                <a:pos x="9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4" y="120"/>
                  <a:pt x="9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47" name="Freeform 46"/>
          <p:cNvSpPr>
            <a:spLocks/>
          </p:cNvSpPr>
          <p:nvPr userDrawn="1"/>
        </p:nvSpPr>
        <p:spPr bwMode="black">
          <a:xfrm>
            <a:off x="7371700" y="2441818"/>
            <a:ext cx="83415" cy="316075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5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50" name="Freeform 49"/>
          <p:cNvSpPr>
            <a:spLocks/>
          </p:cNvSpPr>
          <p:nvPr userDrawn="1"/>
        </p:nvSpPr>
        <p:spPr bwMode="black">
          <a:xfrm>
            <a:off x="7602619" y="2568702"/>
            <a:ext cx="83415" cy="189193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9" y="0"/>
              </a:cxn>
              <a:cxn ang="0">
                <a:pos x="0" y="10"/>
              </a:cxn>
              <a:cxn ang="0">
                <a:pos x="0" y="30"/>
              </a:cxn>
              <a:cxn ang="0">
                <a:pos x="9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9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8877054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625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7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7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3.7037E-7 L -4.72222E-6 0.09143 " pathEditMode="relative" rAng="0" ptsTypes="AA">
                                      <p:cBhvr>
                                        <p:cTn id="37" dur="700" spd="-100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3.7037E-6 L 5E-6 0.11157 " pathEditMode="relative" rAng="0" ptsTypes="AA">
                                      <p:cBhvr>
                                        <p:cTn id="39" dur="700" spd="-100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4.81481E-6 L 4.72222E-6 0.09143 " pathEditMode="relative" rAng="0" ptsTypes="AA">
                                      <p:cBhvr>
                                        <p:cTn id="41" dur="700" spd="-100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3.7037E-6 L -2.77778E-6 0.11157 " pathEditMode="relative" rAng="0" ptsTypes="AA">
                                      <p:cBhvr>
                                        <p:cTn id="43" dur="700" spd="-100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4.81481E-6 L 5.55556E-7 0.09143 " pathEditMode="relative" rAng="0" ptsTypes="AA">
                                      <p:cBhvr>
                                        <p:cTn id="45" dur="700" spd="-100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3.33333E-6 L 4.72222E-6 -0.10764 " pathEditMode="relative" rAng="0" ptsTypes="AA">
                                      <p:cBhvr>
                                        <p:cTn id="47" dur="700" spd="-100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3.33333E-6 L 4.44444E-6 -0.10764 " pathEditMode="relative" rAng="0" ptsTypes="AA">
                                      <p:cBhvr>
                                        <p:cTn id="49" dur="700" spd="-100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3.33333E-6 L -2.22222E-6 -0.10764 " pathEditMode="relative" rAng="0" ptsTypes="AA">
                                      <p:cBhvr>
                                        <p:cTn id="51" dur="700" spd="-10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3.33333E-6 L 1.11111E-6 -0.10764 " pathEditMode="relative" rAng="0" ptsTypes="AA">
                                      <p:cBhvr>
                                        <p:cTn id="53" dur="700" spd="-100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2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7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7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7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7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7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7" grpId="0" animBg="1"/>
      <p:bldP spid="40" grpId="0" animBg="1"/>
      <p:bldP spid="40" grpId="1" animBg="1"/>
      <p:bldP spid="41" grpId="0" animBg="1"/>
      <p:bldP spid="41" grpId="1" animBg="1"/>
      <p:bldP spid="42" grpId="0" animBg="1"/>
      <p:bldP spid="42" grpId="1" animBg="1"/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  <p:bldP spid="47" grpId="0" animBg="1"/>
      <p:bldP spid="47" grpId="1" animBg="1"/>
      <p:bldP spid="50" grpId="0" animBg="1"/>
      <p:bldP spid="50" grpId="1" animBg="1"/>
    </p:bldLst>
  </p:timing>
</p:sldLayout>
</file>

<file path=ppt/slideLayouts/slideLayout38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 no ty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"/>
          <p:cNvSpPr>
            <a:spLocks noChangeArrowheads="1"/>
          </p:cNvSpPr>
          <p:nvPr userDrawn="1"/>
        </p:nvSpPr>
        <p:spPr bwMode="white">
          <a:xfrm>
            <a:off x="3" y="0"/>
            <a:ext cx="1057275" cy="57150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57594" tIns="28797" rIns="57594" bIns="28797"/>
          <a:lstStyle/>
          <a:p>
            <a:pPr algn="l" defTabSz="575942"/>
            <a:endParaRPr lang="en-US" sz="2000" dirty="0">
              <a:solidFill>
                <a:srgbClr val="FFFFFF"/>
              </a:solidFill>
              <a:latin typeface="Arial" pitchFamily="34" charset="0"/>
              <a:ea typeface="Apple LiGothic Medium" charset="-120"/>
              <a:cs typeface="+mn-cs"/>
              <a:sym typeface="Arial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5111" y="242097"/>
            <a:ext cx="8327414" cy="102180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8857832" y="5460507"/>
            <a:ext cx="286616" cy="303609"/>
          </a:xfrm>
          <a:prstGeom prst="rect">
            <a:avLst/>
          </a:prstGeom>
        </p:spPr>
        <p:txBody>
          <a:bodyPr vert="horz" lIns="57594" tIns="28797" rIns="57594" bIns="28797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2F5CCB13-0A32-4557-88E9-079F0C330695}" type="slidenum">
              <a:rPr lang="en-US" smtClean="0">
                <a:solidFill>
                  <a:srgbClr val="0096D6">
                    <a:tint val="75000"/>
                  </a:srgbClr>
                </a:solidFill>
                <a:latin typeface="Arial"/>
                <a:ea typeface="+mn-ea"/>
                <a:cs typeface="+mn-cs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>
              <a:solidFill>
                <a:srgbClr val="0096D6">
                  <a:tint val="75000"/>
                </a:srgbClr>
              </a:solidFill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7149482"/>
      </p:ext>
    </p:extLst>
  </p:cSld>
  <p:clrMapOvr>
    <a:masterClrMapping/>
  </p:clrMapOvr>
  <p:transition xmlns:p14="http://schemas.microsoft.com/office/powerpoint/2010/main"/>
</p:sldLayout>
</file>

<file path=ppt/slideLayouts/slideLayout38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no ty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ChangeArrowheads="1"/>
          </p:cNvSpPr>
          <p:nvPr userDrawn="1"/>
        </p:nvSpPr>
        <p:spPr bwMode="white">
          <a:xfrm>
            <a:off x="3" y="0"/>
            <a:ext cx="1057275" cy="57150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57594" tIns="28797" rIns="57594" bIns="28797"/>
          <a:lstStyle/>
          <a:p>
            <a:pPr algn="l" defTabSz="575942"/>
            <a:endParaRPr lang="en-US" sz="2000" dirty="0">
              <a:solidFill>
                <a:srgbClr val="FFFFFF"/>
              </a:solidFill>
              <a:latin typeface="Arial" pitchFamily="34" charset="0"/>
              <a:ea typeface="Apple LiGothic Medium" charset="-120"/>
              <a:cs typeface="+mn-cs"/>
              <a:sym typeface="Arial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55" y="229196"/>
            <a:ext cx="8357818" cy="9525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55" y="1285876"/>
            <a:ext cx="8357818" cy="377130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457155" y="714376"/>
            <a:ext cx="8357818" cy="428625"/>
          </a:xfrm>
        </p:spPr>
        <p:txBody>
          <a:bodyPr/>
          <a:lstStyle>
            <a:lvl1pPr marL="0" indent="0">
              <a:buNone/>
              <a:defRPr lang="en-US" sz="1900" dirty="0" smtClean="0">
                <a:solidFill>
                  <a:schemeClr val="accent2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8857832" y="5460507"/>
            <a:ext cx="286616" cy="303609"/>
          </a:xfrm>
          <a:prstGeom prst="rect">
            <a:avLst/>
          </a:prstGeom>
        </p:spPr>
        <p:txBody>
          <a:bodyPr vert="horz" lIns="57594" tIns="28797" rIns="57594" bIns="28797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2F5CCB13-0A32-4557-88E9-079F0C330695}" type="slidenum">
              <a:rPr lang="en-US" smtClean="0">
                <a:solidFill>
                  <a:srgbClr val="0096D6">
                    <a:tint val="75000"/>
                  </a:srgbClr>
                </a:solidFill>
                <a:latin typeface="Arial"/>
                <a:ea typeface="+mn-ea"/>
                <a:cs typeface="+mn-cs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>
              <a:solidFill>
                <a:srgbClr val="0096D6">
                  <a:tint val="75000"/>
                </a:srgbClr>
              </a:solidFill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72126119"/>
      </p:ext>
    </p:extLst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Slide Title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172454"/>
      </p:ext>
    </p:extLst>
  </p:cSld>
  <p:clrMapOvr>
    <a:masterClrMapping/>
  </p:clrMapOvr>
  <p:transition xmlns:p14="http://schemas.microsoft.com/office/powerpoint/2010/main">
    <p:wipe dir="r"/>
  </p:transition>
</p:sldLayout>
</file>

<file path=ppt/slideLayouts/slideLayout38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5296961"/>
            <a:ext cx="2133600" cy="304271"/>
          </a:xfrm>
          <a:prstGeom prst="rect">
            <a:avLst/>
          </a:prstGeom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fld id="{B6BAC12B-E223-48C8-B403-78720120ED15}" type="datetimeFigureOut">
              <a:rPr lang="en-US" sz="1800" smtClean="0">
                <a:solidFill>
                  <a:srgbClr val="0096D6"/>
                </a:solidFill>
                <a:latin typeface="Arial"/>
                <a:ea typeface="+mn-ea"/>
                <a:cs typeface="+mn-cs"/>
              </a:rPr>
              <a:pPr algn="l" fontAlgn="auto">
                <a:spcBef>
                  <a:spcPts val="0"/>
                </a:spcBef>
                <a:spcAft>
                  <a:spcPts val="0"/>
                </a:spcAft>
              </a:pPr>
              <a:t>9/9/15</a:t>
            </a:fld>
            <a:endParaRPr lang="en-US" sz="180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5296961"/>
            <a:ext cx="2895600" cy="304271"/>
          </a:xfrm>
          <a:prstGeom prst="rect">
            <a:avLst/>
          </a:prstGeom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1" y="5296961"/>
            <a:ext cx="2133600" cy="304271"/>
          </a:xfrm>
          <a:prstGeom prst="rect">
            <a:avLst/>
          </a:prstGeom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fld id="{8BF25901-F736-4D39-8F52-806F321E2428}" type="slidenum">
              <a:rPr lang="en-US" sz="1800" smtClean="0">
                <a:solidFill>
                  <a:srgbClr val="0096D6"/>
                </a:solidFill>
                <a:latin typeface="Arial"/>
                <a:ea typeface="+mn-ea"/>
                <a:cs typeface="+mn-cs"/>
              </a:rPr>
              <a:pPr algn="l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sz="180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3438603"/>
      </p:ext>
    </p:extLst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-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first slide_16x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sp>
        <p:nvSpPr>
          <p:cNvPr id="32" name="Title 1"/>
          <p:cNvSpPr>
            <a:spLocks noGrp="1"/>
          </p:cNvSpPr>
          <p:nvPr>
            <p:ph type="ctrTitle" hasCustomPrompt="1"/>
          </p:nvPr>
        </p:nvSpPr>
        <p:spPr>
          <a:xfrm>
            <a:off x="228600" y="615689"/>
            <a:ext cx="8686800" cy="3257816"/>
          </a:xfrm>
        </p:spPr>
        <p:txBody>
          <a:bodyPr anchor="t" anchorCtr="0">
            <a:noAutofit/>
          </a:bodyPr>
          <a:lstStyle>
            <a:lvl1pPr algn="ctr">
              <a:lnSpc>
                <a:spcPct val="80000"/>
              </a:lnSpc>
              <a:defRPr lang="en-US" sz="4600" b="1" kern="1200" spc="0" baseline="0" dirty="0"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Presentation Title Goes Here</a:t>
            </a:r>
            <a:endParaRPr lang="en-US" dirty="0"/>
          </a:p>
        </p:txBody>
      </p:sp>
      <p:sp>
        <p:nvSpPr>
          <p:cNvPr id="53" name="Rectangle 4"/>
          <p:cNvSpPr>
            <a:spLocks noChangeArrowheads="1"/>
          </p:cNvSpPr>
          <p:nvPr/>
        </p:nvSpPr>
        <p:spPr bwMode="ltGray">
          <a:xfrm>
            <a:off x="251386" y="5491744"/>
            <a:ext cx="3420515" cy="1752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099" tIns="41048" rIns="82099" bIns="41048" anchor="b" anchorCtr="0">
            <a:spAutoFit/>
          </a:bodyPr>
          <a:lstStyle/>
          <a:p>
            <a:pPr algn="l" defTabSz="814130" fontAlgn="auto">
              <a:spcBef>
                <a:spcPts val="0"/>
              </a:spcBef>
              <a:spcAft>
                <a:spcPts val="0"/>
              </a:spcAft>
            </a:pPr>
            <a:r>
              <a:rPr lang="en-US" sz="600" dirty="0" smtClean="0">
                <a:solidFill>
                  <a:srgbClr val="C0C0C0"/>
                </a:solidFill>
                <a:latin typeface="Arial"/>
                <a:ea typeface="+mn-ea"/>
                <a:cs typeface="+mn-cs"/>
              </a:rPr>
              <a:t>© 2011 Cisco and/or its affiliates. All rights reserved.</a:t>
            </a:r>
            <a:endParaRPr lang="en-US" sz="600" dirty="0">
              <a:solidFill>
                <a:srgbClr val="C0C0C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54" name="Rectangle 5"/>
          <p:cNvSpPr>
            <a:spLocks noChangeArrowheads="1"/>
          </p:cNvSpPr>
          <p:nvPr/>
        </p:nvSpPr>
        <p:spPr bwMode="ltGray">
          <a:xfrm>
            <a:off x="7789724" y="5490299"/>
            <a:ext cx="785938" cy="1752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099" tIns="41048" rIns="82099" bIns="41048" anchor="b">
            <a:spAutoFit/>
          </a:bodyPr>
          <a:lstStyle/>
          <a:p>
            <a:pPr algn="r" defTabSz="814130" fontAlgn="auto">
              <a:spcBef>
                <a:spcPts val="0"/>
              </a:spcBef>
              <a:spcAft>
                <a:spcPts val="0"/>
              </a:spcAft>
            </a:pPr>
            <a:r>
              <a:rPr lang="en-US" sz="600" dirty="0">
                <a:solidFill>
                  <a:srgbClr val="C0C0C0"/>
                </a:solidFill>
                <a:latin typeface="Arial"/>
                <a:ea typeface="+mn-ea"/>
                <a:cs typeface="+mn-cs"/>
              </a:rPr>
              <a:t>Cisco Confidential</a:t>
            </a:r>
          </a:p>
        </p:txBody>
      </p:sp>
      <p:sp>
        <p:nvSpPr>
          <p:cNvPr id="55" name="Rectangle 7"/>
          <p:cNvSpPr>
            <a:spLocks noChangeArrowheads="1"/>
          </p:cNvSpPr>
          <p:nvPr/>
        </p:nvSpPr>
        <p:spPr bwMode="ltGray">
          <a:xfrm>
            <a:off x="8640576" y="5486879"/>
            <a:ext cx="259840" cy="1752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099" tIns="41048" rIns="82099" bIns="41048" anchor="b">
            <a:spAutoFit/>
          </a:bodyPr>
          <a:lstStyle/>
          <a:p>
            <a:pPr algn="r" defTabSz="814130" fontAlgn="auto">
              <a:spcBef>
                <a:spcPts val="0"/>
              </a:spcBef>
              <a:spcAft>
                <a:spcPts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  <a:latin typeface="Arial"/>
                <a:ea typeface="+mn-ea"/>
                <a:cs typeface="+mn-cs"/>
              </a:rPr>
              <a:pPr algn="r" defTabSz="814130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3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371600" y="3863668"/>
            <a:ext cx="6400800" cy="282129"/>
          </a:xfrm>
        </p:spPr>
        <p:txBody>
          <a:bodyPr lIns="0" tIns="0" rIns="0" bIns="0" anchor="ctr" anchorCtr="1">
            <a:sp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sz="2000" b="1" kern="1200" dirty="0">
                <a:solidFill>
                  <a:schemeClr val="tx1">
                    <a:lumMod val="60000"/>
                    <a:lumOff val="4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0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1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1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22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2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3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3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4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Presenter Name</a:t>
            </a:r>
            <a:endParaRPr lang="en-US" dirty="0"/>
          </a:p>
        </p:txBody>
      </p:sp>
      <p:sp>
        <p:nvSpPr>
          <p:cNvPr id="34" name="Text Placeholder 40"/>
          <p:cNvSpPr>
            <a:spLocks noGrp="1"/>
          </p:cNvSpPr>
          <p:nvPr>
            <p:ph type="body" sz="quarter" idx="10" hasCustomPrompt="1"/>
          </p:nvPr>
        </p:nvSpPr>
        <p:spPr>
          <a:xfrm>
            <a:off x="1371600" y="4125901"/>
            <a:ext cx="6400800" cy="282129"/>
          </a:xfrm>
        </p:spPr>
        <p:txBody>
          <a:bodyPr lIns="0" tIns="0" rIns="0" bIns="0" anchor="ctr" anchorCtr="1">
            <a:sp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FontTx/>
              <a:buNone/>
              <a:defRPr lang="en-US" sz="2000" b="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0" indent="0"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0" indent="0"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0" indent="0"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0" indent="0"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Presenter Title</a:t>
            </a:r>
            <a:endParaRPr lang="en-US" dirty="0"/>
          </a:p>
        </p:txBody>
      </p:sp>
      <p:sp>
        <p:nvSpPr>
          <p:cNvPr id="35" name="Text Placeholder 43"/>
          <p:cNvSpPr>
            <a:spLocks noGrp="1"/>
          </p:cNvSpPr>
          <p:nvPr>
            <p:ph type="body" sz="quarter" idx="11" hasCustomPrompt="1"/>
          </p:nvPr>
        </p:nvSpPr>
        <p:spPr>
          <a:xfrm>
            <a:off x="1371600" y="4590244"/>
            <a:ext cx="6400800" cy="206467"/>
          </a:xfrm>
        </p:spPr>
        <p:txBody>
          <a:bodyPr vert="horz" lIns="0" tIns="0" rIns="0" bIns="0" rtlCol="0" anchor="ctr" anchorCtr="1">
            <a:sp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FontTx/>
              <a:buNone/>
              <a:defRPr lang="en-US" sz="1400" b="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marL="0" lvl="0" indent="0" algn="ctr" defTabSz="91411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6CA4B"/>
              </a:buClr>
              <a:buSzPct val="90000"/>
              <a:buFontTx/>
              <a:buNone/>
              <a:tabLst/>
            </a:pPr>
            <a:r>
              <a:rPr lang="en-US" dirty="0" smtClean="0"/>
              <a:t>Date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9424064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gu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kg_video 16x9.jpg"/>
          <p:cNvPicPr>
            <a:picLocks noChangeAspect="1"/>
          </p:cNvPicPr>
          <p:nvPr/>
        </p:nvPicPr>
        <p:blipFill>
          <a:blip r:embed="rId2"/>
          <a:srcRect t="22342" b="22899"/>
          <a:stretch>
            <a:fillRect/>
          </a:stretch>
        </p:blipFill>
        <p:spPr>
          <a:xfrm>
            <a:off x="320040" y="2540002"/>
            <a:ext cx="8503920" cy="2910417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0" y="2492051"/>
            <a:ext cx="9144000" cy="2984500"/>
          </a:xfrm>
          <a:prstGeom prst="rect">
            <a:avLst/>
          </a:prstGeom>
          <a:solidFill>
            <a:srgbClr val="0E24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1" tIns="45706" rIns="91411" bIns="45706" rtlCol="0" anchor="ctr"/>
          <a:lstStyle/>
          <a:p>
            <a:pPr defTabSz="914110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73805" y="1"/>
            <a:ext cx="8541607" cy="2751667"/>
          </a:xfrm>
          <a:effectLst/>
        </p:spPr>
        <p:txBody>
          <a:bodyPr vert="horz" lIns="91411" tIns="45706" rIns="82270" bIns="45706" rtlCol="0" anchor="b" anchorCtr="0">
            <a:noAutofit/>
          </a:bodyPr>
          <a:lstStyle>
            <a:lvl1pPr marL="0" indent="0" algn="l" defTabSz="914110" rtl="0" eaLnBrk="1" latinLnBrk="0" hangingPunct="1">
              <a:lnSpc>
                <a:spcPct val="80000"/>
              </a:lnSpc>
              <a:spcBef>
                <a:spcPct val="0"/>
              </a:spcBef>
              <a:buClr>
                <a:schemeClr val="tx1"/>
              </a:buClr>
              <a:buFont typeface="Arial" pitchFamily="34" charset="0"/>
              <a:buNone/>
              <a:defRPr lang="en-US" sz="5400" b="0" kern="1200" spc="0" baseline="0" dirty="0"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Presentation Title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4963847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4.81481E-6 L -1.94444E-6 -0.48102 " pathEditMode="relative" rAng="0" ptsTypes="AA">
                                      <p:cBhvr>
                                        <p:cTn id="6" dur="16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4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" grpId="0"/>
    </p:bldLst>
  </p:timing>
</p:sldLayout>
</file>

<file path=ppt/slideLayouts/slideLayout3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gu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bkg_video 16x9.jpg"/>
          <p:cNvPicPr>
            <a:picLocks noChangeAspect="1"/>
          </p:cNvPicPr>
          <p:nvPr/>
        </p:nvPicPr>
        <p:blipFill>
          <a:blip r:embed="rId2"/>
          <a:srcRect t="49224" b="22899"/>
          <a:stretch>
            <a:fillRect/>
          </a:stretch>
        </p:blipFill>
        <p:spPr>
          <a:xfrm>
            <a:off x="320040" y="3968751"/>
            <a:ext cx="8503920" cy="14816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21410" y="952511"/>
            <a:ext cx="8617807" cy="2693341"/>
          </a:xfrm>
        </p:spPr>
        <p:txBody>
          <a:bodyPr vert="horz" lIns="91411" tIns="45706" rIns="82270" bIns="45706" rtlCol="0" anchor="b" anchorCtr="0">
            <a:noAutofit/>
          </a:bodyPr>
          <a:lstStyle>
            <a:lvl1pPr marL="0" indent="0" algn="l" defTabSz="914110" rtl="0" eaLnBrk="1" latinLnBrk="0" hangingPunct="1">
              <a:lnSpc>
                <a:spcPct val="80000"/>
              </a:lnSpc>
              <a:spcBef>
                <a:spcPct val="0"/>
              </a:spcBef>
              <a:buClr>
                <a:schemeClr val="tx1"/>
              </a:buClr>
              <a:buFont typeface="Arial" pitchFamily="34" charset="0"/>
              <a:buNone/>
              <a:defRPr lang="en-US" sz="5400" b="0" kern="1200" spc="0" baseline="0" dirty="0">
                <a:gradFill>
                  <a:gsLst>
                    <a:gs pos="0">
                      <a:schemeClr val="tx1">
                        <a:lumMod val="60000"/>
                        <a:lumOff val="40000"/>
                      </a:schemeClr>
                    </a:gs>
                    <a:gs pos="44000">
                      <a:srgbClr val="40FFFE"/>
                    </a:gs>
                    <a:gs pos="100000">
                      <a:srgbClr val="1D93FF"/>
                    </a:gs>
                  </a:gsLst>
                  <a:lin ang="4800000" scaled="0"/>
                </a:gra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Presentation Title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4619152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714" y="317510"/>
            <a:ext cx="8588861" cy="741179"/>
          </a:xfrm>
        </p:spPr>
        <p:txBody>
          <a:bodyPr vert="horz" lIns="91411" tIns="45706" rIns="82270" bIns="45706" rtlCol="0" anchor="b" anchorCtr="0">
            <a:noAutofit/>
          </a:bodyPr>
          <a:lstStyle>
            <a:lvl1pPr algn="l" defTabSz="91411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0074DE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29702" y="1120140"/>
            <a:ext cx="8578850" cy="3769360"/>
          </a:xfrm>
        </p:spPr>
        <p:txBody>
          <a:bodyPr>
            <a:noAutofit/>
          </a:bodyPr>
          <a:lstStyle>
            <a:lvl1pPr>
              <a:lnSpc>
                <a:spcPct val="95000"/>
              </a:lnSpc>
              <a:spcBef>
                <a:spcPts val="840"/>
              </a:spcBef>
              <a:defRPr sz="2200">
                <a:solidFill>
                  <a:schemeClr val="bg1"/>
                </a:solidFill>
                <a:latin typeface="+mj-lt"/>
              </a:defRPr>
            </a:lvl1pPr>
            <a:lvl2pPr>
              <a:lnSpc>
                <a:spcPct val="95000"/>
              </a:lnSpc>
              <a:spcBef>
                <a:spcPts val="840"/>
              </a:spcBef>
              <a:defRPr>
                <a:solidFill>
                  <a:schemeClr val="bg1"/>
                </a:solidFill>
                <a:latin typeface="+mj-lt"/>
              </a:defRPr>
            </a:lvl2pPr>
            <a:lvl3pPr>
              <a:spcBef>
                <a:spcPts val="840"/>
              </a:spcBef>
              <a:defRPr sz="1500">
                <a:solidFill>
                  <a:schemeClr val="bg1"/>
                </a:solidFill>
                <a:latin typeface="+mj-lt"/>
              </a:defRPr>
            </a:lvl3pPr>
            <a:lvl4pPr>
              <a:spcBef>
                <a:spcPts val="840"/>
              </a:spcBef>
              <a:defRPr>
                <a:solidFill>
                  <a:schemeClr val="bg1"/>
                </a:solidFill>
                <a:latin typeface="+mj-lt"/>
              </a:defRPr>
            </a:lvl4pPr>
            <a:lvl5pPr>
              <a:spcBef>
                <a:spcPts val="840"/>
              </a:spcBef>
              <a:defRPr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29703" y="5051773"/>
            <a:ext cx="8412480" cy="230833"/>
          </a:xfrm>
        </p:spPr>
        <p:txBody>
          <a:bodyPr vert="horz" wrap="square" lIns="91411" tIns="45706" rIns="91411" bIns="45706" rtlCol="0" anchor="b" anchorCtr="0">
            <a:noAutofit/>
          </a:bodyPr>
          <a:lstStyle>
            <a:lvl1pPr marL="0" indent="0" algn="l" defTabSz="804608">
              <a:lnSpc>
                <a:spcPct val="90000"/>
              </a:lnSpc>
              <a:spcBef>
                <a:spcPct val="50000"/>
              </a:spcBef>
              <a:buNone/>
              <a:defRPr lang="en-US" sz="12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>
              <a:buFont typeface="Arial" pitchFamily="34" charset="0"/>
              <a:buNone/>
              <a:defRPr sz="1400"/>
            </a:lvl2pPr>
            <a:lvl3pPr>
              <a:buFont typeface="Arial" pitchFamily="34" charset="0"/>
              <a:buNone/>
              <a:defRPr sz="1400"/>
            </a:lvl3pPr>
            <a:lvl4pPr>
              <a:buFont typeface="Arial" pitchFamily="34" charset="0"/>
              <a:buNone/>
              <a:defRPr sz="1400"/>
            </a:lvl4pPr>
            <a:lvl5pPr>
              <a:buFont typeface="Arial" pitchFamily="34" charset="0"/>
              <a:buNone/>
              <a:defRPr sz="1400"/>
            </a:lvl5pPr>
          </a:lstStyle>
          <a:p>
            <a:pPr marL="228526" lvl="0" indent="-228526" algn="l" defTabSz="804608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SzPct val="90000"/>
              <a:buFont typeface="Arial" pitchFamily="34" charset="0"/>
              <a:buNone/>
              <a:tabLst/>
            </a:pPr>
            <a:r>
              <a:rPr lang="en-US" dirty="0" smtClean="0"/>
              <a:t>Source: Placeholder for Notes Is 12 Points</a:t>
            </a:r>
          </a:p>
        </p:txBody>
      </p:sp>
    </p:spTree>
    <p:extLst>
      <p:ext uri="{BB962C8B-B14F-4D97-AF65-F5344CB8AC3E}">
        <p14:creationId xmlns:p14="http://schemas.microsoft.com/office/powerpoint/2010/main" val="2003683626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_Without Multi-color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5049630"/>
            <a:ext cx="9144000" cy="444500"/>
          </a:xfrm>
          <a:prstGeom prst="rect">
            <a:avLst/>
          </a:prstGeom>
          <a:solidFill>
            <a:srgbClr val="0E24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1" tIns="45706" rIns="91411" bIns="45706" rtlCol="0" anchor="ctr"/>
          <a:lstStyle/>
          <a:p>
            <a:pPr defTabSz="914110" fontAlgn="auto">
              <a:spcBef>
                <a:spcPts val="0"/>
              </a:spcBef>
              <a:spcAft>
                <a:spcPts val="0"/>
              </a:spcAft>
            </a:pPr>
            <a:endParaRPr lang="en-US" sz="1800" dirty="0" smtClean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714" y="317510"/>
            <a:ext cx="8588861" cy="741179"/>
          </a:xfrm>
        </p:spPr>
        <p:txBody>
          <a:bodyPr vert="horz" lIns="91411" tIns="45706" rIns="82270" bIns="45706" rtlCol="0" anchor="b" anchorCtr="0">
            <a:noAutofit/>
          </a:bodyPr>
          <a:lstStyle>
            <a:lvl1pPr algn="l" defTabSz="91411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0074DE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29702" y="1120140"/>
            <a:ext cx="8578850" cy="3769360"/>
          </a:xfrm>
        </p:spPr>
        <p:txBody>
          <a:bodyPr>
            <a:noAutofit/>
          </a:bodyPr>
          <a:lstStyle>
            <a:lvl1pPr>
              <a:lnSpc>
                <a:spcPct val="95000"/>
              </a:lnSpc>
              <a:spcBef>
                <a:spcPts val="840"/>
              </a:spcBef>
              <a:defRPr sz="2200">
                <a:solidFill>
                  <a:schemeClr val="bg1"/>
                </a:solidFill>
                <a:latin typeface="+mj-lt"/>
              </a:defRPr>
            </a:lvl1pPr>
            <a:lvl2pPr>
              <a:lnSpc>
                <a:spcPct val="95000"/>
              </a:lnSpc>
              <a:spcBef>
                <a:spcPts val="840"/>
              </a:spcBef>
              <a:defRPr>
                <a:solidFill>
                  <a:schemeClr val="bg1"/>
                </a:solidFill>
                <a:latin typeface="+mj-lt"/>
              </a:defRPr>
            </a:lvl2pPr>
            <a:lvl3pPr>
              <a:spcBef>
                <a:spcPts val="840"/>
              </a:spcBef>
              <a:defRPr>
                <a:solidFill>
                  <a:schemeClr val="bg1"/>
                </a:solidFill>
                <a:latin typeface="+mj-lt"/>
              </a:defRPr>
            </a:lvl3pPr>
            <a:lvl4pPr>
              <a:spcBef>
                <a:spcPts val="840"/>
              </a:spcBef>
              <a:defRPr>
                <a:solidFill>
                  <a:schemeClr val="bg1"/>
                </a:solidFill>
                <a:latin typeface="+mj-lt"/>
              </a:defRPr>
            </a:lvl4pPr>
            <a:lvl5pPr>
              <a:spcBef>
                <a:spcPts val="840"/>
              </a:spcBef>
              <a:defRPr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29703" y="5051773"/>
            <a:ext cx="8412480" cy="230833"/>
          </a:xfrm>
        </p:spPr>
        <p:txBody>
          <a:bodyPr vert="horz" wrap="square" lIns="91411" tIns="45706" rIns="91411" bIns="45706" rtlCol="0" anchor="b" anchorCtr="0">
            <a:noAutofit/>
          </a:bodyPr>
          <a:lstStyle>
            <a:lvl1pPr marL="0" indent="0" algn="l" defTabSz="804608">
              <a:lnSpc>
                <a:spcPct val="90000"/>
              </a:lnSpc>
              <a:spcBef>
                <a:spcPct val="50000"/>
              </a:spcBef>
              <a:buNone/>
              <a:defRPr lang="en-US" sz="12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>
              <a:buFont typeface="Arial" pitchFamily="34" charset="0"/>
              <a:buNone/>
              <a:defRPr sz="1400"/>
            </a:lvl2pPr>
            <a:lvl3pPr>
              <a:buFont typeface="Arial" pitchFamily="34" charset="0"/>
              <a:buNone/>
              <a:defRPr sz="1400"/>
            </a:lvl3pPr>
            <a:lvl4pPr>
              <a:buFont typeface="Arial" pitchFamily="34" charset="0"/>
              <a:buNone/>
              <a:defRPr sz="1400"/>
            </a:lvl4pPr>
            <a:lvl5pPr>
              <a:buFont typeface="Arial" pitchFamily="34" charset="0"/>
              <a:buNone/>
              <a:defRPr sz="1400"/>
            </a:lvl5pPr>
          </a:lstStyle>
          <a:p>
            <a:pPr marL="228526" lvl="0" indent="-228526" algn="l" defTabSz="804608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SzPct val="90000"/>
              <a:buFont typeface="Arial" pitchFamily="34" charset="0"/>
              <a:buNone/>
              <a:tabLst/>
            </a:pPr>
            <a:r>
              <a:rPr lang="en-US" dirty="0" smtClean="0"/>
              <a:t>Source: Placeholder for Notes Is 12 Points</a:t>
            </a:r>
          </a:p>
        </p:txBody>
      </p:sp>
    </p:spTree>
    <p:extLst>
      <p:ext uri="{BB962C8B-B14F-4D97-AF65-F5344CB8AC3E}">
        <p14:creationId xmlns:p14="http://schemas.microsoft.com/office/powerpoint/2010/main" val="4272373978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 Grey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rrowheads="1"/>
          </p:cNvSpPr>
          <p:nvPr userDrawn="1"/>
        </p:nvSpPr>
        <p:spPr bwMode="hidden">
          <a:xfrm>
            <a:off x="0" y="2800616"/>
            <a:ext cx="9144000" cy="2914385"/>
          </a:xfrm>
          <a:prstGeom prst="rect">
            <a:avLst/>
          </a:prstGeom>
          <a:gradFill rotWithShape="1">
            <a:gsLst>
              <a:gs pos="0">
                <a:srgbClr val="FFFFFF">
                  <a:alpha val="0"/>
                </a:srgbClr>
              </a:gs>
              <a:gs pos="100000">
                <a:srgbClr val="8E8E95">
                  <a:alpha val="50000"/>
                </a:srgbClr>
              </a:gs>
            </a:gsLst>
            <a:lin ang="5400000" scaled="1"/>
          </a:gradFill>
          <a:ln w="9525" algn="ctr">
            <a:noFill/>
            <a:miter lim="800000"/>
            <a:headEnd/>
            <a:tailEnd/>
          </a:ln>
          <a:effectLst/>
        </p:spPr>
        <p:txBody>
          <a:bodyPr lIns="82119" tIns="41058" rIns="82119" bIns="41058" anchor="ctr">
            <a:no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93753" y="254000"/>
            <a:ext cx="7435849" cy="698500"/>
          </a:xfrm>
        </p:spPr>
        <p:txBody>
          <a:bodyPr/>
          <a:lstStyle/>
          <a:p>
            <a:r>
              <a:rPr lang="en-US" dirty="0" smtClean="0"/>
              <a:t>Slide Title Goes Here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en-US" dirty="0" smtClean="0"/>
              <a:t>Body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793753" y="988785"/>
            <a:ext cx="7435849" cy="317500"/>
          </a:xfrm>
        </p:spPr>
        <p:txBody>
          <a:bodyPr anchor="ctr" anchorCtr="0">
            <a:noAutofit/>
          </a:bodyPr>
          <a:lstStyle>
            <a:lvl1pPr>
              <a:buFontTx/>
              <a:buNone/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dirty="0" smtClean="0"/>
              <a:t>Subtitle Goes Here</a:t>
            </a:r>
            <a:endParaRPr lang="en-US" dirty="0"/>
          </a:p>
        </p:txBody>
      </p:sp>
      <p:sp>
        <p:nvSpPr>
          <p:cNvPr id="2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793751" y="5259064"/>
            <a:ext cx="7461250" cy="307770"/>
          </a:xfrm>
        </p:spPr>
        <p:txBody>
          <a:bodyPr wrap="square" anchor="b" anchorCtr="0">
            <a:spAutoFit/>
          </a:bodyPr>
          <a:lstStyle>
            <a:lvl1pPr algn="l" defTabSz="804808">
              <a:lnSpc>
                <a:spcPct val="100000"/>
              </a:lnSpc>
              <a:spcBef>
                <a:spcPct val="50000"/>
              </a:spcBef>
              <a:buNone/>
              <a:defRPr sz="1400"/>
            </a:lvl1pPr>
            <a:lvl2pPr>
              <a:buFont typeface="Arial" pitchFamily="34" charset="0"/>
              <a:buNone/>
              <a:defRPr sz="1400"/>
            </a:lvl2pPr>
            <a:lvl3pPr>
              <a:buFont typeface="Arial" pitchFamily="34" charset="0"/>
              <a:buNone/>
              <a:defRPr sz="1400"/>
            </a:lvl3pPr>
            <a:lvl4pPr>
              <a:buFont typeface="Arial" pitchFamily="34" charset="0"/>
              <a:buNone/>
              <a:defRPr sz="1400"/>
            </a:lvl4pPr>
            <a:lvl5pPr>
              <a:buFont typeface="Arial" pitchFamily="34" charset="0"/>
              <a:buNone/>
              <a:defRPr sz="1400"/>
            </a:lvl5pPr>
          </a:lstStyle>
          <a:p>
            <a:pPr lvl="0"/>
            <a:r>
              <a:rPr lang="en-US" dirty="0" smtClean="0"/>
              <a:t>Source: Placeholder for Notes Is 14 Points</a:t>
            </a:r>
          </a:p>
        </p:txBody>
      </p:sp>
    </p:spTree>
    <p:extLst>
      <p:ext uri="{BB962C8B-B14F-4D97-AF65-F5344CB8AC3E}">
        <p14:creationId xmlns:p14="http://schemas.microsoft.com/office/powerpoint/2010/main" val="3086043525"/>
      </p:ext>
    </p:extLst>
  </p:cSld>
  <p:clrMapOvr>
    <a:masterClrMapping/>
  </p:clrMapOvr>
  <p:transition xmlns:p14="http://schemas.microsoft.com/office/powerpoint/2010/main">
    <p:wipe dir="r"/>
  </p:transition>
</p:sldLayout>
</file>

<file path=ppt/slideLayouts/slideLayout3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 with gradient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5049630"/>
            <a:ext cx="9144000" cy="444500"/>
          </a:xfrm>
          <a:prstGeom prst="rect">
            <a:avLst/>
          </a:prstGeom>
          <a:solidFill>
            <a:srgbClr val="001E4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1" tIns="45706" rIns="91411" bIns="45706" rtlCol="0" anchor="ctr"/>
          <a:lstStyle/>
          <a:p>
            <a:pPr defTabSz="457169" fontAlgn="auto">
              <a:spcBef>
                <a:spcPts val="0"/>
              </a:spcBef>
              <a:spcAft>
                <a:spcPts val="0"/>
              </a:spcAft>
            </a:pPr>
            <a:endParaRPr lang="en-US" sz="1800" dirty="0" smtClean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476501"/>
            <a:ext cx="9144000" cy="32385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75000"/>
                  <a:shade val="30000"/>
                  <a:satMod val="115000"/>
                  <a:alpha val="0"/>
                </a:schemeClr>
              </a:gs>
              <a:gs pos="100000">
                <a:srgbClr val="2459A0"/>
              </a:gs>
            </a:gsLst>
            <a:lin ang="5400000" scaled="0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4003" tIns="32002" rIns="64003" bIns="32002" rtlCol="0" anchor="ctr"/>
          <a:lstStyle/>
          <a:p>
            <a:pPr defTabSz="640037" fontAlgn="auto">
              <a:spcBef>
                <a:spcPts val="0"/>
              </a:spcBef>
              <a:spcAft>
                <a:spcPts val="0"/>
              </a:spcAft>
            </a:pPr>
            <a:endParaRPr lang="en-US" sz="1300" dirty="0" smtClean="0">
              <a:gradFill>
                <a:gsLst>
                  <a:gs pos="0">
                    <a:srgbClr val="00519A"/>
                  </a:gs>
                  <a:gs pos="100000">
                    <a:srgbClr val="003882"/>
                  </a:gs>
                </a:gsLst>
                <a:lin ang="4800000" scaled="0"/>
              </a:gradFill>
              <a:latin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714" y="317510"/>
            <a:ext cx="8588861" cy="741179"/>
          </a:xfrm>
        </p:spPr>
        <p:txBody>
          <a:bodyPr vert="horz" lIns="91411" tIns="45706" rIns="82270" bIns="45706" rtlCol="0" anchor="b" anchorCtr="0">
            <a:noAutofit/>
          </a:bodyPr>
          <a:lstStyle>
            <a:lvl1pPr algn="l" defTabSz="91411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0074DE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29702" y="1120140"/>
            <a:ext cx="8578850" cy="3769360"/>
          </a:xfrm>
        </p:spPr>
        <p:txBody>
          <a:bodyPr>
            <a:noAutofit/>
          </a:bodyPr>
          <a:lstStyle>
            <a:lvl1pPr>
              <a:lnSpc>
                <a:spcPct val="95000"/>
              </a:lnSpc>
              <a:spcBef>
                <a:spcPts val="840"/>
              </a:spcBef>
              <a:defRPr sz="2200">
                <a:solidFill>
                  <a:schemeClr val="bg1"/>
                </a:solidFill>
                <a:latin typeface="+mj-lt"/>
              </a:defRPr>
            </a:lvl1pPr>
            <a:lvl2pPr>
              <a:lnSpc>
                <a:spcPct val="95000"/>
              </a:lnSpc>
              <a:spcBef>
                <a:spcPts val="840"/>
              </a:spcBef>
              <a:defRPr>
                <a:solidFill>
                  <a:schemeClr val="bg1"/>
                </a:solidFill>
                <a:latin typeface="+mj-lt"/>
              </a:defRPr>
            </a:lvl2pPr>
            <a:lvl3pPr>
              <a:spcBef>
                <a:spcPts val="840"/>
              </a:spcBef>
              <a:defRPr>
                <a:solidFill>
                  <a:schemeClr val="bg1"/>
                </a:solidFill>
                <a:latin typeface="+mj-lt"/>
              </a:defRPr>
            </a:lvl3pPr>
            <a:lvl4pPr>
              <a:spcBef>
                <a:spcPts val="840"/>
              </a:spcBef>
              <a:defRPr>
                <a:solidFill>
                  <a:schemeClr val="bg1"/>
                </a:solidFill>
                <a:latin typeface="+mj-lt"/>
              </a:defRPr>
            </a:lvl4pPr>
            <a:lvl5pPr>
              <a:spcBef>
                <a:spcPts val="840"/>
              </a:spcBef>
              <a:defRPr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29703" y="5051773"/>
            <a:ext cx="8412480" cy="230833"/>
          </a:xfrm>
        </p:spPr>
        <p:txBody>
          <a:bodyPr vert="horz" wrap="square" lIns="91411" tIns="45706" rIns="91411" bIns="45706" rtlCol="0" anchor="b" anchorCtr="0">
            <a:noAutofit/>
          </a:bodyPr>
          <a:lstStyle>
            <a:lvl1pPr marL="0" indent="0" algn="l" defTabSz="804608">
              <a:lnSpc>
                <a:spcPct val="90000"/>
              </a:lnSpc>
              <a:spcBef>
                <a:spcPct val="50000"/>
              </a:spcBef>
              <a:buNone/>
              <a:defRPr lang="en-US" sz="12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>
              <a:buFont typeface="Arial" pitchFamily="34" charset="0"/>
              <a:buNone/>
              <a:defRPr sz="1400"/>
            </a:lvl2pPr>
            <a:lvl3pPr>
              <a:buFont typeface="Arial" pitchFamily="34" charset="0"/>
              <a:buNone/>
              <a:defRPr sz="1400"/>
            </a:lvl3pPr>
            <a:lvl4pPr>
              <a:buFont typeface="Arial" pitchFamily="34" charset="0"/>
              <a:buNone/>
              <a:defRPr sz="1400"/>
            </a:lvl4pPr>
            <a:lvl5pPr>
              <a:buFont typeface="Arial" pitchFamily="34" charset="0"/>
              <a:buNone/>
              <a:defRPr sz="1400"/>
            </a:lvl5pPr>
          </a:lstStyle>
          <a:p>
            <a:pPr marL="228526" lvl="0" indent="-228526" algn="l" defTabSz="804608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SzPct val="90000"/>
              <a:buFont typeface="Arial" pitchFamily="34" charset="0"/>
              <a:buNone/>
              <a:tabLst/>
            </a:pPr>
            <a:r>
              <a:rPr lang="en-US" dirty="0" smtClean="0"/>
              <a:t>Source: Placeholder for Notes Is 12 Points</a:t>
            </a:r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ltGray">
          <a:xfrm>
            <a:off x="251386" y="5491744"/>
            <a:ext cx="3420515" cy="1752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099" tIns="41048" rIns="82099" bIns="41048" anchor="b" anchorCtr="0">
            <a:spAutoFit/>
          </a:bodyPr>
          <a:lstStyle/>
          <a:p>
            <a:pPr algn="l" defTabSz="814130" fontAlgn="auto">
              <a:spcBef>
                <a:spcPts val="0"/>
              </a:spcBef>
              <a:spcAft>
                <a:spcPts val="0"/>
              </a:spcAft>
            </a:pPr>
            <a:r>
              <a:rPr lang="en-US" sz="600" dirty="0" smtClean="0">
                <a:solidFill>
                  <a:srgbClr val="C0C0C0"/>
                </a:solidFill>
                <a:latin typeface="Arial"/>
                <a:ea typeface="+mn-ea"/>
                <a:cs typeface="+mn-cs"/>
              </a:rPr>
              <a:t>© 2011 Cisco and/or its affiliates. All rights reserved.</a:t>
            </a:r>
            <a:endParaRPr lang="en-US" sz="600" dirty="0">
              <a:solidFill>
                <a:srgbClr val="C0C0C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10" name="Rectangle 5"/>
          <p:cNvSpPr>
            <a:spLocks noChangeArrowheads="1"/>
          </p:cNvSpPr>
          <p:nvPr/>
        </p:nvSpPr>
        <p:spPr bwMode="ltGray">
          <a:xfrm>
            <a:off x="7789724" y="5490299"/>
            <a:ext cx="785938" cy="1752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099" tIns="41048" rIns="82099" bIns="41048" anchor="b">
            <a:spAutoFit/>
          </a:bodyPr>
          <a:lstStyle/>
          <a:p>
            <a:pPr algn="r" defTabSz="814130" fontAlgn="auto">
              <a:spcBef>
                <a:spcPts val="0"/>
              </a:spcBef>
              <a:spcAft>
                <a:spcPts val="0"/>
              </a:spcAft>
            </a:pPr>
            <a:r>
              <a:rPr lang="en-US" sz="600" dirty="0">
                <a:solidFill>
                  <a:srgbClr val="C0C0C0"/>
                </a:solidFill>
                <a:latin typeface="Arial"/>
                <a:ea typeface="+mn-ea"/>
                <a:cs typeface="+mn-cs"/>
              </a:rPr>
              <a:t>Cisco Confidential</a:t>
            </a:r>
          </a:p>
        </p:txBody>
      </p:sp>
      <p:sp>
        <p:nvSpPr>
          <p:cNvPr id="11" name="Rectangle 7"/>
          <p:cNvSpPr>
            <a:spLocks noChangeArrowheads="1"/>
          </p:cNvSpPr>
          <p:nvPr/>
        </p:nvSpPr>
        <p:spPr bwMode="ltGray">
          <a:xfrm>
            <a:off x="8640576" y="5486879"/>
            <a:ext cx="259840" cy="1752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099" tIns="41048" rIns="82099" bIns="41048" anchor="b">
            <a:spAutoFit/>
          </a:bodyPr>
          <a:lstStyle/>
          <a:p>
            <a:pPr algn="r" defTabSz="814130" fontAlgn="auto">
              <a:spcBef>
                <a:spcPts val="0"/>
              </a:spcBef>
              <a:spcAft>
                <a:spcPts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  <a:latin typeface="Arial"/>
                <a:ea typeface="+mn-ea"/>
                <a:cs typeface="+mn-cs"/>
              </a:rPr>
              <a:pPr algn="r" defTabSz="814130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45864390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_Heav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 noChangeAspect="1"/>
          </p:cNvSpPr>
          <p:nvPr>
            <p:ph type="body" sz="quarter" idx="10"/>
          </p:nvPr>
        </p:nvSpPr>
        <p:spPr>
          <a:xfrm>
            <a:off x="229716" y="1116463"/>
            <a:ext cx="4122425" cy="4154046"/>
          </a:xfrm>
        </p:spPr>
        <p:txBody>
          <a:bodyPr>
            <a:noAutofit/>
          </a:bodyPr>
          <a:lstStyle>
            <a:lvl1pPr>
              <a:lnSpc>
                <a:spcPct val="95000"/>
              </a:lnSpc>
              <a:spcBef>
                <a:spcPts val="840"/>
              </a:spcBef>
              <a:defRPr sz="1800">
                <a:solidFill>
                  <a:schemeClr val="bg1"/>
                </a:solidFill>
                <a:latin typeface="+mj-lt"/>
              </a:defRPr>
            </a:lvl1pPr>
            <a:lvl2pPr>
              <a:lnSpc>
                <a:spcPct val="95000"/>
              </a:lnSpc>
              <a:spcBef>
                <a:spcPts val="840"/>
              </a:spcBef>
              <a:defRPr sz="1400">
                <a:solidFill>
                  <a:schemeClr val="bg1"/>
                </a:solidFill>
                <a:latin typeface="+mj-lt"/>
              </a:defRPr>
            </a:lvl2pPr>
            <a:lvl3pPr>
              <a:spcBef>
                <a:spcPts val="840"/>
              </a:spcBef>
              <a:defRPr sz="1200">
                <a:solidFill>
                  <a:schemeClr val="bg1"/>
                </a:solidFill>
                <a:latin typeface="+mj-lt"/>
              </a:defRPr>
            </a:lvl3pPr>
            <a:lvl4pPr>
              <a:spcBef>
                <a:spcPts val="840"/>
              </a:spcBef>
              <a:defRPr sz="1100">
                <a:solidFill>
                  <a:schemeClr val="bg1"/>
                </a:solidFill>
                <a:latin typeface="+mj-lt"/>
              </a:defRPr>
            </a:lvl4pPr>
            <a:lvl5pPr>
              <a:spcBef>
                <a:spcPts val="840"/>
              </a:spcBef>
              <a:defRPr sz="11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706793" y="1116463"/>
            <a:ext cx="4122425" cy="4154046"/>
          </a:xfrm>
        </p:spPr>
        <p:txBody>
          <a:bodyPr>
            <a:noAutofit/>
          </a:bodyPr>
          <a:lstStyle>
            <a:lvl1pPr>
              <a:lnSpc>
                <a:spcPct val="95000"/>
              </a:lnSpc>
              <a:spcBef>
                <a:spcPts val="840"/>
              </a:spcBef>
              <a:defRPr sz="1800">
                <a:solidFill>
                  <a:schemeClr val="bg1"/>
                </a:solidFill>
                <a:latin typeface="+mj-lt"/>
              </a:defRPr>
            </a:lvl1pPr>
            <a:lvl2pPr>
              <a:lnSpc>
                <a:spcPct val="95000"/>
              </a:lnSpc>
              <a:spcBef>
                <a:spcPts val="840"/>
              </a:spcBef>
              <a:defRPr sz="1400">
                <a:solidFill>
                  <a:schemeClr val="bg1"/>
                </a:solidFill>
                <a:latin typeface="+mj-lt"/>
              </a:defRPr>
            </a:lvl2pPr>
            <a:lvl3pPr>
              <a:spcBef>
                <a:spcPts val="840"/>
              </a:spcBef>
              <a:defRPr sz="1200">
                <a:solidFill>
                  <a:schemeClr val="bg1"/>
                </a:solidFill>
                <a:latin typeface="+mj-lt"/>
              </a:defRPr>
            </a:lvl3pPr>
            <a:lvl4pPr>
              <a:spcBef>
                <a:spcPts val="840"/>
              </a:spcBef>
              <a:defRPr sz="1100">
                <a:solidFill>
                  <a:schemeClr val="bg1"/>
                </a:solidFill>
                <a:latin typeface="+mj-lt"/>
              </a:defRPr>
            </a:lvl4pPr>
            <a:lvl5pPr>
              <a:spcBef>
                <a:spcPts val="840"/>
              </a:spcBef>
              <a:defRPr sz="11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229713" y="317510"/>
            <a:ext cx="8588861" cy="741179"/>
          </a:xfrm>
          <a:prstGeom prst="rect">
            <a:avLst/>
          </a:prstGeom>
        </p:spPr>
        <p:txBody>
          <a:bodyPr vert="horz" lIns="91411" tIns="45706" rIns="82270" bIns="45706" rtlCol="0" anchor="b" anchorCtr="0">
            <a:noAutofit/>
          </a:bodyPr>
          <a:lstStyle>
            <a:lvl1pPr algn="l" defTabSz="91411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0074DE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5607022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 with pull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>
          <a:xfrm>
            <a:off x="0" y="5087817"/>
            <a:ext cx="9144000" cy="382238"/>
          </a:xfrm>
          <a:prstGeom prst="rect">
            <a:avLst/>
          </a:prstGeom>
          <a:solidFill>
            <a:srgbClr val="0E24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1" tIns="45706" rIns="91411" bIns="45706" rtlCol="0" anchor="ctr"/>
          <a:lstStyle/>
          <a:p>
            <a:pPr defTabSz="914110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4607040" y="1135730"/>
            <a:ext cx="4216920" cy="3994994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00519A"/>
              </a:gs>
              <a:gs pos="100000">
                <a:srgbClr val="00193A"/>
              </a:gs>
            </a:gsLst>
            <a:lin ang="3600000" scaled="0"/>
          </a:gradFill>
          <a:ln w="12700">
            <a:noFill/>
          </a:ln>
          <a:effectLst>
            <a:outerShdw blurRad="190500" dist="88900" dir="2700000" algn="ctr" rotWithShape="0">
              <a:srgbClr val="000000">
                <a:alpha val="4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4003" tIns="32002" rIns="64003" bIns="32002" rtlCol="0" anchor="ctr"/>
          <a:lstStyle/>
          <a:p>
            <a:pPr defTabSz="640037" fontAlgn="auto">
              <a:lnSpc>
                <a:spcPct val="95000"/>
              </a:lnSpc>
              <a:spcBef>
                <a:spcPts val="840"/>
              </a:spcBef>
              <a:spcAft>
                <a:spcPts val="0"/>
              </a:spcAft>
            </a:pPr>
            <a:endParaRPr lang="en-US" sz="13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39730" y="1116464"/>
            <a:ext cx="4103687" cy="4090546"/>
          </a:xfrm>
        </p:spPr>
        <p:txBody>
          <a:bodyPr>
            <a:noAutofit/>
          </a:bodyPr>
          <a:lstStyle>
            <a:lvl1pPr>
              <a:lnSpc>
                <a:spcPct val="95000"/>
              </a:lnSpc>
              <a:spcBef>
                <a:spcPts val="840"/>
              </a:spcBef>
              <a:defRPr sz="2200">
                <a:solidFill>
                  <a:schemeClr val="bg1"/>
                </a:solidFill>
                <a:latin typeface="+mj-lt"/>
              </a:defRPr>
            </a:lvl1pPr>
            <a:lvl2pPr>
              <a:lnSpc>
                <a:spcPct val="95000"/>
              </a:lnSpc>
              <a:spcBef>
                <a:spcPts val="840"/>
              </a:spcBef>
              <a:defRPr>
                <a:solidFill>
                  <a:schemeClr val="bg1"/>
                </a:solidFill>
                <a:latin typeface="+mj-lt"/>
              </a:defRPr>
            </a:lvl2pPr>
            <a:lvl3pPr>
              <a:spcBef>
                <a:spcPts val="840"/>
              </a:spcBef>
              <a:defRPr>
                <a:solidFill>
                  <a:schemeClr val="bg1"/>
                </a:solidFill>
                <a:latin typeface="+mj-lt"/>
              </a:defRPr>
            </a:lvl3pPr>
            <a:lvl4pPr>
              <a:spcBef>
                <a:spcPts val="840"/>
              </a:spcBef>
              <a:defRPr>
                <a:solidFill>
                  <a:schemeClr val="bg1"/>
                </a:solidFill>
                <a:latin typeface="+mj-lt"/>
              </a:defRPr>
            </a:lvl4pPr>
            <a:lvl5pPr>
              <a:spcBef>
                <a:spcPts val="840"/>
              </a:spcBef>
              <a:defRPr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89906" y="1233300"/>
            <a:ext cx="4025481" cy="3402206"/>
          </a:xfrm>
        </p:spPr>
        <p:txBody>
          <a:bodyPr vert="horz" lIns="64003" tIns="32002" rIns="0" bIns="32002" rtlCol="0">
            <a:noAutofit/>
          </a:bodyPr>
          <a:lstStyle>
            <a:lvl1pPr marL="166677" indent="-166677" algn="l" defTabSz="914110" rtl="0" eaLnBrk="1" latinLnBrk="0" hangingPunct="1">
              <a:lnSpc>
                <a:spcPct val="95000"/>
              </a:lnSpc>
              <a:spcBef>
                <a:spcPts val="0"/>
              </a:spcBef>
              <a:buClr>
                <a:schemeClr val="tx1"/>
              </a:buClr>
              <a:buSzPct val="90000"/>
              <a:buFont typeface="Arial" pitchFamily="34" charset="0"/>
              <a:buNone/>
              <a:tabLst/>
              <a:defRPr lang="en-US" sz="2400" b="1" kern="1200" spc="0" baseline="0" dirty="0" smtClean="0"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defRPr>
            </a:lvl1pPr>
            <a:lvl2pPr marL="114264" indent="-114264" algn="l" defTabSz="914110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2pPr>
            <a:lvl3pPr marL="114264" indent="-114264" algn="l" defTabSz="914110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3pPr>
            <a:lvl4pPr marL="114264" indent="-114264" algn="l" defTabSz="914110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4pPr>
            <a:lvl5pPr marL="114264" indent="-114264" algn="l" defTabSz="914110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5pPr>
          </a:lstStyle>
          <a:p>
            <a:pPr marL="123341" lvl="0" indent="-123341" algn="l" defTabSz="640037" rtl="0" eaLnBrk="1" latinLnBrk="0" hangingPunct="1">
              <a:lnSpc>
                <a:spcPct val="95000"/>
              </a:lnSpc>
              <a:spcBef>
                <a:spcPts val="420"/>
              </a:spcBef>
              <a:buClr>
                <a:schemeClr val="tx1"/>
              </a:buClr>
              <a:buSzPct val="90000"/>
              <a:buFont typeface="Arial" pitchFamily="34" charset="0"/>
              <a:buNone/>
              <a:tabLst/>
            </a:pPr>
            <a:r>
              <a:rPr lang="en-US" dirty="0" smtClean="0"/>
              <a:t>“This is the sample pull quote.”</a:t>
            </a:r>
          </a:p>
        </p:txBody>
      </p:sp>
      <p:sp>
        <p:nvSpPr>
          <p:cNvPr id="16" name="Title 15"/>
          <p:cNvSpPr>
            <a:spLocks noGrp="1"/>
          </p:cNvSpPr>
          <p:nvPr>
            <p:ph type="title"/>
          </p:nvPr>
        </p:nvSpPr>
        <p:spPr>
          <a:xfrm>
            <a:off x="229713" y="317510"/>
            <a:ext cx="8588861" cy="741179"/>
          </a:xfrm>
        </p:spPr>
        <p:txBody>
          <a:bodyPr vert="horz" lIns="91411" tIns="45706" rIns="82270" bIns="45706" rtlCol="0" anchor="b" anchorCtr="0">
            <a:noAutofit/>
          </a:bodyPr>
          <a:lstStyle>
            <a:lvl1pPr algn="l" defTabSz="91411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0074DE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4860758" y="4748196"/>
            <a:ext cx="3962400" cy="298771"/>
          </a:xfrm>
        </p:spPr>
        <p:txBody>
          <a:bodyPr anchor="b" anchorCtr="0">
            <a:spAutoFit/>
          </a:bodyPr>
          <a:lstStyle>
            <a:lvl1pPr marL="0" indent="0">
              <a:spcBef>
                <a:spcPts val="0"/>
              </a:spcBef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Source Name</a:t>
            </a:r>
            <a:endParaRPr lang="en-US" dirty="0"/>
          </a:p>
        </p:txBody>
      </p:sp>
      <p:pic>
        <p:nvPicPr>
          <p:cNvPr id="17" name="Picture 16" descr="bkg_video.jpg"/>
          <p:cNvPicPr>
            <a:picLocks noChangeAspect="1"/>
          </p:cNvPicPr>
          <p:nvPr/>
        </p:nvPicPr>
        <p:blipFill>
          <a:blip r:embed="rId2" cstate="email"/>
          <a:srcRect t="43946" b="53665"/>
          <a:stretch>
            <a:fillRect/>
          </a:stretch>
        </p:blipFill>
        <p:spPr>
          <a:xfrm rot="5400000" flipV="1">
            <a:off x="2503170" y="3093682"/>
            <a:ext cx="4137660" cy="88982"/>
          </a:xfrm>
          <a:prstGeom prst="roundRect">
            <a:avLst>
              <a:gd name="adj" fmla="val 50000"/>
            </a:avLst>
          </a:prstGeom>
          <a:effectLst>
            <a:outerShdw blurRad="88900" dist="38100" dir="2700000" algn="tl" rotWithShape="0">
              <a:prstClr val="black">
                <a:alpha val="6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05199082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5"/>
          <p:cNvSpPr>
            <a:spLocks noGrp="1"/>
          </p:cNvSpPr>
          <p:nvPr>
            <p:ph type="title"/>
          </p:nvPr>
        </p:nvSpPr>
        <p:spPr>
          <a:xfrm>
            <a:off x="229713" y="317510"/>
            <a:ext cx="8588861" cy="741179"/>
          </a:xfrm>
        </p:spPr>
        <p:txBody>
          <a:bodyPr vert="horz" lIns="91411" tIns="45706" rIns="82270" bIns="45706" rtlCol="0" anchor="b" anchorCtr="0">
            <a:noAutofit/>
          </a:bodyPr>
          <a:lstStyle>
            <a:lvl1pPr algn="l" defTabSz="91411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0074DE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9656459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hart Placeholder 35"/>
          <p:cNvSpPr>
            <a:spLocks noGrp="1"/>
          </p:cNvSpPr>
          <p:nvPr>
            <p:ph type="chart" sz="quarter" idx="10"/>
          </p:nvPr>
        </p:nvSpPr>
        <p:spPr>
          <a:xfrm>
            <a:off x="359778" y="1230313"/>
            <a:ext cx="8439461" cy="3587750"/>
          </a:xfrm>
        </p:spPr>
        <p:txBody>
          <a:bodyPr anchor="ctr" anchorCtr="1"/>
          <a:lstStyle>
            <a:lvl1pPr>
              <a:buNone/>
              <a:defRPr>
                <a:latin typeface="+mj-lt"/>
              </a:defRPr>
            </a:lvl1pPr>
          </a:lstStyle>
          <a:p>
            <a:r>
              <a:rPr lang="en-US" smtClean="0"/>
              <a:t>Click icon to add chart</a:t>
            </a:r>
            <a:endParaRPr lang="en-US" dirty="0"/>
          </a:p>
        </p:txBody>
      </p:sp>
      <p:sp>
        <p:nvSpPr>
          <p:cNvPr id="6" name="Title 15"/>
          <p:cNvSpPr>
            <a:spLocks noGrp="1"/>
          </p:cNvSpPr>
          <p:nvPr>
            <p:ph type="title"/>
          </p:nvPr>
        </p:nvSpPr>
        <p:spPr>
          <a:xfrm>
            <a:off x="229713" y="317510"/>
            <a:ext cx="8588861" cy="741179"/>
          </a:xfrm>
        </p:spPr>
        <p:txBody>
          <a:bodyPr vert="horz" lIns="91411" tIns="45706" rIns="82270" bIns="45706" rtlCol="0" anchor="b" anchorCtr="0">
            <a:noAutofit/>
          </a:bodyPr>
          <a:lstStyle>
            <a:lvl1pPr algn="l" defTabSz="91411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0074DE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29703" y="5051773"/>
            <a:ext cx="8412480" cy="230833"/>
          </a:xfrm>
        </p:spPr>
        <p:txBody>
          <a:bodyPr vert="horz" wrap="square" lIns="91411" tIns="45706" rIns="91411" bIns="45706" rtlCol="0" anchor="b" anchorCtr="0">
            <a:noAutofit/>
          </a:bodyPr>
          <a:lstStyle>
            <a:lvl1pPr marL="0" indent="0" algn="l" defTabSz="804608">
              <a:lnSpc>
                <a:spcPct val="90000"/>
              </a:lnSpc>
              <a:spcBef>
                <a:spcPct val="50000"/>
              </a:spcBef>
              <a:buNone/>
              <a:defRPr lang="en-US" sz="12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>
              <a:buFont typeface="Arial" pitchFamily="34" charset="0"/>
              <a:buNone/>
              <a:defRPr sz="1400"/>
            </a:lvl2pPr>
            <a:lvl3pPr>
              <a:buFont typeface="Arial" pitchFamily="34" charset="0"/>
              <a:buNone/>
              <a:defRPr sz="1400"/>
            </a:lvl3pPr>
            <a:lvl4pPr>
              <a:buFont typeface="Arial" pitchFamily="34" charset="0"/>
              <a:buNone/>
              <a:defRPr sz="1400"/>
            </a:lvl4pPr>
            <a:lvl5pPr>
              <a:buFont typeface="Arial" pitchFamily="34" charset="0"/>
              <a:buNone/>
              <a:defRPr sz="1400"/>
            </a:lvl5pPr>
          </a:lstStyle>
          <a:p>
            <a:pPr marL="228526" lvl="0" indent="-228526" algn="l" defTabSz="804608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SzPct val="90000"/>
              <a:buFont typeface="Arial" pitchFamily="34" charset="0"/>
              <a:buNone/>
              <a:tabLst/>
            </a:pPr>
            <a:r>
              <a:rPr lang="en-US" dirty="0" smtClean="0"/>
              <a:t>Source: Placeholder for Notes Is 12 Points</a:t>
            </a:r>
          </a:p>
        </p:txBody>
      </p:sp>
    </p:spTree>
    <p:extLst>
      <p:ext uri="{BB962C8B-B14F-4D97-AF65-F5344CB8AC3E}">
        <p14:creationId xmlns:p14="http://schemas.microsoft.com/office/powerpoint/2010/main" val="3312648974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title_photo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9702" y="4751054"/>
            <a:ext cx="8558698" cy="553970"/>
          </a:xfrm>
        </p:spPr>
        <p:txBody>
          <a:bodyPr vert="horz" lIns="91411" tIns="45706" rIns="82270" bIns="45706" rtlCol="0" anchor="b" anchorCtr="0">
            <a:spAutoFit/>
          </a:bodyPr>
          <a:lstStyle>
            <a:lvl1pPr algn="l" defTabSz="91411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0074DE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Slide Title Goes Here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29708" y="687917"/>
            <a:ext cx="4294673" cy="3683000"/>
          </a:xfrm>
        </p:spPr>
        <p:txBody>
          <a:bodyPr anchor="ctr" anchorCtr="0">
            <a:noAutofit/>
          </a:bodyPr>
          <a:lstStyle>
            <a:lvl1pPr marL="0" indent="0" algn="l" defTabSz="914110" rtl="0" eaLnBrk="1" latinLnBrk="0" hangingPunct="1">
              <a:lnSpc>
                <a:spcPct val="95000"/>
              </a:lnSpc>
              <a:spcBef>
                <a:spcPct val="0"/>
              </a:spcBef>
              <a:buFontTx/>
              <a:buNone/>
              <a:defRPr lang="en-US" sz="2400" b="0" kern="1200" spc="0" baseline="0" dirty="0" smtClean="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Simple text goes here and can wrap to accommodate more lines of information</a:t>
            </a:r>
          </a:p>
        </p:txBody>
      </p:sp>
      <p:sp>
        <p:nvSpPr>
          <p:cNvPr id="7" name="Rectangle 6"/>
          <p:cNvSpPr/>
          <p:nvPr/>
        </p:nvSpPr>
        <p:spPr>
          <a:xfrm>
            <a:off x="4648200" y="929217"/>
            <a:ext cx="4114800" cy="320040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1" tIns="45706" rIns="91411" bIns="45706" rtlCol="0" anchor="ctr"/>
          <a:lstStyle/>
          <a:p>
            <a:pPr defTabSz="457169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8" name="Picture Placeholder 30"/>
          <p:cNvSpPr>
            <a:spLocks noGrp="1"/>
          </p:cNvSpPr>
          <p:nvPr>
            <p:ph type="pic" sz="quarter" idx="11" hasCustomPrompt="1"/>
          </p:nvPr>
        </p:nvSpPr>
        <p:spPr>
          <a:xfrm>
            <a:off x="4648200" y="929217"/>
            <a:ext cx="4114800" cy="3200400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  <a:miter lim="800000"/>
          </a:ln>
          <a:effectLst>
            <a:outerShdw blurRad="190500" dist="1270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11" tIns="45706" rIns="91411" bIns="45706" rtlCol="0" anchor="ctr" anchorCtr="0">
            <a:noAutofit/>
          </a:bodyPr>
          <a:lstStyle>
            <a:lvl1pPr marL="228526" indent="-228526" algn="ctr" defTabSz="914110" rtl="0" eaLnBrk="1" latinLnBrk="0" hangingPunct="1">
              <a:lnSpc>
                <a:spcPct val="95000"/>
              </a:lnSpc>
              <a:spcBef>
                <a:spcPts val="1440"/>
              </a:spcBef>
              <a:buClr>
                <a:schemeClr val="tx1"/>
              </a:buClr>
              <a:buSzPct val="90000"/>
              <a:buFontTx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3455600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9702" y="2984504"/>
            <a:ext cx="8558698" cy="2239203"/>
          </a:xfrm>
        </p:spPr>
        <p:txBody>
          <a:bodyPr vert="horz" lIns="91411" tIns="45706" rIns="82270" bIns="45706" rtlCol="0" anchor="b" anchorCtr="0">
            <a:noAutofit/>
          </a:bodyPr>
          <a:lstStyle>
            <a:lvl1pPr algn="l" defTabSz="91411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0074DE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Slide Title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1429135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60178" y="4867611"/>
            <a:ext cx="8239332" cy="387257"/>
          </a:xfrm>
        </p:spPr>
        <p:txBody>
          <a:bodyPr wrap="square" anchor="b" anchorCtr="0">
            <a:spAutoFit/>
          </a:bodyPr>
          <a:lstStyle>
            <a:lvl1pPr marL="0" indent="0" algn="l" defTabSz="914110" rtl="0" eaLnBrk="1" latinLnBrk="0" hangingPunct="1">
              <a:lnSpc>
                <a:spcPct val="95000"/>
              </a:lnSpc>
              <a:spcBef>
                <a:spcPts val="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0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1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1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22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2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3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3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4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Presenter Name and Title Go Here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29714" y="1333501"/>
            <a:ext cx="8533299" cy="2941320"/>
          </a:xfrm>
        </p:spPr>
        <p:txBody>
          <a:bodyPr vert="horz" lIns="91411" tIns="45706" rIns="82270" bIns="45706" rtlCol="0" anchor="b" anchorCtr="0">
            <a:noAutofit/>
          </a:bodyPr>
          <a:lstStyle>
            <a:lvl1pPr marL="242237" indent="-242237" algn="l" defTabSz="914110" rtl="0" eaLnBrk="1" latinLnBrk="0" hangingPunct="1">
              <a:lnSpc>
                <a:spcPct val="80000"/>
              </a:lnSpc>
              <a:spcBef>
                <a:spcPct val="0"/>
              </a:spcBef>
              <a:buClr>
                <a:schemeClr val="tx1"/>
              </a:buClr>
              <a:buFont typeface="Arial" pitchFamily="34" charset="0"/>
              <a:buNone/>
              <a:defRPr lang="en-US" sz="54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0074DE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Presentation Title</a:t>
            </a:r>
            <a:br>
              <a:rPr lang="en-US" dirty="0" smtClean="0"/>
            </a:br>
            <a:r>
              <a:rPr lang="en-US" dirty="0" smtClean="0"/>
              <a:t>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4961429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torytel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5087817"/>
            <a:ext cx="9144000" cy="382238"/>
          </a:xfrm>
          <a:prstGeom prst="rect">
            <a:avLst/>
          </a:prstGeom>
          <a:solidFill>
            <a:srgbClr val="0E24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1" tIns="45706" rIns="91411" bIns="45706" rtlCol="0" anchor="ctr"/>
          <a:lstStyle/>
          <a:p>
            <a:pPr defTabSz="914110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29701" y="1727280"/>
            <a:ext cx="4294674" cy="2114397"/>
          </a:xfrm>
        </p:spPr>
        <p:txBody>
          <a:bodyPr vert="horz" wrap="square" lIns="91411" tIns="45706" rIns="82270" bIns="45706" rtlCol="0" anchor="ctr" anchorCtr="0">
            <a:spAutoFit/>
          </a:bodyPr>
          <a:lstStyle>
            <a:lvl1pPr marL="0" indent="0" algn="l" defTabSz="914110" rtl="0" eaLnBrk="1" latinLnBrk="0" hangingPunct="1">
              <a:lnSpc>
                <a:spcPct val="80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  <a:defRPr lang="en-US" sz="54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0074DE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Telling Shared Experiences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724401" y="441326"/>
            <a:ext cx="4114800" cy="4686300"/>
          </a:xfrm>
        </p:spPr>
        <p:txBody>
          <a:bodyPr wrap="square" anchor="ctr" anchorCtr="0">
            <a:noAutofit/>
          </a:bodyPr>
          <a:lstStyle>
            <a:lvl1pPr marL="0" indent="0">
              <a:spcBef>
                <a:spcPts val="840"/>
              </a:spcBef>
              <a:buFontTx/>
              <a:buNone/>
              <a:defRPr sz="2000" baseline="0">
                <a:solidFill>
                  <a:schemeClr val="bg2"/>
                </a:solidFill>
                <a:latin typeface="+mj-lt"/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 smtClean="0"/>
              <a:t>Tell your story here</a:t>
            </a:r>
            <a:endParaRPr lang="en-US" dirty="0"/>
          </a:p>
        </p:txBody>
      </p:sp>
      <p:pic>
        <p:nvPicPr>
          <p:cNvPr id="6" name="Picture 5" descr="bkg_video.jpg"/>
          <p:cNvPicPr>
            <a:picLocks/>
          </p:cNvPicPr>
          <p:nvPr/>
        </p:nvPicPr>
        <p:blipFill>
          <a:blip r:embed="rId2" cstate="email"/>
          <a:srcRect t="43946" b="53665"/>
          <a:stretch>
            <a:fillRect/>
          </a:stretch>
        </p:blipFill>
        <p:spPr>
          <a:xfrm rot="5400000" flipV="1">
            <a:off x="2228850" y="2741575"/>
            <a:ext cx="4686300" cy="88982"/>
          </a:xfrm>
          <a:prstGeom prst="roundRect">
            <a:avLst>
              <a:gd name="adj" fmla="val 50000"/>
            </a:avLst>
          </a:prstGeom>
          <a:effectLst>
            <a:outerShdw blurRad="88900" dist="38100" dir="2700000" algn="tl" rotWithShape="0">
              <a:prstClr val="black">
                <a:alpha val="6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01930677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kg_video_line pattern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29714" y="2141538"/>
            <a:ext cx="4418499" cy="784802"/>
          </a:xfrm>
        </p:spPr>
        <p:txBody>
          <a:bodyPr vert="horz" wrap="square" lIns="91411" tIns="45706" rIns="82270" bIns="45706" rtlCol="0" anchor="ctr" anchorCtr="0">
            <a:spAutoFit/>
          </a:bodyPr>
          <a:lstStyle>
            <a:lvl1pPr marL="0" indent="0" algn="l" defTabSz="914110" rtl="0" eaLnBrk="1" latinLnBrk="0" hangingPunct="1">
              <a:lnSpc>
                <a:spcPct val="80000"/>
              </a:lnSpc>
              <a:spcBef>
                <a:spcPts val="0"/>
              </a:spcBef>
              <a:buClr>
                <a:schemeClr val="tx1"/>
              </a:buClr>
              <a:buFont typeface="Ciscolight" pitchFamily="2" charset="0"/>
              <a:buNone/>
              <a:def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11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>
                <a:schemeClr val="tx1"/>
              </a:buClr>
              <a:buSzTx/>
              <a:buFont typeface="Ciscolight" pitchFamily="2" charset="0"/>
              <a:buNone/>
              <a:tabLst/>
              <a:defRPr/>
            </a:pPr>
            <a:r>
              <a:rPr lang="en-US" dirty="0" smtClean="0"/>
              <a:t>Demo Title</a:t>
            </a:r>
            <a:endParaRPr lang="en-US" dirty="0"/>
          </a:p>
        </p:txBody>
      </p:sp>
      <p:sp>
        <p:nvSpPr>
          <p:cNvPr id="24" name="Subtitle 2"/>
          <p:cNvSpPr txBox="1">
            <a:spLocks/>
          </p:cNvSpPr>
          <p:nvPr/>
        </p:nvSpPr>
        <p:spPr>
          <a:xfrm>
            <a:off x="229714" y="2912507"/>
            <a:ext cx="4418499" cy="294953"/>
          </a:xfrm>
          <a:prstGeom prst="rect">
            <a:avLst/>
          </a:prstGeom>
        </p:spPr>
        <p:txBody>
          <a:bodyPr vert="horz" wrap="square" lIns="91411" tIns="0" rIns="0" bIns="0" rtlCol="0" anchor="ctr" anchorCtr="0">
            <a:spAutoFit/>
          </a:bodyPr>
          <a:lstStyle>
            <a:lvl1pPr marL="0" indent="0" algn="ctr">
              <a:buNone/>
              <a:defRPr lang="en-US" sz="2000" b="1" kern="1200" dirty="0">
                <a:solidFill>
                  <a:schemeClr val="tx1">
                    <a:lumMod val="60000"/>
                    <a:lumOff val="4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algn="l" defTabSz="914110" fontAlgn="auto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96D6"/>
              </a:buClr>
              <a:buSzPct val="90000"/>
              <a:buFont typeface="Arial" pitchFamily="34" charset="0"/>
              <a:buNone/>
              <a:defRPr/>
            </a:pPr>
            <a:r>
              <a:rPr smtClean="0">
                <a:solidFill>
                  <a:srgbClr val="FFFFFF"/>
                </a:solidFill>
                <a:latin typeface="Arial"/>
              </a:rPr>
              <a:t>Presenter Name</a:t>
            </a:r>
            <a:endParaRPr>
              <a:solidFill>
                <a:srgbClr val="FFFFFF"/>
              </a:solidFill>
              <a:latin typeface="Arial"/>
            </a:endParaRPr>
          </a:p>
        </p:txBody>
      </p:sp>
      <p:sp>
        <p:nvSpPr>
          <p:cNvPr id="25" name="Text Placeholder 40"/>
          <p:cNvSpPr>
            <a:spLocks noGrp="1"/>
          </p:cNvSpPr>
          <p:nvPr>
            <p:ph type="body" sz="quarter" idx="11" hasCustomPrompt="1"/>
          </p:nvPr>
        </p:nvSpPr>
        <p:spPr>
          <a:xfrm>
            <a:off x="229714" y="3174739"/>
            <a:ext cx="4418499" cy="294953"/>
          </a:xfrm>
        </p:spPr>
        <p:txBody>
          <a:bodyPr wrap="square" lIns="91411" tIns="0" rIns="0" bIns="0" anchor="ctr" anchorCtr="0">
            <a:spAutoFit/>
          </a:bodyPr>
          <a:lstStyle>
            <a:lvl1pPr marL="0" indent="0" algn="l">
              <a:spcBef>
                <a:spcPts val="0"/>
              </a:spcBef>
              <a:buFontTx/>
              <a:buNone/>
              <a:defRPr lang="en-US" sz="2000" b="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0" indent="0"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0" indent="0"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0" indent="0"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0" indent="0"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Presenter Title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4648200" y="1193800"/>
            <a:ext cx="4114800" cy="320040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1" tIns="45706" rIns="91411" bIns="45706" rtlCol="0" anchor="ctr"/>
          <a:lstStyle/>
          <a:p>
            <a:pPr defTabSz="457169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" name="Picture Placeholder 30"/>
          <p:cNvSpPr>
            <a:spLocks noGrp="1"/>
          </p:cNvSpPr>
          <p:nvPr>
            <p:ph type="pic" sz="quarter" idx="12" hasCustomPrompt="1"/>
          </p:nvPr>
        </p:nvSpPr>
        <p:spPr>
          <a:xfrm>
            <a:off x="4648200" y="1193800"/>
            <a:ext cx="4114800" cy="3200400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  <a:miter lim="800000"/>
          </a:ln>
          <a:effectLst>
            <a:outerShdw blurRad="190500" dist="1270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11" tIns="45706" rIns="91411" bIns="45706" rtlCol="0" anchor="ctr" anchorCtr="0">
            <a:noAutofit/>
          </a:bodyPr>
          <a:lstStyle>
            <a:lvl1pPr marL="228526" indent="-228526" algn="ctr" defTabSz="914110" rtl="0" eaLnBrk="1" latinLnBrk="0" hangingPunct="1">
              <a:lnSpc>
                <a:spcPct val="95000"/>
              </a:lnSpc>
              <a:spcBef>
                <a:spcPts val="1440"/>
              </a:spcBef>
              <a:buClr>
                <a:schemeClr val="tx1"/>
              </a:buClr>
              <a:buSzPct val="90000"/>
              <a:buFontTx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ltGray">
          <a:xfrm>
            <a:off x="251386" y="5491744"/>
            <a:ext cx="3420515" cy="1752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099" tIns="41048" rIns="82099" bIns="41048" anchor="b" anchorCtr="0">
            <a:spAutoFit/>
          </a:bodyPr>
          <a:lstStyle/>
          <a:p>
            <a:pPr algn="l" defTabSz="814130" fontAlgn="auto">
              <a:spcBef>
                <a:spcPts val="0"/>
              </a:spcBef>
              <a:spcAft>
                <a:spcPts val="0"/>
              </a:spcAft>
            </a:pPr>
            <a:r>
              <a:rPr lang="en-US" sz="600" dirty="0" smtClean="0">
                <a:solidFill>
                  <a:srgbClr val="C0C0C0"/>
                </a:solidFill>
                <a:latin typeface="Arial"/>
                <a:ea typeface="+mn-ea"/>
                <a:cs typeface="+mn-cs"/>
              </a:rPr>
              <a:t>© 2011 Cisco and/or its affiliates. All rights reserved.</a:t>
            </a:r>
            <a:endParaRPr lang="en-US" sz="600" dirty="0">
              <a:solidFill>
                <a:srgbClr val="C0C0C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12" name="Rectangle 5"/>
          <p:cNvSpPr>
            <a:spLocks noChangeArrowheads="1"/>
          </p:cNvSpPr>
          <p:nvPr/>
        </p:nvSpPr>
        <p:spPr bwMode="ltGray">
          <a:xfrm>
            <a:off x="7789724" y="5490299"/>
            <a:ext cx="785938" cy="1752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099" tIns="41048" rIns="82099" bIns="41048" anchor="b">
            <a:spAutoFit/>
          </a:bodyPr>
          <a:lstStyle/>
          <a:p>
            <a:pPr algn="r" defTabSz="814130" fontAlgn="auto">
              <a:spcBef>
                <a:spcPts val="0"/>
              </a:spcBef>
              <a:spcAft>
                <a:spcPts val="0"/>
              </a:spcAft>
            </a:pPr>
            <a:r>
              <a:rPr lang="en-US" sz="600" dirty="0">
                <a:solidFill>
                  <a:srgbClr val="C0C0C0"/>
                </a:solidFill>
                <a:latin typeface="Arial"/>
                <a:ea typeface="+mn-ea"/>
                <a:cs typeface="+mn-cs"/>
              </a:rPr>
              <a:t>Cisco Confidential</a:t>
            </a:r>
          </a:p>
        </p:txBody>
      </p:sp>
      <p:sp>
        <p:nvSpPr>
          <p:cNvPr id="13" name="Rectangle 7"/>
          <p:cNvSpPr>
            <a:spLocks noChangeArrowheads="1"/>
          </p:cNvSpPr>
          <p:nvPr/>
        </p:nvSpPr>
        <p:spPr bwMode="ltGray">
          <a:xfrm>
            <a:off x="8640576" y="5486879"/>
            <a:ext cx="259840" cy="1752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099" tIns="41048" rIns="82099" bIns="41048" anchor="b">
            <a:spAutoFit/>
          </a:bodyPr>
          <a:lstStyle/>
          <a:p>
            <a:pPr algn="r" defTabSz="814130" fontAlgn="auto">
              <a:spcBef>
                <a:spcPts val="0"/>
              </a:spcBef>
              <a:spcAft>
                <a:spcPts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  <a:latin typeface="Arial"/>
                <a:ea typeface="+mn-ea"/>
                <a:cs typeface="+mn-cs"/>
              </a:rPr>
              <a:pPr algn="r" defTabSz="814130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06031017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Slide solid gradient_stat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ounded Rectangle 4"/>
          <p:cNvSpPr/>
          <p:nvPr/>
        </p:nvSpPr>
        <p:spPr>
          <a:xfrm>
            <a:off x="1824040" y="2756959"/>
            <a:ext cx="1728787" cy="1167870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  <a:alpha val="18000"/>
                </a:scheme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2" y="1030554"/>
            <a:ext cx="1730375" cy="679053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  <a:alpha val="18000"/>
                </a:scheme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7" name="Rounded Rectangle 6"/>
          <p:cNvSpPr/>
          <p:nvPr/>
        </p:nvSpPr>
        <p:spPr>
          <a:xfrm rot="10800000">
            <a:off x="1014415" y="3540125"/>
            <a:ext cx="1728787" cy="679053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6584952" y="-1713178"/>
            <a:ext cx="1730375" cy="679053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>
                  <a:lumMod val="75000"/>
                  <a:alpha val="28000"/>
                </a:schemeClr>
              </a:gs>
              <a:gs pos="100000">
                <a:schemeClr val="accent4">
                  <a:lumMod val="75000"/>
                  <a:alpha val="29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8105775" y="2320396"/>
            <a:ext cx="1728788" cy="678920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>
                  <a:lumMod val="75000"/>
                  <a:alpha val="28000"/>
                </a:schemeClr>
              </a:gs>
              <a:gs pos="100000">
                <a:schemeClr val="accent4">
                  <a:lumMod val="75000"/>
                  <a:alpha val="29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" name="Rounded Rectangle 9"/>
          <p:cNvSpPr/>
          <p:nvPr/>
        </p:nvSpPr>
        <p:spPr>
          <a:xfrm rot="10800000">
            <a:off x="3035302" y="145521"/>
            <a:ext cx="1730375" cy="679053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grpSp>
        <p:nvGrpSpPr>
          <p:cNvPr id="11" name="Group 38"/>
          <p:cNvGrpSpPr/>
          <p:nvPr/>
        </p:nvGrpSpPr>
        <p:grpSpPr>
          <a:xfrm>
            <a:off x="341314" y="259293"/>
            <a:ext cx="829170" cy="365298"/>
            <a:chOff x="609600" y="528537"/>
            <a:chExt cx="1444734" cy="763789"/>
          </a:xfrm>
          <a:solidFill>
            <a:schemeClr val="bg1"/>
          </a:solidFill>
        </p:grpSpPr>
        <p:sp>
          <p:nvSpPr>
            <p:cNvPr id="12" name="Rectangle 11"/>
            <p:cNvSpPr>
              <a:spLocks noChangeArrowheads="1"/>
            </p:cNvSpPr>
            <p:nvPr/>
          </p:nvSpPr>
          <p:spPr bwMode="black">
            <a:xfrm>
              <a:off x="1016578" y="1035681"/>
              <a:ext cx="65914" cy="24973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black">
            <a:xfrm>
              <a:off x="1400563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14" name="Freeform 13"/>
            <p:cNvSpPr>
              <a:spLocks/>
            </p:cNvSpPr>
            <p:nvPr/>
          </p:nvSpPr>
          <p:spPr bwMode="black">
            <a:xfrm>
              <a:off x="740661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15" name="Freeform 14"/>
            <p:cNvSpPr>
              <a:spLocks noEditPoints="1"/>
            </p:cNvSpPr>
            <p:nvPr/>
          </p:nvSpPr>
          <p:spPr bwMode="black">
            <a:xfrm>
              <a:off x="1660385" y="1028765"/>
              <a:ext cx="262122" cy="263561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16" name="Freeform 15"/>
            <p:cNvSpPr>
              <a:spLocks/>
            </p:cNvSpPr>
            <p:nvPr/>
          </p:nvSpPr>
          <p:spPr bwMode="black">
            <a:xfrm>
              <a:off x="1167566" y="1028765"/>
              <a:ext cx="170916" cy="263561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17" name="Freeform 16"/>
            <p:cNvSpPr>
              <a:spLocks/>
            </p:cNvSpPr>
            <p:nvPr/>
          </p:nvSpPr>
          <p:spPr bwMode="black">
            <a:xfrm>
              <a:off x="609600" y="732931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18" name="Freeform 17"/>
            <p:cNvSpPr>
              <a:spLocks/>
            </p:cNvSpPr>
            <p:nvPr/>
          </p:nvSpPr>
          <p:spPr bwMode="black">
            <a:xfrm>
              <a:off x="783581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19" name="Freeform 18"/>
            <p:cNvSpPr>
              <a:spLocks/>
            </p:cNvSpPr>
            <p:nvPr/>
          </p:nvSpPr>
          <p:spPr bwMode="black">
            <a:xfrm>
              <a:off x="954497" y="528537"/>
              <a:ext cx="62081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20" name="Freeform 19"/>
            <p:cNvSpPr>
              <a:spLocks/>
            </p:cNvSpPr>
            <p:nvPr/>
          </p:nvSpPr>
          <p:spPr bwMode="black">
            <a:xfrm>
              <a:off x="1128478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21" name="Freeform 20"/>
            <p:cNvSpPr>
              <a:spLocks/>
            </p:cNvSpPr>
            <p:nvPr/>
          </p:nvSpPr>
          <p:spPr bwMode="black">
            <a:xfrm>
              <a:off x="1298627" y="732931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22" name="Freeform 21"/>
            <p:cNvSpPr>
              <a:spLocks/>
            </p:cNvSpPr>
            <p:nvPr/>
          </p:nvSpPr>
          <p:spPr bwMode="black">
            <a:xfrm>
              <a:off x="1472608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23" name="Freeform 22"/>
            <p:cNvSpPr>
              <a:spLocks/>
            </p:cNvSpPr>
            <p:nvPr/>
          </p:nvSpPr>
          <p:spPr bwMode="black">
            <a:xfrm>
              <a:off x="1646590" y="528537"/>
              <a:ext cx="62848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24" name="Freeform 23"/>
            <p:cNvSpPr>
              <a:spLocks/>
            </p:cNvSpPr>
            <p:nvPr/>
          </p:nvSpPr>
          <p:spPr bwMode="black">
            <a:xfrm>
              <a:off x="1817505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25" name="Freeform 24"/>
            <p:cNvSpPr>
              <a:spLocks/>
            </p:cNvSpPr>
            <p:nvPr/>
          </p:nvSpPr>
          <p:spPr bwMode="black">
            <a:xfrm>
              <a:off x="1991486" y="732931"/>
              <a:ext cx="62848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26" name="Rectangle 5"/>
          <p:cNvSpPr>
            <a:spLocks noChangeArrowheads="1"/>
          </p:cNvSpPr>
          <p:nvPr/>
        </p:nvSpPr>
        <p:spPr bwMode="ltGray">
          <a:xfrm>
            <a:off x="7986492" y="5457729"/>
            <a:ext cx="589185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dirty="0">
                <a:solidFill>
                  <a:srgbClr val="FFFFFF"/>
                </a:solidFill>
                <a:latin typeface="Arial"/>
                <a:ea typeface="+mn-ea"/>
                <a:cs typeface="+mn-cs"/>
              </a:rPr>
              <a:t>Cisco Public</a:t>
            </a:r>
          </a:p>
        </p:txBody>
      </p:sp>
      <p:sp>
        <p:nvSpPr>
          <p:cNvPr id="27" name="Rectangle 7"/>
          <p:cNvSpPr>
            <a:spLocks noChangeArrowheads="1"/>
          </p:cNvSpPr>
          <p:nvPr/>
        </p:nvSpPr>
        <p:spPr bwMode="ltGray">
          <a:xfrm>
            <a:off x="8650757" y="5455083"/>
            <a:ext cx="259881" cy="1752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  <a:defRPr/>
            </a:pPr>
            <a:fld id="{C3571DDF-14F0-1F49-9CB5-7D45CA492587}" type="slidenum">
              <a:rPr lang="en-US" sz="600">
                <a:solidFill>
                  <a:srgbClr val="FFFFFF"/>
                </a:solidFill>
                <a:latin typeface="Arial"/>
                <a:ea typeface="+mn-ea"/>
                <a:cs typeface="+mn-cs"/>
              </a:rPr>
              <a:pPr algn="r" defTabSz="814333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dirty="0">
              <a:solidFill>
                <a:srgbClr val="FFFFFF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28" name="Rectangle 4"/>
          <p:cNvSpPr>
            <a:spLocks noChangeArrowheads="1"/>
          </p:cNvSpPr>
          <p:nvPr/>
        </p:nvSpPr>
        <p:spPr bwMode="ltGray">
          <a:xfrm>
            <a:off x="250827" y="5459053"/>
            <a:ext cx="3421063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2119" tIns="41058" rIns="82119" bIns="41058" anchor="b">
            <a:spAutoFit/>
          </a:bodyPr>
          <a:lstStyle/>
          <a:p>
            <a:pPr algn="l" defTabSz="81433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dirty="0">
                <a:solidFill>
                  <a:srgbClr val="FFFFFF"/>
                </a:solidFill>
                <a:latin typeface="Arial"/>
                <a:ea typeface="+mn-ea"/>
                <a:cs typeface="+mn-cs"/>
              </a:rPr>
              <a:t>© 2011 Cisco and/or its affiliates. All rights reserved.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1395" y="1030575"/>
            <a:ext cx="8112125" cy="2432316"/>
          </a:xfrm>
        </p:spPr>
        <p:txBody>
          <a:bodyPr/>
          <a:lstStyle>
            <a:lvl1pPr>
              <a:lnSpc>
                <a:spcPct val="90000"/>
              </a:lnSpc>
              <a:defRPr sz="6000" b="0" spc="-2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6383" y="3720058"/>
            <a:ext cx="8112126" cy="320146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 marL="4571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1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3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9009787"/>
      </p:ext>
    </p:extLst>
  </p:cSld>
  <p:clrMapOvr>
    <a:masterClrMapping/>
  </p:clrMapOvr>
  <p:transition xmlns:p14="http://schemas.microsoft.com/office/powerpoint/2010/main">
    <p:wipe dir="r"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865"/>
            <a:ext cx="8229600" cy="9525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79262"/>
            <a:ext cx="4040188" cy="53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69" indent="0">
              <a:buNone/>
              <a:defRPr sz="2000" b="1"/>
            </a:lvl2pPr>
            <a:lvl3pPr marL="914338" indent="0">
              <a:buNone/>
              <a:defRPr sz="1800" b="1"/>
            </a:lvl3pPr>
            <a:lvl4pPr marL="1371507" indent="0">
              <a:buNone/>
              <a:defRPr sz="1600" b="1"/>
            </a:lvl4pPr>
            <a:lvl5pPr marL="1828676" indent="0">
              <a:buNone/>
              <a:defRPr sz="1600" b="1"/>
            </a:lvl5pPr>
            <a:lvl6pPr marL="2285845" indent="0">
              <a:buNone/>
              <a:defRPr sz="1600" b="1"/>
            </a:lvl6pPr>
            <a:lvl7pPr marL="2743014" indent="0">
              <a:buNone/>
              <a:defRPr sz="1600" b="1"/>
            </a:lvl7pPr>
            <a:lvl8pPr marL="3200183" indent="0">
              <a:buNone/>
              <a:defRPr sz="1600" b="1"/>
            </a:lvl8pPr>
            <a:lvl9pPr marL="3657352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812396"/>
            <a:ext cx="4040188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279262"/>
            <a:ext cx="4041775" cy="53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69" indent="0">
              <a:buNone/>
              <a:defRPr sz="2000" b="1"/>
            </a:lvl2pPr>
            <a:lvl3pPr marL="914338" indent="0">
              <a:buNone/>
              <a:defRPr sz="1800" b="1"/>
            </a:lvl3pPr>
            <a:lvl4pPr marL="1371507" indent="0">
              <a:buNone/>
              <a:defRPr sz="1600" b="1"/>
            </a:lvl4pPr>
            <a:lvl5pPr marL="1828676" indent="0">
              <a:buNone/>
              <a:defRPr sz="1600" b="1"/>
            </a:lvl5pPr>
            <a:lvl6pPr marL="2285845" indent="0">
              <a:buNone/>
              <a:defRPr sz="1600" b="1"/>
            </a:lvl6pPr>
            <a:lvl7pPr marL="2743014" indent="0">
              <a:buNone/>
              <a:defRPr sz="1600" b="1"/>
            </a:lvl7pPr>
            <a:lvl8pPr marL="3200183" indent="0">
              <a:buNone/>
              <a:defRPr sz="1600" b="1"/>
            </a:lvl8pPr>
            <a:lvl9pPr marL="3657352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1812396"/>
            <a:ext cx="4041775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172304"/>
      </p:ext>
    </p:extLst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bkg_text statement_16x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37744" y="952507"/>
            <a:ext cx="8755128" cy="3348819"/>
          </a:xfrm>
          <a:effectLst/>
        </p:spPr>
        <p:txBody>
          <a:bodyPr anchor="b" anchorCtr="0">
            <a:noAutofit/>
          </a:bodyPr>
          <a:lstStyle>
            <a:lvl1pPr marL="228526" indent="-228526">
              <a:buFont typeface="Arial" pitchFamily="34" charset="0"/>
              <a:buNone/>
              <a:defRPr sz="6000" spc="0" baseline="0">
                <a:solidFill>
                  <a:schemeClr val="bg1"/>
                </a:solidFill>
                <a:effectLst/>
                <a:latin typeface="+mj-lt"/>
              </a:defRPr>
            </a:lvl1pPr>
          </a:lstStyle>
          <a:p>
            <a:r>
              <a:rPr lang="en-US" dirty="0" smtClean="0"/>
              <a:t>Click to edit Master</a:t>
            </a:r>
            <a:br>
              <a:rPr lang="en-US" dirty="0" smtClean="0"/>
            </a:br>
            <a:r>
              <a:rPr lang="en-US" dirty="0" smtClean="0"/>
              <a:t>title style</a:t>
            </a:r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7727" y="4465756"/>
            <a:ext cx="8574685" cy="446248"/>
          </a:xfrm>
        </p:spPr>
        <p:txBody>
          <a:bodyPr vert="horz" lIns="91411" tIns="45706" rIns="91411" bIns="45706" rtlCol="0">
            <a:spAutoFit/>
          </a:bodyPr>
          <a:lstStyle>
            <a:lvl1pPr marL="0" indent="0">
              <a:spcBef>
                <a:spcPts val="0"/>
              </a:spcBef>
              <a:buNone/>
              <a:defRPr lang="en-US" sz="24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91411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</a:pPr>
            <a:r>
              <a:rPr lang="en-US" dirty="0" smtClean="0"/>
              <a:t>Source</a:t>
            </a:r>
            <a:endParaRPr lang="en-US" dirty="0"/>
          </a:p>
        </p:txBody>
      </p:sp>
      <p:sp>
        <p:nvSpPr>
          <p:cNvPr id="16" name="Rectangle 4"/>
          <p:cNvSpPr>
            <a:spLocks noChangeArrowheads="1"/>
          </p:cNvSpPr>
          <p:nvPr/>
        </p:nvSpPr>
        <p:spPr bwMode="ltGray">
          <a:xfrm>
            <a:off x="251386" y="5491744"/>
            <a:ext cx="3420515" cy="1752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099" tIns="41048" rIns="82099" bIns="41048" anchor="b" anchorCtr="0">
            <a:spAutoFit/>
          </a:bodyPr>
          <a:lstStyle/>
          <a:p>
            <a:pPr algn="l" defTabSz="814130" fontAlgn="auto">
              <a:spcBef>
                <a:spcPts val="0"/>
              </a:spcBef>
              <a:spcAft>
                <a:spcPts val="0"/>
              </a:spcAft>
            </a:pPr>
            <a:r>
              <a:rPr lang="en-US" sz="600" dirty="0" smtClean="0">
                <a:solidFill>
                  <a:srgbClr val="C0C0C0"/>
                </a:solidFill>
                <a:latin typeface="Arial"/>
                <a:ea typeface="+mn-ea"/>
                <a:cs typeface="+mn-cs"/>
              </a:rPr>
              <a:t>© 2011 Cisco and/or its affiliates. All rights reserved.</a:t>
            </a:r>
            <a:endParaRPr lang="en-US" sz="600" dirty="0">
              <a:solidFill>
                <a:srgbClr val="C0C0C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18" name="Rectangle 5"/>
          <p:cNvSpPr>
            <a:spLocks noChangeArrowheads="1"/>
          </p:cNvSpPr>
          <p:nvPr/>
        </p:nvSpPr>
        <p:spPr bwMode="ltGray">
          <a:xfrm>
            <a:off x="7789724" y="5490299"/>
            <a:ext cx="785938" cy="1752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099" tIns="41048" rIns="82099" bIns="41048" anchor="b">
            <a:spAutoFit/>
          </a:bodyPr>
          <a:lstStyle/>
          <a:p>
            <a:pPr algn="r" defTabSz="814130" fontAlgn="auto">
              <a:spcBef>
                <a:spcPts val="0"/>
              </a:spcBef>
              <a:spcAft>
                <a:spcPts val="0"/>
              </a:spcAft>
            </a:pPr>
            <a:r>
              <a:rPr lang="en-US" sz="600" dirty="0">
                <a:solidFill>
                  <a:srgbClr val="C0C0C0"/>
                </a:solidFill>
                <a:latin typeface="Arial"/>
                <a:ea typeface="+mn-ea"/>
                <a:cs typeface="+mn-cs"/>
              </a:rPr>
              <a:t>Cisco Confidential</a:t>
            </a:r>
          </a:p>
        </p:txBody>
      </p:sp>
      <p:sp>
        <p:nvSpPr>
          <p:cNvPr id="20" name="Rectangle 7"/>
          <p:cNvSpPr>
            <a:spLocks noChangeArrowheads="1"/>
          </p:cNvSpPr>
          <p:nvPr/>
        </p:nvSpPr>
        <p:spPr bwMode="ltGray">
          <a:xfrm>
            <a:off x="8640576" y="5486879"/>
            <a:ext cx="259840" cy="1752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099" tIns="41048" rIns="82099" bIns="41048" anchor="b">
            <a:spAutoFit/>
          </a:bodyPr>
          <a:lstStyle/>
          <a:p>
            <a:pPr algn="r" defTabSz="814130" fontAlgn="auto">
              <a:spcBef>
                <a:spcPts val="0"/>
              </a:spcBef>
              <a:spcAft>
                <a:spcPts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  <a:latin typeface="Arial"/>
                <a:ea typeface="+mn-ea"/>
                <a:cs typeface="+mn-cs"/>
              </a:rPr>
              <a:pPr algn="r" defTabSz="814130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66054349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ngle photo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first slide_16x9 v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sp>
        <p:nvSpPr>
          <p:cNvPr id="8" name="Rectangle 7"/>
          <p:cNvSpPr>
            <a:spLocks/>
          </p:cNvSpPr>
          <p:nvPr/>
        </p:nvSpPr>
        <p:spPr>
          <a:xfrm>
            <a:off x="1911108" y="357717"/>
            <a:ext cx="5320665" cy="414020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  <a:miter lim="800000"/>
          </a:ln>
          <a:effectLst>
            <a:outerShdw blurRad="190500" dist="127000" dir="2700000" algn="tl" rotWithShape="0">
              <a:prstClr val="black"/>
            </a:outerShdw>
          </a:effectLst>
        </p:spPr>
        <p:txBody>
          <a:bodyPr vert="horz" lIns="91411" tIns="45706" rIns="91411" bIns="45706" rtlCol="0" anchor="ctr" anchorCtr="0">
            <a:noAutofit/>
          </a:bodyPr>
          <a:lstStyle/>
          <a:p>
            <a:pPr marL="228526" indent="-228526" defTabSz="914110" fontAlgn="auto">
              <a:lnSpc>
                <a:spcPct val="95000"/>
              </a:lnSpc>
              <a:spcBef>
                <a:spcPts val="1440"/>
              </a:spcBef>
              <a:spcAft>
                <a:spcPts val="0"/>
              </a:spcAft>
              <a:buClr>
                <a:srgbClr val="0096D6"/>
              </a:buClr>
              <a:buSzPct val="90000"/>
            </a:pPr>
            <a:endParaRPr lang="en-US" sz="2000" dirty="0">
              <a:solidFill>
                <a:srgbClr val="FFFFFF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9" name="Picture Placeholder 30"/>
          <p:cNvSpPr>
            <a:spLocks noGrp="1"/>
          </p:cNvSpPr>
          <p:nvPr>
            <p:ph type="pic" sz="quarter" idx="11" hasCustomPrompt="1"/>
          </p:nvPr>
        </p:nvSpPr>
        <p:spPr>
          <a:xfrm>
            <a:off x="1911108" y="357717"/>
            <a:ext cx="5320665" cy="4140200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  <a:miter lim="800000"/>
          </a:ln>
          <a:effectLst/>
        </p:spPr>
        <p:txBody>
          <a:bodyPr vert="horz" lIns="91411" tIns="45706" rIns="91411" bIns="45706" rtlCol="0" anchor="ctr" anchorCtr="0">
            <a:noAutofit/>
          </a:bodyPr>
          <a:lstStyle>
            <a:lvl1pPr marL="228526" indent="-228526" algn="ctr" defTabSz="914110" rtl="0" eaLnBrk="1" latinLnBrk="0" hangingPunct="1">
              <a:lnSpc>
                <a:spcPct val="95000"/>
              </a:lnSpc>
              <a:spcBef>
                <a:spcPts val="1440"/>
              </a:spcBef>
              <a:buClr>
                <a:schemeClr val="tx1"/>
              </a:buClr>
              <a:buSzPct val="90000"/>
              <a:buFontTx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ltGray">
          <a:xfrm>
            <a:off x="251386" y="5491744"/>
            <a:ext cx="3420515" cy="1752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099" tIns="41048" rIns="82099" bIns="41048" anchor="b" anchorCtr="0">
            <a:spAutoFit/>
          </a:bodyPr>
          <a:lstStyle/>
          <a:p>
            <a:pPr algn="l" defTabSz="814130" fontAlgn="auto">
              <a:spcBef>
                <a:spcPts val="0"/>
              </a:spcBef>
              <a:spcAft>
                <a:spcPts val="0"/>
              </a:spcAft>
            </a:pPr>
            <a:r>
              <a:rPr lang="en-US" sz="600" dirty="0" smtClean="0">
                <a:solidFill>
                  <a:srgbClr val="C0C0C0"/>
                </a:solidFill>
                <a:latin typeface="Arial"/>
                <a:ea typeface="+mn-ea"/>
                <a:cs typeface="+mn-cs"/>
              </a:rPr>
              <a:t>© 2011 Cisco and/or its affiliates. All rights reserved.</a:t>
            </a:r>
            <a:endParaRPr lang="en-US" sz="600" dirty="0">
              <a:solidFill>
                <a:srgbClr val="C0C0C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12" name="Rectangle 5"/>
          <p:cNvSpPr>
            <a:spLocks noChangeArrowheads="1"/>
          </p:cNvSpPr>
          <p:nvPr/>
        </p:nvSpPr>
        <p:spPr bwMode="ltGray">
          <a:xfrm>
            <a:off x="7789724" y="5490299"/>
            <a:ext cx="785938" cy="1752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099" tIns="41048" rIns="82099" bIns="41048" anchor="b">
            <a:spAutoFit/>
          </a:bodyPr>
          <a:lstStyle/>
          <a:p>
            <a:pPr algn="r" defTabSz="814130" fontAlgn="auto">
              <a:spcBef>
                <a:spcPts val="0"/>
              </a:spcBef>
              <a:spcAft>
                <a:spcPts val="0"/>
              </a:spcAft>
            </a:pPr>
            <a:r>
              <a:rPr lang="en-US" sz="600" dirty="0">
                <a:solidFill>
                  <a:srgbClr val="C0C0C0"/>
                </a:solidFill>
                <a:latin typeface="Arial"/>
                <a:ea typeface="+mn-ea"/>
                <a:cs typeface="+mn-cs"/>
              </a:rPr>
              <a:t>Cisco Confidential</a:t>
            </a:r>
          </a:p>
        </p:txBody>
      </p:sp>
      <p:sp>
        <p:nvSpPr>
          <p:cNvPr id="13" name="Rectangle 7"/>
          <p:cNvSpPr>
            <a:spLocks noChangeArrowheads="1"/>
          </p:cNvSpPr>
          <p:nvPr/>
        </p:nvSpPr>
        <p:spPr bwMode="ltGray">
          <a:xfrm>
            <a:off x="8640576" y="5486879"/>
            <a:ext cx="259840" cy="1752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099" tIns="41048" rIns="82099" bIns="41048" anchor="b">
            <a:spAutoFit/>
          </a:bodyPr>
          <a:lstStyle/>
          <a:p>
            <a:pPr algn="r" defTabSz="814130" fontAlgn="auto">
              <a:spcBef>
                <a:spcPts val="0"/>
              </a:spcBef>
              <a:spcAft>
                <a:spcPts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  <a:latin typeface="Arial"/>
                <a:ea typeface="+mn-ea"/>
                <a:cs typeface="+mn-cs"/>
              </a:rPr>
              <a:pPr algn="r" defTabSz="814130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87698325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ll photo_top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first slide_16x9 v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77337" y="312263"/>
            <a:ext cx="4114800" cy="320040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1" tIns="45706" rIns="91411" bIns="45706" rtlCol="0" anchor="ctr"/>
          <a:lstStyle/>
          <a:p>
            <a:pPr defTabSz="457169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" name="Picture Placeholder 30"/>
          <p:cNvSpPr>
            <a:spLocks noGrp="1"/>
          </p:cNvSpPr>
          <p:nvPr>
            <p:ph type="pic" sz="quarter" idx="11" hasCustomPrompt="1"/>
          </p:nvPr>
        </p:nvSpPr>
        <p:spPr>
          <a:xfrm>
            <a:off x="377337" y="312263"/>
            <a:ext cx="4114800" cy="3200400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  <a:miter lim="800000"/>
          </a:ln>
          <a:effectLst>
            <a:outerShdw blurRad="190500" dist="1270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11" tIns="45706" rIns="91411" bIns="45706" rtlCol="0" anchor="ctr" anchorCtr="0">
            <a:noAutofit/>
          </a:bodyPr>
          <a:lstStyle>
            <a:lvl1pPr marL="228526" indent="-228526" algn="ctr" defTabSz="914110" rtl="0" eaLnBrk="1" latinLnBrk="0" hangingPunct="1">
              <a:lnSpc>
                <a:spcPct val="95000"/>
              </a:lnSpc>
              <a:spcBef>
                <a:spcPts val="1440"/>
              </a:spcBef>
              <a:buClr>
                <a:schemeClr val="tx1"/>
              </a:buClr>
              <a:buSzPct val="90000"/>
              <a:buFontTx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229719" y="3724721"/>
            <a:ext cx="8533297" cy="1449599"/>
          </a:xfrm>
        </p:spPr>
        <p:txBody>
          <a:bodyPr wrap="square" anchor="t">
            <a:spAutoFit/>
          </a:bodyPr>
          <a:lstStyle>
            <a:lvl1pPr marL="0" marR="0" indent="0" algn="l" defTabSz="91411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Large photo </a:t>
            </a:r>
            <a:br>
              <a:rPr lang="en-US" dirty="0" smtClean="0"/>
            </a:br>
            <a:r>
              <a:rPr lang="en-US" dirty="0" smtClean="0"/>
              <a:t>caption here</a:t>
            </a:r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ltGray">
          <a:xfrm>
            <a:off x="251386" y="5491744"/>
            <a:ext cx="3420515" cy="1752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099" tIns="41048" rIns="82099" bIns="41048" anchor="b" anchorCtr="0">
            <a:spAutoFit/>
          </a:bodyPr>
          <a:lstStyle/>
          <a:p>
            <a:pPr algn="l" defTabSz="814130" fontAlgn="auto">
              <a:spcBef>
                <a:spcPts val="0"/>
              </a:spcBef>
              <a:spcAft>
                <a:spcPts val="0"/>
              </a:spcAft>
            </a:pPr>
            <a:r>
              <a:rPr lang="en-US" sz="600" dirty="0" smtClean="0">
                <a:solidFill>
                  <a:srgbClr val="C0C0C0"/>
                </a:solidFill>
                <a:latin typeface="Arial"/>
                <a:ea typeface="+mn-ea"/>
                <a:cs typeface="+mn-cs"/>
              </a:rPr>
              <a:t>© 2011 Cisco and/or its affiliates. All rights reserved.</a:t>
            </a:r>
            <a:endParaRPr lang="en-US" sz="600" dirty="0">
              <a:solidFill>
                <a:srgbClr val="C0C0C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ltGray">
          <a:xfrm>
            <a:off x="7789724" y="5490299"/>
            <a:ext cx="785938" cy="1752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099" tIns="41048" rIns="82099" bIns="41048" anchor="b">
            <a:spAutoFit/>
          </a:bodyPr>
          <a:lstStyle/>
          <a:p>
            <a:pPr algn="r" defTabSz="814130" fontAlgn="auto">
              <a:spcBef>
                <a:spcPts val="0"/>
              </a:spcBef>
              <a:spcAft>
                <a:spcPts val="0"/>
              </a:spcAft>
            </a:pPr>
            <a:r>
              <a:rPr lang="en-US" sz="600" dirty="0">
                <a:solidFill>
                  <a:srgbClr val="C0C0C0"/>
                </a:solidFill>
                <a:latin typeface="Arial"/>
                <a:ea typeface="+mn-ea"/>
                <a:cs typeface="+mn-cs"/>
              </a:rPr>
              <a:t>Cisco Confidential</a:t>
            </a:r>
          </a:p>
        </p:txBody>
      </p:sp>
      <p:sp>
        <p:nvSpPr>
          <p:cNvPr id="11" name="Rectangle 7"/>
          <p:cNvSpPr>
            <a:spLocks noChangeArrowheads="1"/>
          </p:cNvSpPr>
          <p:nvPr/>
        </p:nvSpPr>
        <p:spPr bwMode="ltGray">
          <a:xfrm>
            <a:off x="8640576" y="5486879"/>
            <a:ext cx="259840" cy="1752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099" tIns="41048" rIns="82099" bIns="41048" anchor="b">
            <a:spAutoFit/>
          </a:bodyPr>
          <a:lstStyle/>
          <a:p>
            <a:pPr algn="r" defTabSz="814130" fontAlgn="auto">
              <a:spcBef>
                <a:spcPts val="0"/>
              </a:spcBef>
              <a:spcAft>
                <a:spcPts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  <a:latin typeface="Arial"/>
                <a:ea typeface="+mn-ea"/>
                <a:cs typeface="+mn-cs"/>
              </a:rPr>
              <a:pPr algn="r" defTabSz="814130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78179647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ortrait photo_right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first slide_16x9 v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sp>
        <p:nvSpPr>
          <p:cNvPr id="40" name="Rectangle 39"/>
          <p:cNvSpPr/>
          <p:nvPr/>
        </p:nvSpPr>
        <p:spPr>
          <a:xfrm>
            <a:off x="5105400" y="508000"/>
            <a:ext cx="3657600" cy="457200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1" tIns="45706" rIns="91411" bIns="45706" rtlCol="0" anchor="ctr"/>
          <a:lstStyle/>
          <a:p>
            <a:pPr defTabSz="457169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 hasCustomPrompt="1"/>
          </p:nvPr>
        </p:nvSpPr>
        <p:spPr>
          <a:xfrm>
            <a:off x="5105400" y="508000"/>
            <a:ext cx="3657600" cy="4572000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  <a:miter lim="800000"/>
          </a:ln>
          <a:effectLst>
            <a:outerShdw blurRad="1905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 anchorCtr="0"/>
          <a:lstStyle>
            <a:lvl1pPr algn="ctr">
              <a:buFontTx/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229705" y="444500"/>
            <a:ext cx="4647099" cy="4699000"/>
          </a:xfrm>
        </p:spPr>
        <p:txBody>
          <a:bodyPr wrap="square" anchor="t">
            <a:noAutofit/>
          </a:bodyPr>
          <a:lstStyle>
            <a:lvl1pPr>
              <a:lnSpc>
                <a:spcPct val="90000"/>
              </a:lnSpc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ltGray">
          <a:xfrm>
            <a:off x="251386" y="5491744"/>
            <a:ext cx="3420515" cy="1752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099" tIns="41048" rIns="82099" bIns="41048" anchor="b" anchorCtr="0">
            <a:spAutoFit/>
          </a:bodyPr>
          <a:lstStyle/>
          <a:p>
            <a:pPr algn="l" defTabSz="814130" fontAlgn="auto">
              <a:spcBef>
                <a:spcPts val="0"/>
              </a:spcBef>
              <a:spcAft>
                <a:spcPts val="0"/>
              </a:spcAft>
            </a:pPr>
            <a:r>
              <a:rPr lang="en-US" sz="600" dirty="0" smtClean="0">
                <a:solidFill>
                  <a:srgbClr val="C0C0C0"/>
                </a:solidFill>
                <a:latin typeface="Arial"/>
                <a:ea typeface="+mn-ea"/>
                <a:cs typeface="+mn-cs"/>
              </a:rPr>
              <a:t>© 2011 Cisco and/or its affiliates. All rights reserved.</a:t>
            </a:r>
            <a:endParaRPr lang="en-US" sz="600" dirty="0">
              <a:solidFill>
                <a:srgbClr val="C0C0C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ltGray">
          <a:xfrm>
            <a:off x="7789724" y="5490299"/>
            <a:ext cx="785938" cy="1752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099" tIns="41048" rIns="82099" bIns="41048" anchor="b">
            <a:spAutoFit/>
          </a:bodyPr>
          <a:lstStyle/>
          <a:p>
            <a:pPr algn="r" defTabSz="814130" fontAlgn="auto">
              <a:spcBef>
                <a:spcPts val="0"/>
              </a:spcBef>
              <a:spcAft>
                <a:spcPts val="0"/>
              </a:spcAft>
            </a:pPr>
            <a:r>
              <a:rPr lang="en-US" sz="600" dirty="0">
                <a:solidFill>
                  <a:srgbClr val="C0C0C0"/>
                </a:solidFill>
                <a:latin typeface="Arial"/>
                <a:ea typeface="+mn-ea"/>
                <a:cs typeface="+mn-cs"/>
              </a:rPr>
              <a:t>Cisco Confidential</a:t>
            </a:r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ltGray">
          <a:xfrm>
            <a:off x="8640576" y="5486879"/>
            <a:ext cx="259840" cy="1752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099" tIns="41048" rIns="82099" bIns="41048" anchor="b">
            <a:spAutoFit/>
          </a:bodyPr>
          <a:lstStyle/>
          <a:p>
            <a:pPr algn="r" defTabSz="814130" fontAlgn="auto">
              <a:spcBef>
                <a:spcPts val="0"/>
              </a:spcBef>
              <a:spcAft>
                <a:spcPts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  <a:latin typeface="Arial"/>
                <a:ea typeface="+mn-ea"/>
                <a:cs typeface="+mn-cs"/>
              </a:rPr>
              <a:pPr algn="r" defTabSz="814130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8505853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ultipl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first slide_16x9 v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3668713" y="259293"/>
            <a:ext cx="3268136" cy="221721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  <a:effectLst>
            <a:outerShdw blurRad="190500" dist="127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1" tIns="45706" rIns="91411" bIns="45706" rtlCol="0" anchor="ctr"/>
          <a:lstStyle/>
          <a:p>
            <a:pPr defTabSz="457169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9" name="Picture Placeholder 25"/>
          <p:cNvSpPr>
            <a:spLocks noGrp="1"/>
          </p:cNvSpPr>
          <p:nvPr>
            <p:ph type="pic" sz="quarter" idx="11" hasCustomPrompt="1"/>
          </p:nvPr>
        </p:nvSpPr>
        <p:spPr>
          <a:xfrm>
            <a:off x="3669003" y="259293"/>
            <a:ext cx="3267861" cy="2217210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  <a:miter lim="800000"/>
          </a:ln>
          <a:effectLst>
            <a:outerShdw blurRad="190500" dist="1270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11" tIns="45706" rIns="91411" bIns="45706" rtlCol="0" anchor="ctr" anchorCtr="0">
            <a:normAutofit/>
          </a:bodyPr>
          <a:lstStyle>
            <a:lvl1pPr marL="0" indent="0" algn="ctr" defTabSz="91411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334964" y="259293"/>
            <a:ext cx="3258612" cy="221721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  <a:effectLst>
            <a:outerShdw blurRad="190500" dist="127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1" tIns="45706" rIns="91411" bIns="45706" rtlCol="0" anchor="ctr"/>
          <a:lstStyle/>
          <a:p>
            <a:pPr defTabSz="457169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 hasCustomPrompt="1"/>
          </p:nvPr>
        </p:nvSpPr>
        <p:spPr>
          <a:xfrm>
            <a:off x="349405" y="259293"/>
            <a:ext cx="3272751" cy="2217210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  <a:miter lim="800000"/>
          </a:ln>
          <a:effectLst>
            <a:outerShdw blurRad="190500" dist="1270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11" tIns="45706" rIns="91411" bIns="45706" rtlCol="0" anchor="ctr" anchorCtr="0">
            <a:normAutofit/>
          </a:bodyPr>
          <a:lstStyle>
            <a:lvl1pPr marL="0" indent="0" algn="ctr" defTabSz="91411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7011988" y="259297"/>
            <a:ext cx="1806574" cy="1090084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  <a:effectLst>
            <a:outerShdw blurRad="190500" dist="127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1" tIns="45706" rIns="91411" bIns="45706" rtlCol="0" anchor="ctr"/>
          <a:lstStyle/>
          <a:p>
            <a:pPr defTabSz="457169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51" name="Picture Placeholder 25"/>
          <p:cNvSpPr>
            <a:spLocks noGrp="1"/>
          </p:cNvSpPr>
          <p:nvPr>
            <p:ph type="pic" sz="quarter" idx="12" hasCustomPrompt="1"/>
          </p:nvPr>
        </p:nvSpPr>
        <p:spPr>
          <a:xfrm>
            <a:off x="6983414" y="259297"/>
            <a:ext cx="1828800" cy="1090084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  <a:miter lim="800000"/>
          </a:ln>
          <a:effectLst>
            <a:outerShdw blurRad="190500" dist="1270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11" tIns="45706" rIns="91411" bIns="45706" rtlCol="0" anchor="ctr" anchorCtr="0">
            <a:normAutofit/>
          </a:bodyPr>
          <a:lstStyle>
            <a:lvl1pPr marL="0" indent="0" algn="ctr" defTabSz="91411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52" name="Rectangle 51"/>
          <p:cNvSpPr/>
          <p:nvPr/>
        </p:nvSpPr>
        <p:spPr>
          <a:xfrm>
            <a:off x="334974" y="2524131"/>
            <a:ext cx="2501965" cy="2882446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  <a:effectLst>
            <a:outerShdw blurRad="190500" dist="127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1" tIns="45706" rIns="91411" bIns="45706" rtlCol="0" anchor="ctr"/>
          <a:lstStyle/>
          <a:p>
            <a:pPr defTabSz="457169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53" name="Picture Placeholder 25"/>
          <p:cNvSpPr>
            <a:spLocks noGrp="1"/>
          </p:cNvSpPr>
          <p:nvPr>
            <p:ph type="pic" sz="quarter" idx="13" hasCustomPrompt="1"/>
          </p:nvPr>
        </p:nvSpPr>
        <p:spPr>
          <a:xfrm>
            <a:off x="349399" y="2524133"/>
            <a:ext cx="2516104" cy="2882446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  <a:miter lim="800000"/>
          </a:ln>
          <a:effectLst>
            <a:outerShdw blurRad="190500" dist="1270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11" tIns="45706" rIns="91411" bIns="45706" rtlCol="0" anchor="ctr" anchorCtr="0">
            <a:normAutofit/>
          </a:bodyPr>
          <a:lstStyle>
            <a:lvl1pPr marL="0" indent="0" algn="ctr" defTabSz="91411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2911476" y="2524131"/>
            <a:ext cx="4025374" cy="2882446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  <a:effectLst>
            <a:outerShdw blurRad="190500" dist="127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1" tIns="45706" rIns="91411" bIns="45706" rtlCol="0" anchor="ctr"/>
          <a:lstStyle/>
          <a:p>
            <a:pPr defTabSz="457169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55" name="Picture Placeholder 25"/>
          <p:cNvSpPr>
            <a:spLocks noGrp="1"/>
          </p:cNvSpPr>
          <p:nvPr>
            <p:ph type="pic" sz="quarter" idx="14" hasCustomPrompt="1"/>
          </p:nvPr>
        </p:nvSpPr>
        <p:spPr>
          <a:xfrm>
            <a:off x="2908334" y="2524133"/>
            <a:ext cx="4028516" cy="2882446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  <a:miter lim="800000"/>
          </a:ln>
          <a:effectLst>
            <a:outerShdw blurRad="190500" dist="1270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11" tIns="45706" rIns="91411" bIns="45706" rtlCol="0" anchor="ctr" anchorCtr="0">
            <a:normAutofit/>
          </a:bodyPr>
          <a:lstStyle>
            <a:lvl1pPr marL="0" indent="0" algn="ctr" defTabSz="91411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7011988" y="1403056"/>
            <a:ext cx="1806574" cy="2868461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  <a:effectLst>
            <a:outerShdw blurRad="190500" dist="127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1" tIns="45706" rIns="91411" bIns="45706" rtlCol="0" anchor="ctr"/>
          <a:lstStyle/>
          <a:p>
            <a:pPr defTabSz="457169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57" name="Picture Placeholder 25"/>
          <p:cNvSpPr>
            <a:spLocks noGrp="1"/>
          </p:cNvSpPr>
          <p:nvPr>
            <p:ph type="pic" sz="quarter" idx="15" hasCustomPrompt="1"/>
          </p:nvPr>
        </p:nvSpPr>
        <p:spPr>
          <a:xfrm>
            <a:off x="6983414" y="1397002"/>
            <a:ext cx="1828800" cy="2874509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  <a:miter lim="800000"/>
          </a:ln>
          <a:effectLst>
            <a:outerShdw blurRad="190500" dist="1270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11" tIns="45706" rIns="91411" bIns="45706" rtlCol="0" anchor="ctr" anchorCtr="0">
            <a:normAutofit/>
          </a:bodyPr>
          <a:lstStyle>
            <a:lvl1pPr marL="0" indent="0" algn="ctr" defTabSz="91411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58" name="Rectangle 57"/>
          <p:cNvSpPr/>
          <p:nvPr/>
        </p:nvSpPr>
        <p:spPr>
          <a:xfrm>
            <a:off x="7011988" y="4319137"/>
            <a:ext cx="1806574" cy="1087438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  <a:effectLst>
            <a:outerShdw blurRad="190500" dist="127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1" tIns="45706" rIns="91411" bIns="45706" rtlCol="0" anchor="ctr"/>
          <a:lstStyle/>
          <a:p>
            <a:pPr defTabSz="457169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59" name="Picture Placeholder 25"/>
          <p:cNvSpPr>
            <a:spLocks noGrp="1"/>
          </p:cNvSpPr>
          <p:nvPr>
            <p:ph type="pic" sz="quarter" idx="16" hasCustomPrompt="1"/>
          </p:nvPr>
        </p:nvSpPr>
        <p:spPr>
          <a:xfrm>
            <a:off x="6983414" y="4319137"/>
            <a:ext cx="1828800" cy="1087438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  <a:miter lim="800000"/>
          </a:ln>
          <a:effectLst>
            <a:outerShdw blurRad="190500" dist="1270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11" tIns="45706" rIns="91411" bIns="45706" rtlCol="0" anchor="ctr" anchorCtr="0">
            <a:normAutofit/>
          </a:bodyPr>
          <a:lstStyle>
            <a:lvl1pPr marL="0" indent="0" algn="ctr" defTabSz="91411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18" name="Rectangle 4"/>
          <p:cNvSpPr>
            <a:spLocks noChangeArrowheads="1"/>
          </p:cNvSpPr>
          <p:nvPr/>
        </p:nvSpPr>
        <p:spPr bwMode="ltGray">
          <a:xfrm>
            <a:off x="251386" y="5491744"/>
            <a:ext cx="3420515" cy="1752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099" tIns="41048" rIns="82099" bIns="41048" anchor="b" anchorCtr="0">
            <a:spAutoFit/>
          </a:bodyPr>
          <a:lstStyle/>
          <a:p>
            <a:pPr algn="l" defTabSz="814130" fontAlgn="auto">
              <a:spcBef>
                <a:spcPts val="0"/>
              </a:spcBef>
              <a:spcAft>
                <a:spcPts val="0"/>
              </a:spcAft>
            </a:pPr>
            <a:r>
              <a:rPr lang="en-US" sz="600" dirty="0" smtClean="0">
                <a:solidFill>
                  <a:srgbClr val="C0C0C0"/>
                </a:solidFill>
                <a:latin typeface="Arial"/>
                <a:ea typeface="+mn-ea"/>
                <a:cs typeface="+mn-cs"/>
              </a:rPr>
              <a:t>© 2011 Cisco and/or its affiliates. All rights reserved.</a:t>
            </a:r>
            <a:endParaRPr lang="en-US" sz="600" dirty="0">
              <a:solidFill>
                <a:srgbClr val="C0C0C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19" name="Rectangle 5"/>
          <p:cNvSpPr>
            <a:spLocks noChangeArrowheads="1"/>
          </p:cNvSpPr>
          <p:nvPr/>
        </p:nvSpPr>
        <p:spPr bwMode="ltGray">
          <a:xfrm>
            <a:off x="7789724" y="5490299"/>
            <a:ext cx="785938" cy="1752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099" tIns="41048" rIns="82099" bIns="41048" anchor="b">
            <a:spAutoFit/>
          </a:bodyPr>
          <a:lstStyle/>
          <a:p>
            <a:pPr algn="r" defTabSz="814130" fontAlgn="auto">
              <a:spcBef>
                <a:spcPts val="0"/>
              </a:spcBef>
              <a:spcAft>
                <a:spcPts val="0"/>
              </a:spcAft>
            </a:pPr>
            <a:r>
              <a:rPr lang="en-US" sz="600" dirty="0">
                <a:solidFill>
                  <a:srgbClr val="C0C0C0"/>
                </a:solidFill>
                <a:latin typeface="Arial"/>
                <a:ea typeface="+mn-ea"/>
                <a:cs typeface="+mn-cs"/>
              </a:rPr>
              <a:t>Cisco Confidential</a:t>
            </a:r>
          </a:p>
        </p:txBody>
      </p:sp>
      <p:sp>
        <p:nvSpPr>
          <p:cNvPr id="20" name="Rectangle 7"/>
          <p:cNvSpPr>
            <a:spLocks noChangeArrowheads="1"/>
          </p:cNvSpPr>
          <p:nvPr/>
        </p:nvSpPr>
        <p:spPr bwMode="ltGray">
          <a:xfrm>
            <a:off x="8640576" y="5486879"/>
            <a:ext cx="259840" cy="1752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099" tIns="41048" rIns="82099" bIns="41048" anchor="b">
            <a:spAutoFit/>
          </a:bodyPr>
          <a:lstStyle/>
          <a:p>
            <a:pPr algn="r" defTabSz="814130" fontAlgn="auto">
              <a:spcBef>
                <a:spcPts val="0"/>
              </a:spcBef>
              <a:spcAft>
                <a:spcPts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  <a:latin typeface="Arial"/>
                <a:ea typeface="+mn-ea"/>
                <a:cs typeface="+mn-cs"/>
              </a:rPr>
              <a:pPr algn="r" defTabSz="814130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63670889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photo with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first slide_16x9 v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sp>
        <p:nvSpPr>
          <p:cNvPr id="11" name="Rectangle 5"/>
          <p:cNvSpPr>
            <a:spLocks noChangeArrowheads="1"/>
          </p:cNvSpPr>
          <p:nvPr/>
        </p:nvSpPr>
        <p:spPr bwMode="ltGray">
          <a:xfrm>
            <a:off x="7789724" y="5490299"/>
            <a:ext cx="785938" cy="1752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099" tIns="41048" rIns="82099" bIns="41048" anchor="b">
            <a:spAutoFit/>
          </a:bodyPr>
          <a:lstStyle/>
          <a:p>
            <a:pPr algn="r" defTabSz="814130" fontAlgn="auto">
              <a:spcBef>
                <a:spcPts val="0"/>
              </a:spcBef>
              <a:spcAft>
                <a:spcPts val="0"/>
              </a:spcAft>
            </a:pPr>
            <a:r>
              <a:rPr lang="en-US" sz="600" dirty="0">
                <a:solidFill>
                  <a:srgbClr val="C0C0C0"/>
                </a:solidFill>
                <a:latin typeface="Arial"/>
                <a:ea typeface="+mn-ea"/>
                <a:cs typeface="+mn-cs"/>
              </a:rPr>
              <a:t>Cisco Confidential</a:t>
            </a: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ltGray">
          <a:xfrm>
            <a:off x="251386" y="5491744"/>
            <a:ext cx="3420515" cy="1752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099" tIns="41048" rIns="82099" bIns="41048" anchor="b" anchorCtr="0">
            <a:spAutoFit/>
          </a:bodyPr>
          <a:lstStyle/>
          <a:p>
            <a:pPr algn="l" defTabSz="814130" fontAlgn="auto">
              <a:spcBef>
                <a:spcPts val="0"/>
              </a:spcBef>
              <a:spcAft>
                <a:spcPts val="0"/>
              </a:spcAft>
            </a:pPr>
            <a:r>
              <a:rPr lang="en-US" sz="600" dirty="0" smtClean="0">
                <a:solidFill>
                  <a:srgbClr val="C0C0C0"/>
                </a:solidFill>
                <a:latin typeface="Arial"/>
                <a:ea typeface="+mn-ea"/>
                <a:cs typeface="+mn-cs"/>
              </a:rPr>
              <a:t>© 2011 Cisco and/or its affiliates. All rights reserved.</a:t>
            </a:r>
            <a:endParaRPr lang="en-US" sz="600" dirty="0">
              <a:solidFill>
                <a:srgbClr val="C0C0C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ltGray">
          <a:xfrm>
            <a:off x="8640576" y="5486879"/>
            <a:ext cx="259840" cy="1752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099" tIns="41048" rIns="82099" bIns="41048" anchor="b">
            <a:spAutoFit/>
          </a:bodyPr>
          <a:lstStyle/>
          <a:p>
            <a:pPr algn="r" defTabSz="814130" fontAlgn="auto">
              <a:spcBef>
                <a:spcPts val="0"/>
              </a:spcBef>
              <a:spcAft>
                <a:spcPts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  <a:latin typeface="Arial"/>
                <a:ea typeface="+mn-ea"/>
                <a:cs typeface="+mn-cs"/>
              </a:rPr>
              <a:pPr algn="r" defTabSz="814130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20040" y="190500"/>
            <a:ext cx="8503920" cy="505968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  <a:effectLst>
            <a:outerShdw blurRad="190500" dist="127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1" tIns="45706" rIns="91411" bIns="45706" rtlCol="0" anchor="ctr"/>
          <a:lstStyle/>
          <a:p>
            <a:pPr defTabSz="457169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4" name="Picture Placeholder 25"/>
          <p:cNvSpPr>
            <a:spLocks noGrp="1"/>
          </p:cNvSpPr>
          <p:nvPr>
            <p:ph type="pic" sz="quarter" idx="10" hasCustomPrompt="1"/>
          </p:nvPr>
        </p:nvSpPr>
        <p:spPr>
          <a:xfrm>
            <a:off x="320040" y="190500"/>
            <a:ext cx="8503920" cy="5059680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  <a:miter lim="800000"/>
          </a:ln>
          <a:effectLst>
            <a:outerShdw blurRad="190500" dist="1270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11" tIns="45706" rIns="91411" bIns="45706" rtlCol="0" anchor="ctr" anchorCtr="0">
            <a:normAutofit/>
          </a:bodyPr>
          <a:lstStyle>
            <a:lvl1pPr marL="0" indent="0" algn="ctr" defTabSz="91411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2801451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ble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5715000"/>
          </a:xfrm>
        </p:spPr>
        <p:txBody>
          <a:bodyPr anchor="ctr" anchorCtr="1">
            <a:noAutofit/>
          </a:bodyPr>
          <a:lstStyle>
            <a:lvl1pPr algn="ctr">
              <a:buNone/>
              <a:defRPr>
                <a:latin typeface="+mj-lt"/>
              </a:defRPr>
            </a:lvl1pPr>
          </a:lstStyle>
          <a:p>
            <a:r>
              <a:rPr lang="en-US" dirty="0" smtClean="0"/>
              <a:t>Full bleed image placeholder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3792628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0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Wide screen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bkg_video_line pattern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grpSp>
        <p:nvGrpSpPr>
          <p:cNvPr id="21" name="Group 38"/>
          <p:cNvGrpSpPr>
            <a:grpSpLocks noChangeAspect="1"/>
          </p:cNvGrpSpPr>
          <p:nvPr/>
        </p:nvGrpSpPr>
        <p:grpSpPr>
          <a:xfrm>
            <a:off x="341325" y="5103813"/>
            <a:ext cx="594557" cy="349250"/>
            <a:chOff x="609600" y="528537"/>
            <a:chExt cx="1444734" cy="763789"/>
          </a:xfrm>
          <a:solidFill>
            <a:schemeClr val="bg1"/>
          </a:solidFill>
        </p:grpSpPr>
        <p:sp>
          <p:nvSpPr>
            <p:cNvPr id="22" name="Rectangle 21"/>
            <p:cNvSpPr>
              <a:spLocks noChangeArrowheads="1"/>
            </p:cNvSpPr>
            <p:nvPr/>
          </p:nvSpPr>
          <p:spPr bwMode="black">
            <a:xfrm>
              <a:off x="1016578" y="1035681"/>
              <a:ext cx="65914" cy="24973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l" defTabSz="457169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23" name="Freeform 22"/>
            <p:cNvSpPr>
              <a:spLocks/>
            </p:cNvSpPr>
            <p:nvPr/>
          </p:nvSpPr>
          <p:spPr bwMode="black">
            <a:xfrm>
              <a:off x="1400563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defTabSz="457169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24" name="Freeform 23"/>
            <p:cNvSpPr>
              <a:spLocks/>
            </p:cNvSpPr>
            <p:nvPr/>
          </p:nvSpPr>
          <p:spPr bwMode="black">
            <a:xfrm>
              <a:off x="740661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defTabSz="457169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25" name="Freeform 24"/>
            <p:cNvSpPr>
              <a:spLocks noEditPoints="1"/>
            </p:cNvSpPr>
            <p:nvPr/>
          </p:nvSpPr>
          <p:spPr bwMode="black">
            <a:xfrm>
              <a:off x="1660385" y="1028765"/>
              <a:ext cx="262122" cy="263561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defTabSz="457169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26" name="Freeform 25"/>
            <p:cNvSpPr>
              <a:spLocks/>
            </p:cNvSpPr>
            <p:nvPr/>
          </p:nvSpPr>
          <p:spPr bwMode="black">
            <a:xfrm>
              <a:off x="1167566" y="1028765"/>
              <a:ext cx="170916" cy="263561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defTabSz="457169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27" name="Freeform 26"/>
            <p:cNvSpPr>
              <a:spLocks/>
            </p:cNvSpPr>
            <p:nvPr/>
          </p:nvSpPr>
          <p:spPr bwMode="black">
            <a:xfrm>
              <a:off x="609600" y="732931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defTabSz="457169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28" name="Freeform 27"/>
            <p:cNvSpPr>
              <a:spLocks/>
            </p:cNvSpPr>
            <p:nvPr/>
          </p:nvSpPr>
          <p:spPr bwMode="black">
            <a:xfrm>
              <a:off x="783581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defTabSz="457169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29" name="Freeform 28"/>
            <p:cNvSpPr>
              <a:spLocks/>
            </p:cNvSpPr>
            <p:nvPr/>
          </p:nvSpPr>
          <p:spPr bwMode="black">
            <a:xfrm>
              <a:off x="954497" y="528537"/>
              <a:ext cx="62081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defTabSz="457169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30" name="Freeform 29"/>
            <p:cNvSpPr>
              <a:spLocks/>
            </p:cNvSpPr>
            <p:nvPr/>
          </p:nvSpPr>
          <p:spPr bwMode="black">
            <a:xfrm>
              <a:off x="1128478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defTabSz="457169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31" name="Freeform 30"/>
            <p:cNvSpPr>
              <a:spLocks/>
            </p:cNvSpPr>
            <p:nvPr/>
          </p:nvSpPr>
          <p:spPr bwMode="black">
            <a:xfrm>
              <a:off x="1298627" y="732931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defTabSz="457169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32" name="Freeform 31"/>
            <p:cNvSpPr>
              <a:spLocks/>
            </p:cNvSpPr>
            <p:nvPr/>
          </p:nvSpPr>
          <p:spPr bwMode="black">
            <a:xfrm>
              <a:off x="1472608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defTabSz="457169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33" name="Freeform 32"/>
            <p:cNvSpPr>
              <a:spLocks/>
            </p:cNvSpPr>
            <p:nvPr/>
          </p:nvSpPr>
          <p:spPr bwMode="black">
            <a:xfrm>
              <a:off x="1646590" y="528537"/>
              <a:ext cx="62848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defTabSz="457169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34" name="Freeform 33"/>
            <p:cNvSpPr>
              <a:spLocks/>
            </p:cNvSpPr>
            <p:nvPr/>
          </p:nvSpPr>
          <p:spPr bwMode="black">
            <a:xfrm>
              <a:off x="1817505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defTabSz="457169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35" name="Freeform 34"/>
            <p:cNvSpPr>
              <a:spLocks/>
            </p:cNvSpPr>
            <p:nvPr/>
          </p:nvSpPr>
          <p:spPr bwMode="black">
            <a:xfrm>
              <a:off x="1991486" y="732931"/>
              <a:ext cx="62848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defTabSz="457169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20" name="Media Placeholder 39"/>
          <p:cNvSpPr>
            <a:spLocks noGrp="1"/>
          </p:cNvSpPr>
          <p:nvPr>
            <p:ph type="media" sz="quarter" idx="12" hasCustomPrompt="1"/>
          </p:nvPr>
        </p:nvSpPr>
        <p:spPr>
          <a:xfrm>
            <a:off x="975539" y="423337"/>
            <a:ext cx="7192949" cy="4497917"/>
          </a:xfrm>
          <a:solidFill>
            <a:srgbClr val="0E243E"/>
          </a:solidFill>
          <a:ln>
            <a:noFill/>
          </a:ln>
          <a:effectLst>
            <a:outerShdw blurRad="254000" dist="127000" dir="2700000" algn="tl" rotWithShape="0">
              <a:prstClr val="black">
                <a:alpha val="60000"/>
              </a:prstClr>
            </a:outerShdw>
          </a:effectLst>
        </p:spPr>
        <p:txBody>
          <a:bodyPr vert="horz" lIns="63992" tIns="31996" rIns="63992" bIns="31996" rtlCol="0" anchor="ctr">
            <a:normAutofit/>
          </a:bodyPr>
          <a:lstStyle>
            <a:lvl1pPr marL="0" indent="0" algn="ctr" defTabSz="639908" rtl="0" eaLnBrk="1" latinLnBrk="0" hangingPunct="1">
              <a:lnSpc>
                <a:spcPct val="95000"/>
              </a:lnSpc>
              <a:spcBef>
                <a:spcPts val="1008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300" kern="1200" baseline="0" smtClean="0">
                <a:solidFill>
                  <a:schemeClr val="lt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Click icon to add video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645986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ndard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 descr="bkg_video_line pattern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sp>
        <p:nvSpPr>
          <p:cNvPr id="54" name="Media Placeholder 39"/>
          <p:cNvSpPr>
            <a:spLocks noGrp="1"/>
          </p:cNvSpPr>
          <p:nvPr>
            <p:ph type="media" sz="quarter" idx="12" hasCustomPrompt="1"/>
          </p:nvPr>
        </p:nvSpPr>
        <p:spPr>
          <a:xfrm>
            <a:off x="2773515" y="423337"/>
            <a:ext cx="5394960" cy="4497917"/>
          </a:xfrm>
          <a:solidFill>
            <a:srgbClr val="0E243E"/>
          </a:solidFill>
          <a:ln>
            <a:noFill/>
          </a:ln>
          <a:effectLst>
            <a:outerShdw blurRad="254000" dist="127000" dir="2700000" algn="tl" rotWithShape="0">
              <a:prstClr val="black">
                <a:alpha val="60000"/>
              </a:prstClr>
            </a:outerShdw>
          </a:effectLst>
        </p:spPr>
        <p:txBody>
          <a:bodyPr vert="horz" lIns="63992" tIns="31996" rIns="63992" bIns="31996" rtlCol="0" anchor="ctr">
            <a:normAutofit/>
          </a:bodyPr>
          <a:lstStyle>
            <a:lvl1pPr marL="0" indent="0" algn="ctr" defTabSz="639908" rtl="0" eaLnBrk="1" latinLnBrk="0" hangingPunct="1">
              <a:lnSpc>
                <a:spcPct val="95000"/>
              </a:lnSpc>
              <a:spcBef>
                <a:spcPts val="1008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300" kern="1200" baseline="0" smtClean="0">
                <a:solidFill>
                  <a:schemeClr val="lt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Click icon to add video</a:t>
            </a:r>
            <a:endParaRPr lang="en-US" dirty="0"/>
          </a:p>
        </p:txBody>
      </p:sp>
      <p:grpSp>
        <p:nvGrpSpPr>
          <p:cNvPr id="19" name="Group 38"/>
          <p:cNvGrpSpPr>
            <a:grpSpLocks noChangeAspect="1"/>
          </p:cNvGrpSpPr>
          <p:nvPr/>
        </p:nvGrpSpPr>
        <p:grpSpPr>
          <a:xfrm>
            <a:off x="341325" y="5103813"/>
            <a:ext cx="594557" cy="349250"/>
            <a:chOff x="609600" y="528537"/>
            <a:chExt cx="1444734" cy="763789"/>
          </a:xfrm>
          <a:solidFill>
            <a:schemeClr val="bg1"/>
          </a:solidFill>
        </p:grpSpPr>
        <p:sp>
          <p:nvSpPr>
            <p:cNvPr id="21" name="Rectangle 20"/>
            <p:cNvSpPr>
              <a:spLocks noChangeArrowheads="1"/>
            </p:cNvSpPr>
            <p:nvPr/>
          </p:nvSpPr>
          <p:spPr bwMode="black">
            <a:xfrm>
              <a:off x="1016578" y="1035681"/>
              <a:ext cx="65914" cy="24973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l" defTabSz="457169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22" name="Freeform 21"/>
            <p:cNvSpPr>
              <a:spLocks/>
            </p:cNvSpPr>
            <p:nvPr/>
          </p:nvSpPr>
          <p:spPr bwMode="black">
            <a:xfrm>
              <a:off x="1400563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defTabSz="457169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23" name="Freeform 22"/>
            <p:cNvSpPr>
              <a:spLocks/>
            </p:cNvSpPr>
            <p:nvPr/>
          </p:nvSpPr>
          <p:spPr bwMode="black">
            <a:xfrm>
              <a:off x="740661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defTabSz="457169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39" name="Freeform 38"/>
            <p:cNvSpPr>
              <a:spLocks noEditPoints="1"/>
            </p:cNvSpPr>
            <p:nvPr/>
          </p:nvSpPr>
          <p:spPr bwMode="black">
            <a:xfrm>
              <a:off x="1660385" y="1028765"/>
              <a:ext cx="262122" cy="263561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defTabSz="457169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40" name="Freeform 39"/>
            <p:cNvSpPr>
              <a:spLocks/>
            </p:cNvSpPr>
            <p:nvPr/>
          </p:nvSpPr>
          <p:spPr bwMode="black">
            <a:xfrm>
              <a:off x="1167566" y="1028765"/>
              <a:ext cx="170916" cy="263561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defTabSz="457169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41" name="Freeform 40"/>
            <p:cNvSpPr>
              <a:spLocks/>
            </p:cNvSpPr>
            <p:nvPr/>
          </p:nvSpPr>
          <p:spPr bwMode="black">
            <a:xfrm>
              <a:off x="609600" y="732931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defTabSz="457169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42" name="Freeform 41"/>
            <p:cNvSpPr>
              <a:spLocks/>
            </p:cNvSpPr>
            <p:nvPr/>
          </p:nvSpPr>
          <p:spPr bwMode="black">
            <a:xfrm>
              <a:off x="783581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defTabSz="457169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43" name="Freeform 42"/>
            <p:cNvSpPr>
              <a:spLocks/>
            </p:cNvSpPr>
            <p:nvPr/>
          </p:nvSpPr>
          <p:spPr bwMode="black">
            <a:xfrm>
              <a:off x="954497" y="528537"/>
              <a:ext cx="62081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defTabSz="457169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44" name="Freeform 43"/>
            <p:cNvSpPr>
              <a:spLocks/>
            </p:cNvSpPr>
            <p:nvPr/>
          </p:nvSpPr>
          <p:spPr bwMode="black">
            <a:xfrm>
              <a:off x="1128478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defTabSz="457169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45" name="Freeform 44"/>
            <p:cNvSpPr>
              <a:spLocks/>
            </p:cNvSpPr>
            <p:nvPr/>
          </p:nvSpPr>
          <p:spPr bwMode="black">
            <a:xfrm>
              <a:off x="1298627" y="732931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defTabSz="457169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46" name="Freeform 45"/>
            <p:cNvSpPr>
              <a:spLocks/>
            </p:cNvSpPr>
            <p:nvPr/>
          </p:nvSpPr>
          <p:spPr bwMode="black">
            <a:xfrm>
              <a:off x="1472608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defTabSz="457169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47" name="Freeform 46"/>
            <p:cNvSpPr>
              <a:spLocks/>
            </p:cNvSpPr>
            <p:nvPr/>
          </p:nvSpPr>
          <p:spPr bwMode="black">
            <a:xfrm>
              <a:off x="1646590" y="528537"/>
              <a:ext cx="62848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defTabSz="457169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48" name="Freeform 47"/>
            <p:cNvSpPr>
              <a:spLocks/>
            </p:cNvSpPr>
            <p:nvPr/>
          </p:nvSpPr>
          <p:spPr bwMode="black">
            <a:xfrm>
              <a:off x="1817505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defTabSz="457169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49" name="Freeform 48"/>
            <p:cNvSpPr>
              <a:spLocks/>
            </p:cNvSpPr>
            <p:nvPr/>
          </p:nvSpPr>
          <p:spPr bwMode="black">
            <a:xfrm>
              <a:off x="1991486" y="732931"/>
              <a:ext cx="62848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defTabSz="457169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61388748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_gradi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st slide_16x9 v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sp>
        <p:nvSpPr>
          <p:cNvPr id="4" name="Rectangle 4"/>
          <p:cNvSpPr>
            <a:spLocks noChangeArrowheads="1"/>
          </p:cNvSpPr>
          <p:nvPr/>
        </p:nvSpPr>
        <p:spPr bwMode="ltGray">
          <a:xfrm>
            <a:off x="251386" y="5491744"/>
            <a:ext cx="3420515" cy="1752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099" tIns="41048" rIns="82099" bIns="41048" anchor="b" anchorCtr="0">
            <a:spAutoFit/>
          </a:bodyPr>
          <a:lstStyle/>
          <a:p>
            <a:pPr algn="l" defTabSz="814130" fontAlgn="auto">
              <a:spcBef>
                <a:spcPts val="0"/>
              </a:spcBef>
              <a:spcAft>
                <a:spcPts val="0"/>
              </a:spcAft>
            </a:pPr>
            <a:r>
              <a:rPr lang="en-US" sz="600" dirty="0" smtClean="0">
                <a:solidFill>
                  <a:srgbClr val="C0C0C0"/>
                </a:solidFill>
                <a:latin typeface="Arial"/>
                <a:ea typeface="+mn-ea"/>
                <a:cs typeface="+mn-cs"/>
              </a:rPr>
              <a:t>© 2011 Cisco and/or its affiliates. All rights reserved.</a:t>
            </a:r>
            <a:endParaRPr lang="en-US" sz="600" dirty="0">
              <a:solidFill>
                <a:srgbClr val="C0C0C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ltGray">
          <a:xfrm>
            <a:off x="7789724" y="5490299"/>
            <a:ext cx="785938" cy="1752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099" tIns="41048" rIns="82099" bIns="41048" anchor="b">
            <a:spAutoFit/>
          </a:bodyPr>
          <a:lstStyle/>
          <a:p>
            <a:pPr algn="r" defTabSz="814130" fontAlgn="auto">
              <a:spcBef>
                <a:spcPts val="0"/>
              </a:spcBef>
              <a:spcAft>
                <a:spcPts val="0"/>
              </a:spcAft>
            </a:pPr>
            <a:r>
              <a:rPr lang="en-US" sz="600" dirty="0">
                <a:solidFill>
                  <a:srgbClr val="C0C0C0"/>
                </a:solidFill>
                <a:latin typeface="Arial"/>
                <a:ea typeface="+mn-ea"/>
                <a:cs typeface="+mn-cs"/>
              </a:rPr>
              <a:t>Cisco Confidential</a:t>
            </a:r>
          </a:p>
        </p:txBody>
      </p:sp>
      <p:sp>
        <p:nvSpPr>
          <p:cNvPr id="6" name="Rectangle 7"/>
          <p:cNvSpPr>
            <a:spLocks noChangeArrowheads="1"/>
          </p:cNvSpPr>
          <p:nvPr/>
        </p:nvSpPr>
        <p:spPr bwMode="ltGray">
          <a:xfrm>
            <a:off x="8640576" y="5486879"/>
            <a:ext cx="259840" cy="1752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099" tIns="41048" rIns="82099" bIns="41048" anchor="b">
            <a:spAutoFit/>
          </a:bodyPr>
          <a:lstStyle/>
          <a:p>
            <a:pPr algn="r" defTabSz="814130" fontAlgn="auto">
              <a:spcBef>
                <a:spcPts val="0"/>
              </a:spcBef>
              <a:spcAft>
                <a:spcPts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  <a:latin typeface="Arial"/>
                <a:ea typeface="+mn-ea"/>
                <a:cs typeface="+mn-cs"/>
              </a:rPr>
              <a:pPr algn="r" defTabSz="814130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14064190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20"/>
          <p:cNvSpPr>
            <a:spLocks noGrp="1"/>
          </p:cNvSpPr>
          <p:nvPr>
            <p:ph type="ctrTitle"/>
          </p:nvPr>
        </p:nvSpPr>
        <p:spPr>
          <a:xfrm>
            <a:off x="685800" y="825502"/>
            <a:ext cx="7772400" cy="2174875"/>
          </a:xfrm>
        </p:spPr>
        <p:txBody>
          <a:bodyPr>
            <a:noAutofit/>
            <a:sp3d prstMaterial="matte">
              <a:bevelT w="38100" h="38100"/>
              <a:contourClr>
                <a:srgbClr val="FFFFFF"/>
              </a:contourClr>
            </a:sp3d>
          </a:bodyPr>
          <a:lstStyle>
            <a:lvl1pPr algn="ctr">
              <a:defRPr lang="en-US" sz="5800" dirty="0" smtClean="0">
                <a:ln w="9525">
                  <a:noFill/>
                </a:ln>
                <a:effectLst>
                  <a:outerShdw blurRad="50800" dist="38100" dir="8220000" algn="tl" rotWithShape="0">
                    <a:srgbClr val="000000">
                      <a:alpha val="40000"/>
                    </a:srgb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4" name="Rectangle 26"/>
          <p:cNvSpPr>
            <a:spLocks noGrp="1"/>
          </p:cNvSpPr>
          <p:nvPr>
            <p:ph type="subTitle" idx="1"/>
          </p:nvPr>
        </p:nvSpPr>
        <p:spPr>
          <a:xfrm>
            <a:off x="1371600" y="3048001"/>
            <a:ext cx="6400800" cy="1639241"/>
          </a:xfrm>
        </p:spPr>
        <p:txBody>
          <a:bodyPr>
            <a:normAutofit/>
          </a:bodyPr>
          <a:lstStyle>
            <a:lvl1pPr marL="0" indent="0" algn="ctr">
              <a:buNone/>
              <a:defRPr lang="en-US" sz="3000" b="0">
                <a:solidFill>
                  <a:schemeClr val="tx2"/>
                </a:solidFill>
                <a:effectLst/>
              </a:defRPr>
            </a:lvl1pPr>
            <a:lvl2pPr marL="457169" indent="0" algn="ctr">
              <a:buNone/>
            </a:lvl2pPr>
            <a:lvl3pPr marL="914338" indent="0" algn="ctr">
              <a:buNone/>
            </a:lvl3pPr>
            <a:lvl4pPr marL="1371507" indent="0" algn="ctr">
              <a:buNone/>
            </a:lvl4pPr>
            <a:lvl5pPr marL="1828676" indent="0" algn="ctr">
              <a:buNone/>
            </a:lvl5pPr>
            <a:lvl6pPr marL="2285845" indent="0" algn="ctr">
              <a:buNone/>
            </a:lvl6pPr>
            <a:lvl7pPr marL="2743014" indent="0" algn="ctr">
              <a:buNone/>
            </a:lvl7pPr>
            <a:lvl8pPr marL="3200183" indent="0" algn="ctr">
              <a:buNone/>
            </a:lvl8pPr>
            <a:lvl9pPr marL="3657352" indent="0" algn="ctr">
              <a:buNone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Rectangle 22"/>
          <p:cNvSpPr>
            <a:spLocks noGrp="1"/>
          </p:cNvSpPr>
          <p:nvPr>
            <p:ph type="dt" sz="half" idx="10"/>
          </p:nvPr>
        </p:nvSpPr>
        <p:spPr>
          <a:xfrm>
            <a:off x="457200" y="5204354"/>
            <a:ext cx="2133600" cy="396875"/>
          </a:xfrm>
          <a:prstGeom prst="rect">
            <a:avLst/>
          </a:prstGeom>
        </p:spPr>
        <p:txBody>
          <a:bodyPr lIns="91434" tIns="45717" rIns="91434" bIns="45717"/>
          <a:lstStyle>
            <a:lvl1pPr>
              <a:defRPr/>
            </a:lvl1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5" name="Rectangle 18"/>
          <p:cNvSpPr>
            <a:spLocks noGrp="1"/>
          </p:cNvSpPr>
          <p:nvPr>
            <p:ph type="ftr" sz="quarter" idx="11"/>
          </p:nvPr>
        </p:nvSpPr>
        <p:spPr>
          <a:xfrm>
            <a:off x="3124200" y="5204354"/>
            <a:ext cx="2895600" cy="396875"/>
          </a:xfrm>
          <a:prstGeom prst="rect">
            <a:avLst/>
          </a:prstGeom>
        </p:spPr>
        <p:txBody>
          <a:bodyPr lIns="91434" tIns="45717" rIns="91434" bIns="45717"/>
          <a:lstStyle>
            <a:lvl1pPr>
              <a:defRPr/>
            </a:lvl1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6" name="Rectangle 15"/>
          <p:cNvSpPr>
            <a:spLocks noGrp="1"/>
          </p:cNvSpPr>
          <p:nvPr>
            <p:ph type="sldNum" sz="quarter" idx="12"/>
          </p:nvPr>
        </p:nvSpPr>
        <p:spPr>
          <a:xfrm>
            <a:off x="6553201" y="5204354"/>
            <a:ext cx="2133600" cy="396875"/>
          </a:xfrm>
          <a:prstGeom prst="rect">
            <a:avLst/>
          </a:prstGeom>
        </p:spPr>
        <p:txBody>
          <a:bodyPr lIns="91434" tIns="45717" rIns="91434" bIns="45717"/>
          <a:lstStyle>
            <a:lvl1pPr>
              <a:defRPr/>
            </a:lvl1pPr>
          </a:lstStyle>
          <a:p>
            <a:pPr algn="l" fontAlgn="auto">
              <a:spcBef>
                <a:spcPts val="0"/>
              </a:spcBef>
              <a:spcAft>
                <a:spcPts val="0"/>
              </a:spcAft>
            </a:pPr>
            <a:fld id="{61EFCEDC-6F13-564A-8DCD-A15EE12CD670}" type="slidenum">
              <a:rPr lang="en-US" sz="1800" smtClean="0">
                <a:solidFill>
                  <a:srgbClr val="0096D6"/>
                </a:solidFill>
                <a:latin typeface="Arial"/>
                <a:ea typeface="+mn-ea"/>
                <a:cs typeface="+mn-cs"/>
              </a:rPr>
              <a:pPr algn="l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sz="180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83651978"/>
      </p:ext>
    </p:extLst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77402847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image fill v2.jp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sp>
        <p:nvSpPr>
          <p:cNvPr id="18" name="Rectangle 17"/>
          <p:cNvSpPr>
            <a:spLocks noChangeArrowheads="1"/>
          </p:cNvSpPr>
          <p:nvPr/>
        </p:nvSpPr>
        <p:spPr bwMode="black">
          <a:xfrm>
            <a:off x="4222620" y="4816741"/>
            <a:ext cx="72885" cy="306824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64003" tIns="32002" rIns="64003" bIns="32002"/>
          <a:lstStyle/>
          <a:p>
            <a:pPr algn="l" defTabSz="457169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19" name="Freeform 18"/>
          <p:cNvSpPr>
            <a:spLocks/>
          </p:cNvSpPr>
          <p:nvPr/>
        </p:nvSpPr>
        <p:spPr bwMode="black">
          <a:xfrm>
            <a:off x="4647204" y="4809100"/>
            <a:ext cx="211026" cy="323818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1" y="80"/>
              </a:cxn>
              <a:cxn ang="0">
                <a:pos x="0" y="40"/>
              </a:cxn>
              <a:cxn ang="0">
                <a:pos x="41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8" y="23"/>
                  <a:pt x="51" y="20"/>
                  <a:pt x="42" y="20"/>
                </a:cubicBezTo>
                <a:cubicBezTo>
                  <a:pt x="30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1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1" y="0"/>
                </a:cubicBezTo>
                <a:cubicBezTo>
                  <a:pt x="50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64003" tIns="32002" rIns="64003" bIns="32002"/>
          <a:lstStyle/>
          <a:p>
            <a:pPr algn="l" defTabSz="457169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20" name="Freeform 19"/>
          <p:cNvSpPr>
            <a:spLocks/>
          </p:cNvSpPr>
          <p:nvPr/>
        </p:nvSpPr>
        <p:spPr bwMode="black">
          <a:xfrm>
            <a:off x="3917510" y="4809100"/>
            <a:ext cx="211026" cy="323818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7" y="23"/>
                  <a:pt x="51" y="20"/>
                  <a:pt x="42" y="20"/>
                </a:cubicBezTo>
                <a:cubicBezTo>
                  <a:pt x="29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0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0" y="0"/>
                </a:cubicBezTo>
                <a:cubicBezTo>
                  <a:pt x="49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64003" tIns="32002" rIns="64003" bIns="32002"/>
          <a:lstStyle/>
          <a:p>
            <a:pPr algn="l" defTabSz="457169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21" name="Freeform 20"/>
          <p:cNvSpPr>
            <a:spLocks noEditPoints="1"/>
          </p:cNvSpPr>
          <p:nvPr/>
        </p:nvSpPr>
        <p:spPr bwMode="black">
          <a:xfrm>
            <a:off x="4934504" y="4809100"/>
            <a:ext cx="289844" cy="323818"/>
          </a:xfrm>
          <a:custGeom>
            <a:avLst/>
            <a:gdLst/>
            <a:ahLst/>
            <a:cxnLst>
              <a:cxn ang="0">
                <a:pos x="80" y="40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80" y="40"/>
              </a:cxn>
              <a:cxn ang="0">
                <a:pos x="40" y="20"/>
              </a:cxn>
              <a:cxn ang="0">
                <a:pos x="20" y="40"/>
              </a:cxn>
              <a:cxn ang="0">
                <a:pos x="40" y="60"/>
              </a:cxn>
              <a:cxn ang="0">
                <a:pos x="60" y="40"/>
              </a:cxn>
              <a:cxn ang="0">
                <a:pos x="40" y="20"/>
              </a:cxn>
            </a:cxnLst>
            <a:rect l="0" t="0" r="r" b="b"/>
            <a:pathLst>
              <a:path w="80" h="80">
                <a:moveTo>
                  <a:pt x="80" y="40"/>
                </a:moveTo>
                <a:cubicBezTo>
                  <a:pt x="80" y="62"/>
                  <a:pt x="64" y="80"/>
                  <a:pt x="40" y="80"/>
                </a:cubicBezTo>
                <a:cubicBezTo>
                  <a:pt x="16" y="80"/>
                  <a:pt x="0" y="62"/>
                  <a:pt x="0" y="40"/>
                </a:cubicBezTo>
                <a:cubicBezTo>
                  <a:pt x="0" y="18"/>
                  <a:pt x="16" y="0"/>
                  <a:pt x="40" y="0"/>
                </a:cubicBezTo>
                <a:cubicBezTo>
                  <a:pt x="64" y="0"/>
                  <a:pt x="80" y="18"/>
                  <a:pt x="80" y="40"/>
                </a:cubicBezTo>
                <a:moveTo>
                  <a:pt x="40" y="20"/>
                </a:moveTo>
                <a:cubicBezTo>
                  <a:pt x="29" y="20"/>
                  <a:pt x="20" y="29"/>
                  <a:pt x="20" y="40"/>
                </a:cubicBezTo>
                <a:cubicBezTo>
                  <a:pt x="20" y="51"/>
                  <a:pt x="29" y="60"/>
                  <a:pt x="40" y="60"/>
                </a:cubicBezTo>
                <a:cubicBezTo>
                  <a:pt x="51" y="60"/>
                  <a:pt x="60" y="51"/>
                  <a:pt x="60" y="40"/>
                </a:cubicBezTo>
                <a:cubicBezTo>
                  <a:pt x="60" y="29"/>
                  <a:pt x="51" y="20"/>
                  <a:pt x="40" y="20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64003" tIns="32002" rIns="64003" bIns="32002"/>
          <a:lstStyle/>
          <a:p>
            <a:pPr algn="l" defTabSz="457169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22" name="Freeform 21"/>
          <p:cNvSpPr>
            <a:spLocks/>
          </p:cNvSpPr>
          <p:nvPr/>
        </p:nvSpPr>
        <p:spPr bwMode="black">
          <a:xfrm>
            <a:off x="4389563" y="4809100"/>
            <a:ext cx="188992" cy="323818"/>
          </a:xfrm>
          <a:custGeom>
            <a:avLst/>
            <a:gdLst/>
            <a:ahLst/>
            <a:cxnLst>
              <a:cxn ang="0">
                <a:pos x="47" y="19"/>
              </a:cxn>
              <a:cxn ang="0">
                <a:pos x="32" y="17"/>
              </a:cxn>
              <a:cxn ang="0">
                <a:pos x="20" y="23"/>
              </a:cxn>
              <a:cxn ang="0">
                <a:pos x="29" y="30"/>
              </a:cxn>
              <a:cxn ang="0">
                <a:pos x="34" y="32"/>
              </a:cxn>
              <a:cxn ang="0">
                <a:pos x="52" y="54"/>
              </a:cxn>
              <a:cxn ang="0">
                <a:pos x="21" y="80"/>
              </a:cxn>
              <a:cxn ang="0">
                <a:pos x="0" y="77"/>
              </a:cxn>
              <a:cxn ang="0">
                <a:pos x="0" y="60"/>
              </a:cxn>
              <a:cxn ang="0">
                <a:pos x="18" y="63"/>
              </a:cxn>
              <a:cxn ang="0">
                <a:pos x="32" y="56"/>
              </a:cxn>
              <a:cxn ang="0">
                <a:pos x="23" y="48"/>
              </a:cxn>
              <a:cxn ang="0">
                <a:pos x="19" y="47"/>
              </a:cxn>
              <a:cxn ang="0">
                <a:pos x="0" y="24"/>
              </a:cxn>
              <a:cxn ang="0">
                <a:pos x="28" y="0"/>
              </a:cxn>
              <a:cxn ang="0">
                <a:pos x="47" y="3"/>
              </a:cxn>
              <a:cxn ang="0">
                <a:pos x="47" y="19"/>
              </a:cxn>
            </a:cxnLst>
            <a:rect l="0" t="0" r="r" b="b"/>
            <a:pathLst>
              <a:path w="52" h="80">
                <a:moveTo>
                  <a:pt x="47" y="19"/>
                </a:moveTo>
                <a:cubicBezTo>
                  <a:pt x="47" y="19"/>
                  <a:pt x="38" y="17"/>
                  <a:pt x="32" y="17"/>
                </a:cubicBezTo>
                <a:cubicBezTo>
                  <a:pt x="24" y="17"/>
                  <a:pt x="20" y="19"/>
                  <a:pt x="20" y="23"/>
                </a:cubicBezTo>
                <a:cubicBezTo>
                  <a:pt x="20" y="28"/>
                  <a:pt x="26" y="29"/>
                  <a:pt x="29" y="30"/>
                </a:cubicBezTo>
                <a:cubicBezTo>
                  <a:pt x="34" y="32"/>
                  <a:pt x="34" y="32"/>
                  <a:pt x="34" y="32"/>
                </a:cubicBezTo>
                <a:cubicBezTo>
                  <a:pt x="47" y="36"/>
                  <a:pt x="52" y="45"/>
                  <a:pt x="52" y="54"/>
                </a:cubicBezTo>
                <a:cubicBezTo>
                  <a:pt x="52" y="73"/>
                  <a:pt x="35" y="80"/>
                  <a:pt x="21" y="80"/>
                </a:cubicBezTo>
                <a:cubicBezTo>
                  <a:pt x="10" y="80"/>
                  <a:pt x="1" y="78"/>
                  <a:pt x="0" y="77"/>
                </a:cubicBezTo>
                <a:cubicBezTo>
                  <a:pt x="0" y="60"/>
                  <a:pt x="0" y="60"/>
                  <a:pt x="0" y="60"/>
                </a:cubicBezTo>
                <a:cubicBezTo>
                  <a:pt x="2" y="60"/>
                  <a:pt x="10" y="63"/>
                  <a:pt x="18" y="63"/>
                </a:cubicBezTo>
                <a:cubicBezTo>
                  <a:pt x="28" y="63"/>
                  <a:pt x="32" y="60"/>
                  <a:pt x="32" y="56"/>
                </a:cubicBezTo>
                <a:cubicBezTo>
                  <a:pt x="32" y="52"/>
                  <a:pt x="28" y="49"/>
                  <a:pt x="23" y="48"/>
                </a:cubicBezTo>
                <a:cubicBezTo>
                  <a:pt x="22" y="48"/>
                  <a:pt x="21" y="47"/>
                  <a:pt x="19" y="47"/>
                </a:cubicBezTo>
                <a:cubicBezTo>
                  <a:pt x="9" y="43"/>
                  <a:pt x="0" y="37"/>
                  <a:pt x="0" y="24"/>
                </a:cubicBezTo>
                <a:cubicBezTo>
                  <a:pt x="0" y="10"/>
                  <a:pt x="10" y="0"/>
                  <a:pt x="28" y="0"/>
                </a:cubicBezTo>
                <a:cubicBezTo>
                  <a:pt x="37" y="0"/>
                  <a:pt x="46" y="3"/>
                  <a:pt x="47" y="3"/>
                </a:cubicBezTo>
                <a:lnTo>
                  <a:pt x="47" y="1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64003" tIns="32002" rIns="64003" bIns="32002"/>
          <a:lstStyle/>
          <a:p>
            <a:pPr algn="l" defTabSz="457169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23" name="Freeform 22"/>
          <p:cNvSpPr>
            <a:spLocks/>
          </p:cNvSpPr>
          <p:nvPr/>
        </p:nvSpPr>
        <p:spPr bwMode="black">
          <a:xfrm>
            <a:off x="3772599" y="4381909"/>
            <a:ext cx="68647" cy="157661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10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64003" tIns="32002" rIns="64003" bIns="32002"/>
          <a:lstStyle/>
          <a:p>
            <a:pPr algn="l" defTabSz="457169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24" name="Freeform 23"/>
          <p:cNvSpPr>
            <a:spLocks/>
          </p:cNvSpPr>
          <p:nvPr/>
        </p:nvSpPr>
        <p:spPr bwMode="black">
          <a:xfrm>
            <a:off x="3964980" y="4276167"/>
            <a:ext cx="68647" cy="26339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4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4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64003" tIns="32002" rIns="64003" bIns="32002"/>
          <a:lstStyle/>
          <a:p>
            <a:pPr algn="l" defTabSz="457169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25" name="Freeform 24"/>
          <p:cNvSpPr>
            <a:spLocks/>
          </p:cNvSpPr>
          <p:nvPr/>
        </p:nvSpPr>
        <p:spPr bwMode="black">
          <a:xfrm>
            <a:off x="4153974" y="4130779"/>
            <a:ext cx="68647" cy="485256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111"/>
              </a:cxn>
              <a:cxn ang="0">
                <a:pos x="10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5" y="120"/>
                  <a:pt x="10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64003" tIns="32002" rIns="64003" bIns="32002"/>
          <a:lstStyle/>
          <a:p>
            <a:pPr algn="l" defTabSz="457169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26" name="Freeform 25"/>
          <p:cNvSpPr>
            <a:spLocks/>
          </p:cNvSpPr>
          <p:nvPr/>
        </p:nvSpPr>
        <p:spPr bwMode="black">
          <a:xfrm>
            <a:off x="4346354" y="4276167"/>
            <a:ext cx="68647" cy="263398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64003" tIns="32002" rIns="64003" bIns="32002"/>
          <a:lstStyle/>
          <a:p>
            <a:pPr algn="l" defTabSz="457169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27" name="Freeform 26"/>
          <p:cNvSpPr>
            <a:spLocks/>
          </p:cNvSpPr>
          <p:nvPr/>
        </p:nvSpPr>
        <p:spPr bwMode="black">
          <a:xfrm>
            <a:off x="4534498" y="4381909"/>
            <a:ext cx="72885" cy="157661"/>
          </a:xfrm>
          <a:custGeom>
            <a:avLst/>
            <a:gdLst/>
            <a:ahLst/>
            <a:cxnLst>
              <a:cxn ang="0">
                <a:pos x="20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20" y="30"/>
              </a:cxn>
              <a:cxn ang="0">
                <a:pos x="20" y="10"/>
              </a:cxn>
            </a:cxnLst>
            <a:rect l="0" t="0" r="r" b="b"/>
            <a:pathLst>
              <a:path w="20" h="39">
                <a:moveTo>
                  <a:pt x="20" y="10"/>
                </a:moveTo>
                <a:cubicBezTo>
                  <a:pt x="20" y="4"/>
                  <a:pt x="15" y="0"/>
                  <a:pt x="10" y="0"/>
                </a:cubicBezTo>
                <a:cubicBezTo>
                  <a:pt x="5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5" y="39"/>
                  <a:pt x="10" y="39"/>
                </a:cubicBezTo>
                <a:cubicBezTo>
                  <a:pt x="15" y="39"/>
                  <a:pt x="20" y="35"/>
                  <a:pt x="20" y="30"/>
                </a:cubicBezTo>
                <a:lnTo>
                  <a:pt x="20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64003" tIns="32002" rIns="64003" bIns="32002"/>
          <a:lstStyle/>
          <a:p>
            <a:pPr algn="l" defTabSz="457169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28" name="Freeform 27"/>
          <p:cNvSpPr>
            <a:spLocks/>
          </p:cNvSpPr>
          <p:nvPr/>
        </p:nvSpPr>
        <p:spPr bwMode="black">
          <a:xfrm>
            <a:off x="4726869" y="4276169"/>
            <a:ext cx="69494" cy="263396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64003" tIns="32002" rIns="64003" bIns="32002"/>
          <a:lstStyle/>
          <a:p>
            <a:pPr algn="l" defTabSz="457169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29" name="Freeform 28"/>
          <p:cNvSpPr>
            <a:spLocks/>
          </p:cNvSpPr>
          <p:nvPr/>
        </p:nvSpPr>
        <p:spPr bwMode="black">
          <a:xfrm>
            <a:off x="4919252" y="4130786"/>
            <a:ext cx="69494" cy="485254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111"/>
              </a:cxn>
              <a:cxn ang="0">
                <a:pos x="9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4" y="120"/>
                  <a:pt x="9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64003" tIns="32002" rIns="64003" bIns="32002"/>
          <a:lstStyle/>
          <a:p>
            <a:pPr algn="l" defTabSz="457169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30" name="Freeform 29"/>
          <p:cNvSpPr>
            <a:spLocks/>
          </p:cNvSpPr>
          <p:nvPr/>
        </p:nvSpPr>
        <p:spPr bwMode="black">
          <a:xfrm>
            <a:off x="5108242" y="4276169"/>
            <a:ext cx="69494" cy="263396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5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64003" tIns="32002" rIns="64003" bIns="32002"/>
          <a:lstStyle/>
          <a:p>
            <a:pPr algn="l" defTabSz="457169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31" name="Freeform 30"/>
          <p:cNvSpPr>
            <a:spLocks/>
          </p:cNvSpPr>
          <p:nvPr/>
        </p:nvSpPr>
        <p:spPr bwMode="black">
          <a:xfrm>
            <a:off x="5300624" y="4381909"/>
            <a:ext cx="69494" cy="157661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9" y="0"/>
              </a:cxn>
              <a:cxn ang="0">
                <a:pos x="0" y="10"/>
              </a:cxn>
              <a:cxn ang="0">
                <a:pos x="0" y="30"/>
              </a:cxn>
              <a:cxn ang="0">
                <a:pos x="9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9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64003" tIns="32002" rIns="64003" bIns="32002"/>
          <a:lstStyle/>
          <a:p>
            <a:pPr algn="l" defTabSz="457169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30634975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7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3.7037E-7 L -4.72222E-6 0.09143 " pathEditMode="relative" rAng="0" ptsTypes="AA">
                                      <p:cBhvr>
                                        <p:cTn id="33" dur="700" spd="-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3.7037E-6 L 5E-6 0.11157 " pathEditMode="relative" rAng="0" ptsTypes="AA">
                                      <p:cBhvr>
                                        <p:cTn id="35" dur="700" spd="-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4.81481E-6 L 4.72222E-6 0.09143 " pathEditMode="relative" rAng="0" ptsTypes="AA">
                                      <p:cBhvr>
                                        <p:cTn id="37" dur="700" spd="-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3.7037E-6 L -2.77778E-6 0.11157 " pathEditMode="relative" rAng="0" ptsTypes="AA">
                                      <p:cBhvr>
                                        <p:cTn id="39" dur="700" spd="-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4.81481E-6 L 5.55556E-7 0.09143 " pathEditMode="relative" rAng="0" ptsTypes="AA">
                                      <p:cBhvr>
                                        <p:cTn id="41" dur="700" spd="-10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3.33333E-6 L 4.72222E-6 -0.10764 " pathEditMode="relative" rAng="0" ptsTypes="AA">
                                      <p:cBhvr>
                                        <p:cTn id="43" dur="700" spd="-10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3.33333E-6 L 4.44444E-6 -0.10764 " pathEditMode="relative" rAng="0" ptsTypes="AA">
                                      <p:cBhvr>
                                        <p:cTn id="45" dur="700" spd="-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3.33333E-6 L -2.22222E-6 -0.10764 " pathEditMode="relative" rAng="0" ptsTypes="AA">
                                      <p:cBhvr>
                                        <p:cTn id="47" dur="700" spd="-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3.33333E-6 L 1.11111E-6 -0.10764 " pathEditMode="relative" rAng="0" ptsTypes="AA">
                                      <p:cBhvr>
                                        <p:cTn id="49" dur="700" spd="-10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7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7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7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7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7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7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</p:bldLst>
  </p:timing>
</p:sldLayout>
</file>

<file path=ppt/slideLayouts/slideLayout4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Slide- 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 descr="first slide_16x9 v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sp>
        <p:nvSpPr>
          <p:cNvPr id="73" name="Freeform 72"/>
          <p:cNvSpPr>
            <a:spLocks noChangeAspect="1"/>
          </p:cNvSpPr>
          <p:nvPr/>
        </p:nvSpPr>
        <p:spPr bwMode="black">
          <a:xfrm>
            <a:off x="7729033" y="2029478"/>
            <a:ext cx="110576" cy="419100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5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64003" tIns="32002" rIns="64003" bIns="32002"/>
          <a:lstStyle/>
          <a:p>
            <a:pPr algn="l" defTabSz="457169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930004" y="2381250"/>
            <a:ext cx="2595474" cy="677080"/>
          </a:xfrm>
          <a:prstGeom prst="rect">
            <a:avLst/>
          </a:prstGeom>
          <a:noFill/>
        </p:spPr>
        <p:txBody>
          <a:bodyPr wrap="none" lIns="91411" tIns="45706" rIns="91411" bIns="45706" rtlCol="0">
            <a:spAutoFit/>
          </a:bodyPr>
          <a:lstStyle/>
          <a:p>
            <a:pPr algn="l" defTabSz="914110" fontAlgn="auto">
              <a:spcBef>
                <a:spcPts val="0"/>
              </a:spcBef>
              <a:spcAft>
                <a:spcPts val="0"/>
              </a:spcAft>
            </a:pPr>
            <a:r>
              <a:rPr lang="en-US" sz="3800" dirty="0">
                <a:solidFill>
                  <a:srgbClr val="FFFFFF"/>
                </a:solidFill>
                <a:latin typeface="Arial"/>
                <a:ea typeface="+mn-ea"/>
                <a:cs typeface="+mn-cs"/>
              </a:rPr>
              <a:t>Thank you.</a:t>
            </a:r>
          </a:p>
        </p:txBody>
      </p:sp>
      <p:sp>
        <p:nvSpPr>
          <p:cNvPr id="33" name="Freeform 32"/>
          <p:cNvSpPr>
            <a:spLocks noChangeAspect="1" noEditPoints="1"/>
          </p:cNvSpPr>
          <p:nvPr/>
        </p:nvSpPr>
        <p:spPr bwMode="black">
          <a:xfrm>
            <a:off x="7453815" y="2872319"/>
            <a:ext cx="460386" cy="514350"/>
          </a:xfrm>
          <a:custGeom>
            <a:avLst/>
            <a:gdLst/>
            <a:ahLst/>
            <a:cxnLst>
              <a:cxn ang="0">
                <a:pos x="80" y="40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80" y="40"/>
              </a:cxn>
              <a:cxn ang="0">
                <a:pos x="40" y="20"/>
              </a:cxn>
              <a:cxn ang="0">
                <a:pos x="20" y="40"/>
              </a:cxn>
              <a:cxn ang="0">
                <a:pos x="40" y="60"/>
              </a:cxn>
              <a:cxn ang="0">
                <a:pos x="60" y="40"/>
              </a:cxn>
              <a:cxn ang="0">
                <a:pos x="40" y="20"/>
              </a:cxn>
            </a:cxnLst>
            <a:rect l="0" t="0" r="r" b="b"/>
            <a:pathLst>
              <a:path w="80" h="80">
                <a:moveTo>
                  <a:pt x="80" y="40"/>
                </a:moveTo>
                <a:cubicBezTo>
                  <a:pt x="80" y="62"/>
                  <a:pt x="64" y="80"/>
                  <a:pt x="40" y="80"/>
                </a:cubicBezTo>
                <a:cubicBezTo>
                  <a:pt x="16" y="80"/>
                  <a:pt x="0" y="62"/>
                  <a:pt x="0" y="40"/>
                </a:cubicBezTo>
                <a:cubicBezTo>
                  <a:pt x="0" y="18"/>
                  <a:pt x="16" y="0"/>
                  <a:pt x="40" y="0"/>
                </a:cubicBezTo>
                <a:cubicBezTo>
                  <a:pt x="64" y="0"/>
                  <a:pt x="80" y="18"/>
                  <a:pt x="80" y="40"/>
                </a:cubicBezTo>
                <a:moveTo>
                  <a:pt x="40" y="20"/>
                </a:moveTo>
                <a:cubicBezTo>
                  <a:pt x="29" y="20"/>
                  <a:pt x="20" y="29"/>
                  <a:pt x="20" y="40"/>
                </a:cubicBezTo>
                <a:cubicBezTo>
                  <a:pt x="20" y="51"/>
                  <a:pt x="29" y="60"/>
                  <a:pt x="40" y="60"/>
                </a:cubicBezTo>
                <a:cubicBezTo>
                  <a:pt x="51" y="60"/>
                  <a:pt x="60" y="51"/>
                  <a:pt x="60" y="40"/>
                </a:cubicBezTo>
                <a:cubicBezTo>
                  <a:pt x="60" y="29"/>
                  <a:pt x="51" y="20"/>
                  <a:pt x="40" y="20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64003" tIns="32002" rIns="64003" bIns="32002"/>
          <a:lstStyle/>
          <a:p>
            <a:pPr algn="l" defTabSz="457169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34" name="Rectangle 33"/>
          <p:cNvSpPr>
            <a:spLocks noChangeAspect="1" noChangeArrowheads="1"/>
          </p:cNvSpPr>
          <p:nvPr/>
        </p:nvSpPr>
        <p:spPr bwMode="black">
          <a:xfrm>
            <a:off x="6326091" y="2882896"/>
            <a:ext cx="116148" cy="48895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64003" tIns="32002" rIns="64003" bIns="32002"/>
          <a:lstStyle/>
          <a:p>
            <a:pPr algn="l" defTabSz="457169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63" name="Freeform 62"/>
          <p:cNvSpPr>
            <a:spLocks noChangeAspect="1"/>
          </p:cNvSpPr>
          <p:nvPr/>
        </p:nvSpPr>
        <p:spPr bwMode="black">
          <a:xfrm>
            <a:off x="6998709" y="2872319"/>
            <a:ext cx="335193" cy="514350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1" y="80"/>
              </a:cxn>
              <a:cxn ang="0">
                <a:pos x="0" y="40"/>
              </a:cxn>
              <a:cxn ang="0">
                <a:pos x="41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8" y="23"/>
                  <a:pt x="51" y="20"/>
                  <a:pt x="42" y="20"/>
                </a:cubicBezTo>
                <a:cubicBezTo>
                  <a:pt x="30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1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1" y="0"/>
                </a:cubicBezTo>
                <a:cubicBezTo>
                  <a:pt x="50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64003" tIns="32002" rIns="64003" bIns="32002"/>
          <a:lstStyle/>
          <a:p>
            <a:pPr algn="l" defTabSz="457169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64" name="Freeform 63"/>
          <p:cNvSpPr>
            <a:spLocks noChangeAspect="1"/>
          </p:cNvSpPr>
          <p:nvPr/>
        </p:nvSpPr>
        <p:spPr bwMode="black">
          <a:xfrm>
            <a:off x="5842783" y="2872319"/>
            <a:ext cx="335193" cy="514350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7" y="23"/>
                  <a:pt x="51" y="20"/>
                  <a:pt x="42" y="20"/>
                </a:cubicBezTo>
                <a:cubicBezTo>
                  <a:pt x="29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0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0" y="0"/>
                </a:cubicBezTo>
                <a:cubicBezTo>
                  <a:pt x="49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64003" tIns="32002" rIns="64003" bIns="32002"/>
          <a:lstStyle/>
          <a:p>
            <a:pPr algn="l" defTabSz="457169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65" name="Freeform 64"/>
          <p:cNvSpPr>
            <a:spLocks noChangeAspect="1"/>
          </p:cNvSpPr>
          <p:nvPr/>
        </p:nvSpPr>
        <p:spPr bwMode="black">
          <a:xfrm>
            <a:off x="6590566" y="2872319"/>
            <a:ext cx="300194" cy="514350"/>
          </a:xfrm>
          <a:custGeom>
            <a:avLst/>
            <a:gdLst/>
            <a:ahLst/>
            <a:cxnLst>
              <a:cxn ang="0">
                <a:pos x="47" y="19"/>
              </a:cxn>
              <a:cxn ang="0">
                <a:pos x="32" y="17"/>
              </a:cxn>
              <a:cxn ang="0">
                <a:pos x="20" y="23"/>
              </a:cxn>
              <a:cxn ang="0">
                <a:pos x="29" y="30"/>
              </a:cxn>
              <a:cxn ang="0">
                <a:pos x="34" y="32"/>
              </a:cxn>
              <a:cxn ang="0">
                <a:pos x="52" y="54"/>
              </a:cxn>
              <a:cxn ang="0">
                <a:pos x="21" y="80"/>
              </a:cxn>
              <a:cxn ang="0">
                <a:pos x="0" y="77"/>
              </a:cxn>
              <a:cxn ang="0">
                <a:pos x="0" y="60"/>
              </a:cxn>
              <a:cxn ang="0">
                <a:pos x="18" y="63"/>
              </a:cxn>
              <a:cxn ang="0">
                <a:pos x="32" y="56"/>
              </a:cxn>
              <a:cxn ang="0">
                <a:pos x="23" y="48"/>
              </a:cxn>
              <a:cxn ang="0">
                <a:pos x="19" y="47"/>
              </a:cxn>
              <a:cxn ang="0">
                <a:pos x="0" y="24"/>
              </a:cxn>
              <a:cxn ang="0">
                <a:pos x="28" y="0"/>
              </a:cxn>
              <a:cxn ang="0">
                <a:pos x="47" y="3"/>
              </a:cxn>
              <a:cxn ang="0">
                <a:pos x="47" y="19"/>
              </a:cxn>
            </a:cxnLst>
            <a:rect l="0" t="0" r="r" b="b"/>
            <a:pathLst>
              <a:path w="52" h="80">
                <a:moveTo>
                  <a:pt x="47" y="19"/>
                </a:moveTo>
                <a:cubicBezTo>
                  <a:pt x="47" y="19"/>
                  <a:pt x="38" y="17"/>
                  <a:pt x="32" y="17"/>
                </a:cubicBezTo>
                <a:cubicBezTo>
                  <a:pt x="24" y="17"/>
                  <a:pt x="20" y="19"/>
                  <a:pt x="20" y="23"/>
                </a:cubicBezTo>
                <a:cubicBezTo>
                  <a:pt x="20" y="28"/>
                  <a:pt x="26" y="29"/>
                  <a:pt x="29" y="30"/>
                </a:cubicBezTo>
                <a:cubicBezTo>
                  <a:pt x="34" y="32"/>
                  <a:pt x="34" y="32"/>
                  <a:pt x="34" y="32"/>
                </a:cubicBezTo>
                <a:cubicBezTo>
                  <a:pt x="47" y="36"/>
                  <a:pt x="52" y="45"/>
                  <a:pt x="52" y="54"/>
                </a:cubicBezTo>
                <a:cubicBezTo>
                  <a:pt x="52" y="73"/>
                  <a:pt x="35" y="80"/>
                  <a:pt x="21" y="80"/>
                </a:cubicBezTo>
                <a:cubicBezTo>
                  <a:pt x="10" y="80"/>
                  <a:pt x="1" y="78"/>
                  <a:pt x="0" y="77"/>
                </a:cubicBezTo>
                <a:cubicBezTo>
                  <a:pt x="0" y="60"/>
                  <a:pt x="0" y="60"/>
                  <a:pt x="0" y="60"/>
                </a:cubicBezTo>
                <a:cubicBezTo>
                  <a:pt x="2" y="60"/>
                  <a:pt x="10" y="63"/>
                  <a:pt x="18" y="63"/>
                </a:cubicBezTo>
                <a:cubicBezTo>
                  <a:pt x="28" y="63"/>
                  <a:pt x="32" y="60"/>
                  <a:pt x="32" y="56"/>
                </a:cubicBezTo>
                <a:cubicBezTo>
                  <a:pt x="32" y="52"/>
                  <a:pt x="28" y="49"/>
                  <a:pt x="23" y="48"/>
                </a:cubicBezTo>
                <a:cubicBezTo>
                  <a:pt x="22" y="48"/>
                  <a:pt x="21" y="47"/>
                  <a:pt x="19" y="47"/>
                </a:cubicBezTo>
                <a:cubicBezTo>
                  <a:pt x="9" y="43"/>
                  <a:pt x="0" y="37"/>
                  <a:pt x="0" y="24"/>
                </a:cubicBezTo>
                <a:cubicBezTo>
                  <a:pt x="0" y="10"/>
                  <a:pt x="10" y="0"/>
                  <a:pt x="28" y="0"/>
                </a:cubicBezTo>
                <a:cubicBezTo>
                  <a:pt x="37" y="0"/>
                  <a:pt x="46" y="3"/>
                  <a:pt x="47" y="3"/>
                </a:cubicBezTo>
                <a:lnTo>
                  <a:pt x="47" y="1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64003" tIns="32002" rIns="64003" bIns="32002"/>
          <a:lstStyle/>
          <a:p>
            <a:pPr algn="l" defTabSz="457169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66" name="Freeform 65"/>
          <p:cNvSpPr>
            <a:spLocks noChangeAspect="1"/>
          </p:cNvSpPr>
          <p:nvPr/>
        </p:nvSpPr>
        <p:spPr bwMode="black">
          <a:xfrm>
            <a:off x="5613219" y="2196976"/>
            <a:ext cx="107829" cy="247650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10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64003" tIns="32002" rIns="64003" bIns="32002"/>
          <a:lstStyle/>
          <a:p>
            <a:pPr algn="l" defTabSz="457169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67" name="Freeform 66"/>
          <p:cNvSpPr>
            <a:spLocks noChangeAspect="1"/>
          </p:cNvSpPr>
          <p:nvPr/>
        </p:nvSpPr>
        <p:spPr bwMode="black">
          <a:xfrm>
            <a:off x="5917963" y="2029477"/>
            <a:ext cx="109227" cy="419100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4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4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64003" tIns="32002" rIns="64003" bIns="32002"/>
          <a:lstStyle/>
          <a:p>
            <a:pPr algn="l" defTabSz="457169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68" name="Freeform 67"/>
          <p:cNvSpPr>
            <a:spLocks noChangeAspect="1"/>
          </p:cNvSpPr>
          <p:nvPr/>
        </p:nvSpPr>
        <p:spPr bwMode="black">
          <a:xfrm>
            <a:off x="6217354" y="1799169"/>
            <a:ext cx="108695" cy="768350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111"/>
              </a:cxn>
              <a:cxn ang="0">
                <a:pos x="10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5" y="120"/>
                  <a:pt x="10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64003" tIns="32002" rIns="64003" bIns="32002"/>
          <a:lstStyle/>
          <a:p>
            <a:pPr algn="l" defTabSz="457169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69" name="Freeform 68"/>
          <p:cNvSpPr>
            <a:spLocks noChangeAspect="1"/>
          </p:cNvSpPr>
          <p:nvPr/>
        </p:nvSpPr>
        <p:spPr bwMode="black">
          <a:xfrm>
            <a:off x="6522099" y="2029478"/>
            <a:ext cx="109226" cy="419100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64003" tIns="32002" rIns="64003" bIns="32002"/>
          <a:lstStyle/>
          <a:p>
            <a:pPr algn="l" defTabSz="457169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70" name="Freeform 69"/>
          <p:cNvSpPr>
            <a:spLocks noChangeAspect="1"/>
          </p:cNvSpPr>
          <p:nvPr/>
        </p:nvSpPr>
        <p:spPr bwMode="black">
          <a:xfrm>
            <a:off x="6820141" y="2196976"/>
            <a:ext cx="114486" cy="247650"/>
          </a:xfrm>
          <a:custGeom>
            <a:avLst/>
            <a:gdLst/>
            <a:ahLst/>
            <a:cxnLst>
              <a:cxn ang="0">
                <a:pos x="20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20" y="30"/>
              </a:cxn>
              <a:cxn ang="0">
                <a:pos x="20" y="10"/>
              </a:cxn>
            </a:cxnLst>
            <a:rect l="0" t="0" r="r" b="b"/>
            <a:pathLst>
              <a:path w="20" h="39">
                <a:moveTo>
                  <a:pt x="20" y="10"/>
                </a:moveTo>
                <a:cubicBezTo>
                  <a:pt x="20" y="4"/>
                  <a:pt x="15" y="0"/>
                  <a:pt x="10" y="0"/>
                </a:cubicBezTo>
                <a:cubicBezTo>
                  <a:pt x="5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5" y="39"/>
                  <a:pt x="10" y="39"/>
                </a:cubicBezTo>
                <a:cubicBezTo>
                  <a:pt x="15" y="39"/>
                  <a:pt x="20" y="35"/>
                  <a:pt x="20" y="30"/>
                </a:cubicBezTo>
                <a:lnTo>
                  <a:pt x="20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64003" tIns="32002" rIns="64003" bIns="32002"/>
          <a:lstStyle/>
          <a:p>
            <a:pPr algn="l" defTabSz="457169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71" name="Freeform 70"/>
          <p:cNvSpPr>
            <a:spLocks noChangeAspect="1"/>
          </p:cNvSpPr>
          <p:nvPr/>
        </p:nvSpPr>
        <p:spPr bwMode="black">
          <a:xfrm>
            <a:off x="7124896" y="2029478"/>
            <a:ext cx="110576" cy="419100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64003" tIns="32002" rIns="64003" bIns="32002"/>
          <a:lstStyle/>
          <a:p>
            <a:pPr algn="l" defTabSz="457169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72" name="Freeform 71"/>
          <p:cNvSpPr>
            <a:spLocks noChangeAspect="1"/>
          </p:cNvSpPr>
          <p:nvPr/>
        </p:nvSpPr>
        <p:spPr bwMode="black">
          <a:xfrm>
            <a:off x="7429660" y="1799169"/>
            <a:ext cx="110037" cy="768350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111"/>
              </a:cxn>
              <a:cxn ang="0">
                <a:pos x="9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4" y="120"/>
                  <a:pt x="9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64003" tIns="32002" rIns="64003" bIns="32002"/>
          <a:lstStyle/>
          <a:p>
            <a:pPr algn="l" defTabSz="457169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74" name="Freeform 73"/>
          <p:cNvSpPr>
            <a:spLocks noChangeAspect="1"/>
          </p:cNvSpPr>
          <p:nvPr/>
        </p:nvSpPr>
        <p:spPr bwMode="black">
          <a:xfrm>
            <a:off x="8033799" y="2196976"/>
            <a:ext cx="109161" cy="247650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9" y="0"/>
              </a:cxn>
              <a:cxn ang="0">
                <a:pos x="0" y="10"/>
              </a:cxn>
              <a:cxn ang="0">
                <a:pos x="0" y="30"/>
              </a:cxn>
              <a:cxn ang="0">
                <a:pos x="9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9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64003" tIns="32002" rIns="64003" bIns="32002"/>
          <a:lstStyle/>
          <a:p>
            <a:pPr algn="l" defTabSz="457169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44545850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625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7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7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3.7037E-7 L -4.72222E-6 0.09143 " pathEditMode="relative" rAng="0" ptsTypes="AA">
                                      <p:cBhvr>
                                        <p:cTn id="37" dur="700" spd="-100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3.7037E-6 L 5E-6 0.11157 " pathEditMode="relative" rAng="0" ptsTypes="AA">
                                      <p:cBhvr>
                                        <p:cTn id="39" dur="700" spd="-100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4.81481E-6 L 4.72222E-6 0.09143 " pathEditMode="relative" rAng="0" ptsTypes="AA">
                                      <p:cBhvr>
                                        <p:cTn id="41" dur="700" spd="-100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3.7037E-6 L -2.77778E-6 0.11157 " pathEditMode="relative" rAng="0" ptsTypes="AA">
                                      <p:cBhvr>
                                        <p:cTn id="43" dur="700" spd="-100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4.81481E-6 L 5.55556E-7 0.09143 " pathEditMode="relative" rAng="0" ptsTypes="AA">
                                      <p:cBhvr>
                                        <p:cTn id="45" dur="700" spd="-100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3.33333E-6 L 4.72222E-6 -0.10764 " pathEditMode="relative" rAng="0" ptsTypes="AA">
                                      <p:cBhvr>
                                        <p:cTn id="47" dur="700" spd="-100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3.33333E-6 L 4.44444E-6 -0.10764 " pathEditMode="relative" rAng="0" ptsTypes="AA">
                                      <p:cBhvr>
                                        <p:cTn id="49" dur="700" spd="-100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3.33333E-6 L -2.22222E-6 -0.10764 " pathEditMode="relative" rAng="0" ptsTypes="AA">
                                      <p:cBhvr>
                                        <p:cTn id="51" dur="700" spd="-100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3.33333E-6 L 1.11111E-6 -0.10764 " pathEditMode="relative" rAng="0" ptsTypes="AA">
                                      <p:cBhvr>
                                        <p:cTn id="53" dur="700" spd="-100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2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7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7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7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7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7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animBg="1"/>
      <p:bldP spid="73" grpId="1" animBg="1"/>
      <p:bldP spid="19" grpId="0"/>
      <p:bldP spid="33" grpId="0" animBg="1"/>
      <p:bldP spid="34" grpId="0" animBg="1"/>
      <p:bldP spid="63" grpId="0" animBg="1"/>
      <p:bldP spid="64" grpId="0" animBg="1"/>
      <p:bldP spid="65" grpId="0" animBg="1"/>
      <p:bldP spid="66" grpId="0" animBg="1"/>
      <p:bldP spid="66" grpId="1" animBg="1"/>
      <p:bldP spid="67" grpId="0" animBg="1"/>
      <p:bldP spid="67" grpId="1" animBg="1"/>
      <p:bldP spid="68" grpId="0" animBg="1"/>
      <p:bldP spid="68" grpId="1" animBg="1"/>
      <p:bldP spid="69" grpId="0" animBg="1"/>
      <p:bldP spid="69" grpId="1" animBg="1"/>
      <p:bldP spid="70" grpId="0" animBg="1"/>
      <p:bldP spid="70" grpId="1" animBg="1"/>
      <p:bldP spid="71" grpId="0" animBg="1"/>
      <p:bldP spid="71" grpId="1" animBg="1"/>
      <p:bldP spid="72" grpId="0" animBg="1"/>
      <p:bldP spid="72" grpId="1" animBg="1"/>
      <p:bldP spid="74" grpId="0" animBg="1"/>
      <p:bldP spid="74" grpId="1" animBg="1"/>
    </p:bldLst>
  </p:timing>
</p:sldLayout>
</file>

<file path=ppt/slideLayouts/slideLayout4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75361"/>
            <a:ext cx="7772400" cy="122502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238500"/>
            <a:ext cx="6400800" cy="14605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1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3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5296961"/>
            <a:ext cx="2133600" cy="304271"/>
          </a:xfrm>
          <a:prstGeom prst="rect">
            <a:avLst/>
          </a:prstGeom>
        </p:spPr>
        <p:txBody>
          <a:bodyPr lIns="91434" tIns="45717" rIns="91434" bIns="45717"/>
          <a:lstStyle/>
          <a:p>
            <a:pPr algn="l" defTabSz="457169" fontAlgn="auto">
              <a:spcBef>
                <a:spcPts val="0"/>
              </a:spcBef>
              <a:spcAft>
                <a:spcPts val="0"/>
              </a:spcAft>
            </a:pPr>
            <a:fld id="{EBE07A1A-68A0-0E40-BB6B-7D9137364C0A}" type="datetimeFigureOut">
              <a:rPr lang="en-US" sz="1800" smtClean="0">
                <a:solidFill>
                  <a:srgbClr val="0096D6"/>
                </a:solidFill>
                <a:latin typeface="Arial"/>
                <a:ea typeface="+mn-ea"/>
                <a:cs typeface="+mn-cs"/>
              </a:rPr>
              <a:pPr algn="l" defTabSz="457169" fontAlgn="auto">
                <a:spcBef>
                  <a:spcPts val="0"/>
                </a:spcBef>
                <a:spcAft>
                  <a:spcPts val="0"/>
                </a:spcAft>
              </a:pPr>
              <a:t>9/9/15</a:t>
            </a:fld>
            <a:endParaRPr lang="en-US" sz="180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5296961"/>
            <a:ext cx="2895600" cy="304271"/>
          </a:xfrm>
          <a:prstGeom prst="rect">
            <a:avLst/>
          </a:prstGeom>
        </p:spPr>
        <p:txBody>
          <a:bodyPr lIns="91434" tIns="45717" rIns="91434" bIns="45717"/>
          <a:lstStyle/>
          <a:p>
            <a:pPr algn="l" defTabSz="457169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1" y="5296961"/>
            <a:ext cx="2133600" cy="304271"/>
          </a:xfrm>
          <a:prstGeom prst="rect">
            <a:avLst/>
          </a:prstGeom>
        </p:spPr>
        <p:txBody>
          <a:bodyPr lIns="91434" tIns="45717" rIns="91434" bIns="45717"/>
          <a:lstStyle/>
          <a:p>
            <a:pPr algn="l" defTabSz="457169" fontAlgn="auto">
              <a:spcBef>
                <a:spcPts val="0"/>
              </a:spcBef>
              <a:spcAft>
                <a:spcPts val="0"/>
              </a:spcAft>
            </a:pPr>
            <a:fld id="{B608E590-1B36-614C-9592-B749B8E4095B}" type="slidenum">
              <a:rPr lang="en-US" sz="1800" smtClean="0">
                <a:solidFill>
                  <a:srgbClr val="0096D6"/>
                </a:solidFill>
                <a:latin typeface="Arial"/>
                <a:ea typeface="+mn-ea"/>
                <a:cs typeface="+mn-cs"/>
              </a:rPr>
              <a:pPr algn="l" defTabSz="457169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sz="180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47356032"/>
      </p:ext>
    </p:extLst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5296961"/>
            <a:ext cx="2133600" cy="304271"/>
          </a:xfrm>
          <a:prstGeom prst="rect">
            <a:avLst/>
          </a:prstGeom>
        </p:spPr>
        <p:txBody>
          <a:bodyPr lIns="91434" tIns="45717" rIns="91434" bIns="45717"/>
          <a:lstStyle/>
          <a:p>
            <a:pPr algn="l" defTabSz="457169" fontAlgn="auto">
              <a:spcBef>
                <a:spcPts val="0"/>
              </a:spcBef>
              <a:spcAft>
                <a:spcPts val="0"/>
              </a:spcAft>
            </a:pPr>
            <a:fld id="{4E13C22F-3E3F-9841-A426-740C8C02F17D}" type="datetimeFigureOut">
              <a:rPr lang="en-US" sz="1800" smtClean="0">
                <a:solidFill>
                  <a:srgbClr val="0096D6"/>
                </a:solidFill>
                <a:latin typeface="Arial"/>
                <a:ea typeface="+mn-ea"/>
                <a:cs typeface="+mn-cs"/>
              </a:rPr>
              <a:pPr algn="l" defTabSz="457169" fontAlgn="auto">
                <a:spcBef>
                  <a:spcPts val="0"/>
                </a:spcBef>
                <a:spcAft>
                  <a:spcPts val="0"/>
                </a:spcAft>
              </a:pPr>
              <a:t>9/9/15</a:t>
            </a:fld>
            <a:endParaRPr lang="en-US" sz="180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5296961"/>
            <a:ext cx="2895600" cy="304271"/>
          </a:xfrm>
          <a:prstGeom prst="rect">
            <a:avLst/>
          </a:prstGeom>
        </p:spPr>
        <p:txBody>
          <a:bodyPr lIns="91434" tIns="45717" rIns="91434" bIns="45717"/>
          <a:lstStyle/>
          <a:p>
            <a:pPr algn="l" defTabSz="457169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1" y="5296961"/>
            <a:ext cx="2133600" cy="304271"/>
          </a:xfrm>
          <a:prstGeom prst="rect">
            <a:avLst/>
          </a:prstGeom>
        </p:spPr>
        <p:txBody>
          <a:bodyPr lIns="91434" tIns="45717" rIns="91434" bIns="45717"/>
          <a:lstStyle/>
          <a:p>
            <a:pPr algn="l" defTabSz="457169" fontAlgn="auto">
              <a:spcBef>
                <a:spcPts val="0"/>
              </a:spcBef>
              <a:spcAft>
                <a:spcPts val="0"/>
              </a:spcAft>
            </a:pPr>
            <a:fld id="{46C3782B-50E9-A842-8CBD-8FE869FB4AF9}" type="slidenum">
              <a:rPr lang="en-US" sz="1800" smtClean="0">
                <a:solidFill>
                  <a:srgbClr val="0096D6"/>
                </a:solidFill>
                <a:latin typeface="Arial"/>
                <a:ea typeface="+mn-ea"/>
                <a:cs typeface="+mn-cs"/>
              </a:rPr>
              <a:pPr algn="l" defTabSz="457169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sz="180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88997249"/>
      </p:ext>
    </p:extLst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9_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705" y="317506"/>
            <a:ext cx="8588861" cy="741179"/>
          </a:xfrm>
        </p:spPr>
        <p:txBody>
          <a:bodyPr vert="horz" lIns="81616" tIns="40809" rIns="73456" bIns="40809" rtlCol="0" anchor="b" anchorCtr="0">
            <a:noAutofit/>
          </a:bodyPr>
          <a:lstStyle>
            <a:lvl1pPr algn="l" defTabSz="816169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2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0074DE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29702" y="1120140"/>
            <a:ext cx="8578850" cy="3769360"/>
          </a:xfrm>
        </p:spPr>
        <p:txBody>
          <a:bodyPr>
            <a:noAutofit/>
          </a:bodyPr>
          <a:lstStyle>
            <a:lvl1pPr>
              <a:lnSpc>
                <a:spcPct val="95000"/>
              </a:lnSpc>
              <a:spcBef>
                <a:spcPts val="750"/>
              </a:spcBef>
              <a:defRPr sz="1900">
                <a:solidFill>
                  <a:schemeClr val="bg1"/>
                </a:solidFill>
                <a:latin typeface="+mj-lt"/>
              </a:defRPr>
            </a:lvl1pPr>
            <a:lvl2pPr>
              <a:lnSpc>
                <a:spcPct val="95000"/>
              </a:lnSpc>
              <a:spcBef>
                <a:spcPts val="750"/>
              </a:spcBef>
              <a:defRPr>
                <a:solidFill>
                  <a:schemeClr val="bg1"/>
                </a:solidFill>
                <a:latin typeface="+mj-lt"/>
              </a:defRPr>
            </a:lvl2pPr>
            <a:lvl3pPr>
              <a:spcBef>
                <a:spcPts val="750"/>
              </a:spcBef>
              <a:defRPr sz="1300">
                <a:solidFill>
                  <a:schemeClr val="bg1"/>
                </a:solidFill>
                <a:latin typeface="+mj-lt"/>
              </a:defRPr>
            </a:lvl3pPr>
            <a:lvl4pPr>
              <a:spcBef>
                <a:spcPts val="750"/>
              </a:spcBef>
              <a:defRPr>
                <a:solidFill>
                  <a:schemeClr val="bg1"/>
                </a:solidFill>
                <a:latin typeface="+mj-lt"/>
              </a:defRPr>
            </a:lvl4pPr>
            <a:lvl5pPr>
              <a:spcBef>
                <a:spcPts val="750"/>
              </a:spcBef>
              <a:defRPr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29703" y="5051767"/>
            <a:ext cx="8412480" cy="230833"/>
          </a:xfrm>
        </p:spPr>
        <p:txBody>
          <a:bodyPr vert="horz" wrap="square" lIns="81616" tIns="40809" rIns="81616" bIns="40809" rtlCol="0" anchor="b" anchorCtr="0">
            <a:noAutofit/>
          </a:bodyPr>
          <a:lstStyle>
            <a:lvl1pPr marL="0" indent="0" algn="l" defTabSz="718400">
              <a:lnSpc>
                <a:spcPct val="90000"/>
              </a:lnSpc>
              <a:spcBef>
                <a:spcPct val="50000"/>
              </a:spcBef>
              <a:buNone/>
              <a:defRPr lang="en-US" sz="11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>
              <a:buFont typeface="Arial" pitchFamily="34" charset="0"/>
              <a:buNone/>
              <a:defRPr sz="1300"/>
            </a:lvl2pPr>
            <a:lvl3pPr>
              <a:buFont typeface="Arial" pitchFamily="34" charset="0"/>
              <a:buNone/>
              <a:defRPr sz="1300"/>
            </a:lvl3pPr>
            <a:lvl4pPr>
              <a:buFont typeface="Arial" pitchFamily="34" charset="0"/>
              <a:buNone/>
              <a:defRPr sz="1300"/>
            </a:lvl4pPr>
            <a:lvl5pPr>
              <a:buFont typeface="Arial" pitchFamily="34" charset="0"/>
              <a:buNone/>
              <a:defRPr sz="1300"/>
            </a:lvl5pPr>
          </a:lstStyle>
          <a:p>
            <a:pPr marL="204042" lvl="0" indent="-204042" algn="l" defTabSz="718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SzPct val="90000"/>
              <a:buFont typeface="Arial" pitchFamily="34" charset="0"/>
              <a:buNone/>
              <a:tabLst/>
            </a:pPr>
            <a:r>
              <a:rPr lang="en-US" dirty="0" smtClean="0"/>
              <a:t>Source: Placeholder for Notes Is 12 Points</a:t>
            </a:r>
          </a:p>
        </p:txBody>
      </p:sp>
    </p:spTree>
    <p:extLst>
      <p:ext uri="{BB962C8B-B14F-4D97-AF65-F5344CB8AC3E}">
        <p14:creationId xmlns:p14="http://schemas.microsoft.com/office/powerpoint/2010/main" val="1001030052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5296960"/>
            <a:ext cx="2133600" cy="304271"/>
          </a:xfrm>
          <a:prstGeom prst="rect">
            <a:avLst/>
          </a:prstGeom>
        </p:spPr>
        <p:txBody>
          <a:bodyPr lIns="91434" tIns="45717" rIns="91434" bIns="45717"/>
          <a:lstStyle/>
          <a:p>
            <a:pPr algn="l" defTabSz="457169" fontAlgn="auto">
              <a:spcBef>
                <a:spcPts val="0"/>
              </a:spcBef>
              <a:spcAft>
                <a:spcPts val="0"/>
              </a:spcAft>
            </a:pPr>
            <a:fld id="{7ED977C8-6230-4998-B8FE-52FAE33CADB2}" type="datetimeFigureOut">
              <a:rPr lang="en-US" sz="1800" smtClean="0">
                <a:solidFill>
                  <a:prstClr val="black">
                    <a:tint val="75000"/>
                  </a:prstClr>
                </a:solidFill>
                <a:latin typeface="Arial"/>
                <a:ea typeface="+mn-ea"/>
                <a:cs typeface="+mn-cs"/>
              </a:rPr>
              <a:pPr algn="l" defTabSz="457169" fontAlgn="auto">
                <a:spcBef>
                  <a:spcPts val="0"/>
                </a:spcBef>
                <a:spcAft>
                  <a:spcPts val="0"/>
                </a:spcAft>
              </a:pPr>
              <a:t>9/9/15</a:t>
            </a:fld>
            <a:endParaRPr lang="en-US" sz="1800">
              <a:solidFill>
                <a:prstClr val="black">
                  <a:tint val="75000"/>
                </a:prstClr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5296960"/>
            <a:ext cx="2895600" cy="304271"/>
          </a:xfrm>
          <a:prstGeom prst="rect">
            <a:avLst/>
          </a:prstGeom>
        </p:spPr>
        <p:txBody>
          <a:bodyPr lIns="91434" tIns="45717" rIns="91434" bIns="45717"/>
          <a:lstStyle/>
          <a:p>
            <a:pPr algn="l" defTabSz="457169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prstClr val="black">
                  <a:tint val="75000"/>
                </a:prstClr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1" y="5296960"/>
            <a:ext cx="2133600" cy="304271"/>
          </a:xfrm>
          <a:prstGeom prst="rect">
            <a:avLst/>
          </a:prstGeom>
        </p:spPr>
        <p:txBody>
          <a:bodyPr lIns="91434" tIns="45717" rIns="91434" bIns="45717"/>
          <a:lstStyle/>
          <a:p>
            <a:pPr algn="l" defTabSz="457169" fontAlgn="auto">
              <a:spcBef>
                <a:spcPts val="0"/>
              </a:spcBef>
              <a:spcAft>
                <a:spcPts val="0"/>
              </a:spcAft>
            </a:pPr>
            <a:fld id="{723DC489-1849-4AA4-B649-67CF5C407148}" type="slidenum">
              <a:rPr lang="en-US" sz="1800" smtClean="0">
                <a:solidFill>
                  <a:prstClr val="black">
                    <a:tint val="75000"/>
                  </a:prstClr>
                </a:solidFill>
                <a:latin typeface="Arial"/>
                <a:ea typeface="+mn-ea"/>
                <a:cs typeface="+mn-cs"/>
              </a:rPr>
              <a:pPr algn="l" defTabSz="457169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sz="1800">
              <a:solidFill>
                <a:prstClr val="black">
                  <a:tint val="75000"/>
                </a:prstClr>
              </a:solidFill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33902920"/>
      </p:ext>
    </p:extLst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Sub-Title,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5282601"/>
            <a:ext cx="9144000" cy="226579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defTabSz="457169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9" name="Title 1"/>
          <p:cNvSpPr>
            <a:spLocks noGrp="1"/>
          </p:cNvSpPr>
          <p:nvPr>
            <p:ph type="title" hasCustomPrompt="1"/>
          </p:nvPr>
        </p:nvSpPr>
        <p:spPr>
          <a:xfrm>
            <a:off x="359764" y="254000"/>
            <a:ext cx="8454452" cy="444500"/>
          </a:xfrm>
        </p:spPr>
        <p:txBody>
          <a:bodyPr/>
          <a:lstStyle>
            <a:lvl1pPr algn="l" defTabSz="91433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200" b="0" kern="1200" spc="-10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Slide Title Goes Here</a:t>
            </a:r>
            <a:endParaRPr lang="en-US" dirty="0"/>
          </a:p>
        </p:txBody>
      </p:sp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59773" y="679421"/>
            <a:ext cx="8450861" cy="400081"/>
          </a:xfrm>
        </p:spPr>
        <p:txBody>
          <a:bodyPr wrap="square" anchor="b" anchorCtr="0">
            <a:spAutoFit/>
          </a:bodyPr>
          <a:lstStyle>
            <a:lvl1pPr algn="l" defTabSz="804808">
              <a:lnSpc>
                <a:spcPct val="100000"/>
              </a:lnSpc>
              <a:spcBef>
                <a:spcPct val="50000"/>
              </a:spcBef>
              <a:buNone/>
              <a:defRPr sz="2000" b="1">
                <a:solidFill>
                  <a:srgbClr val="C00000"/>
                </a:solidFill>
                <a:latin typeface="+mj-lt"/>
              </a:defRPr>
            </a:lvl1pPr>
            <a:lvl2pPr>
              <a:buFont typeface="Arial" pitchFamily="34" charset="0"/>
              <a:buNone/>
              <a:defRPr sz="1400"/>
            </a:lvl2pPr>
            <a:lvl3pPr>
              <a:buFont typeface="Arial" pitchFamily="34" charset="0"/>
              <a:buNone/>
              <a:defRPr sz="1400"/>
            </a:lvl3pPr>
            <a:lvl4pPr>
              <a:buFont typeface="Arial" pitchFamily="34" charset="0"/>
              <a:buNone/>
              <a:defRPr sz="1400"/>
            </a:lvl4pPr>
            <a:lvl5pPr>
              <a:buFont typeface="Arial" pitchFamily="34" charset="0"/>
              <a:buNone/>
              <a:defRPr sz="1400"/>
            </a:lvl5pPr>
          </a:lstStyle>
          <a:p>
            <a:pPr lvl="0"/>
            <a:r>
              <a:rPr lang="en-US" dirty="0" smtClean="0"/>
              <a:t>Source: Placeholder for Notes Is 12 Points</a:t>
            </a:r>
          </a:p>
        </p:txBody>
      </p:sp>
      <p:pic>
        <p:nvPicPr>
          <p:cNvPr id="7" name="Picture 6" descr="bottom bar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333375" y="5315283"/>
            <a:ext cx="8477250" cy="135760"/>
          </a:xfrm>
          <a:prstGeom prst="rect">
            <a:avLst/>
          </a:prstGeom>
        </p:spPr>
      </p:pic>
      <p:sp>
        <p:nvSpPr>
          <p:cNvPr id="10" name="Table Placeholder 9"/>
          <p:cNvSpPr>
            <a:spLocks noGrp="1"/>
          </p:cNvSpPr>
          <p:nvPr>
            <p:ph type="tbl" sz="quarter" idx="12"/>
          </p:nvPr>
        </p:nvSpPr>
        <p:spPr>
          <a:xfrm>
            <a:off x="457213" y="1230317"/>
            <a:ext cx="8229601" cy="3786188"/>
          </a:xfrm>
        </p:spPr>
        <p:txBody>
          <a:bodyPr/>
          <a:lstStyle/>
          <a:p>
            <a:r>
              <a:rPr lang="en-US" smtClean="0"/>
              <a:t>Click icon to add table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570505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704" y="360179"/>
            <a:ext cx="8588861" cy="698500"/>
          </a:xfrm>
        </p:spPr>
        <p:txBody>
          <a:bodyPr/>
          <a:lstStyle>
            <a:lvl1pPr algn="l" defTabSz="91433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-10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39713" y="1116454"/>
            <a:ext cx="8578850" cy="4138083"/>
          </a:xfrm>
        </p:spPr>
        <p:txBody>
          <a:bodyPr/>
          <a:lstStyle>
            <a:lvl1pPr>
              <a:lnSpc>
                <a:spcPct val="95000"/>
              </a:lnSpc>
              <a:spcBef>
                <a:spcPts val="1480"/>
              </a:spcBef>
              <a:defRPr sz="2200">
                <a:solidFill>
                  <a:srgbClr val="435153"/>
                </a:solidFill>
                <a:latin typeface="+mj-lt"/>
              </a:defRPr>
            </a:lvl1pPr>
            <a:lvl2pPr>
              <a:lnSpc>
                <a:spcPct val="95000"/>
              </a:lnSpc>
              <a:spcBef>
                <a:spcPts val="600"/>
              </a:spcBef>
              <a:defRPr>
                <a:solidFill>
                  <a:srgbClr val="435153"/>
                </a:solidFill>
                <a:latin typeface="+mj-lt"/>
              </a:defRPr>
            </a:lvl2pPr>
            <a:lvl3pPr>
              <a:defRPr>
                <a:solidFill>
                  <a:srgbClr val="435153"/>
                </a:solidFill>
                <a:latin typeface="+mj-lt"/>
              </a:defRPr>
            </a:lvl3pPr>
            <a:lvl4pPr>
              <a:defRPr>
                <a:solidFill>
                  <a:srgbClr val="435153"/>
                </a:solidFill>
                <a:latin typeface="+mj-lt"/>
              </a:defRPr>
            </a:lvl4pPr>
            <a:lvl5pPr>
              <a:defRPr>
                <a:solidFill>
                  <a:srgbClr val="435153"/>
                </a:solidFill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5806387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ullet_Title only no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704" y="266700"/>
            <a:ext cx="8588861" cy="698500"/>
          </a:xfrm>
        </p:spPr>
        <p:txBody>
          <a:bodyPr vert="horz" lIns="82290" tIns="45717" rIns="82290" bIns="45717" rtlCol="0" anchor="b" anchorCtr="0">
            <a:noAutofit/>
          </a:bodyPr>
          <a:lstStyle>
            <a:lvl1pPr algn="l" defTabSz="91433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Rectangle 3"/>
          <p:cNvSpPr>
            <a:spLocks noChangeArrowheads="1"/>
          </p:cNvSpPr>
          <p:nvPr userDrawn="1"/>
        </p:nvSpPr>
        <p:spPr bwMode="ltGray">
          <a:xfrm>
            <a:off x="251376" y="5459338"/>
            <a:ext cx="3420515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9" tIns="41058" rIns="82119" bIns="41058" anchor="b" anchorCtr="0">
            <a:spAutoFit/>
          </a:bodyPr>
          <a:lstStyle/>
          <a:p>
            <a:pPr algn="l" defTabSz="814333" fontAlgn="auto">
              <a:spcBef>
                <a:spcPts val="0"/>
              </a:spcBef>
              <a:spcAft>
                <a:spcPts val="0"/>
              </a:spcAft>
            </a:pPr>
            <a:r>
              <a:rPr lang="en-US" sz="600" dirty="0" smtClean="0">
                <a:solidFill>
                  <a:srgbClr val="C0C0C0"/>
                </a:solidFill>
                <a:latin typeface="Arial"/>
                <a:ea typeface="+mn-ea"/>
                <a:cs typeface="+mn-cs"/>
              </a:rPr>
              <a:t>© 2013 Cisco and/or its affiliates. All rights reserved.</a:t>
            </a:r>
            <a:endParaRPr lang="en-US" sz="600" dirty="0">
              <a:solidFill>
                <a:srgbClr val="C0C0C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5" name="Rectangle 4"/>
          <p:cNvSpPr>
            <a:spLocks noChangeArrowheads="1"/>
          </p:cNvSpPr>
          <p:nvPr userDrawn="1"/>
        </p:nvSpPr>
        <p:spPr bwMode="ltGray">
          <a:xfrm>
            <a:off x="7789673" y="5457893"/>
            <a:ext cx="785979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</a:pPr>
            <a:r>
              <a:rPr lang="en-US" sz="600" dirty="0">
                <a:solidFill>
                  <a:srgbClr val="C0C0C0"/>
                </a:solidFill>
                <a:latin typeface="Arial"/>
                <a:ea typeface="+mn-ea"/>
                <a:cs typeface="+mn-cs"/>
              </a:rPr>
              <a:t>Cisco Confidential</a:t>
            </a:r>
          </a:p>
        </p:txBody>
      </p:sp>
      <p:sp>
        <p:nvSpPr>
          <p:cNvPr id="6" name="Rectangle 7"/>
          <p:cNvSpPr>
            <a:spLocks noChangeArrowheads="1"/>
          </p:cNvSpPr>
          <p:nvPr userDrawn="1"/>
        </p:nvSpPr>
        <p:spPr bwMode="ltGray">
          <a:xfrm>
            <a:off x="8640531" y="5454473"/>
            <a:ext cx="259881" cy="1752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  <a:latin typeface="Arial"/>
                <a:ea typeface="+mn-ea"/>
                <a:cs typeface="+mn-cs"/>
              </a:rPr>
              <a:pPr algn="r" defTabSz="814333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92184192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-animated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bottom bar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33375" y="5312833"/>
            <a:ext cx="8477250" cy="142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11" descr="bottom bar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33375" y="5312833"/>
            <a:ext cx="8477250" cy="142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3405190" y="4956970"/>
            <a:ext cx="598487" cy="95514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460501" y="4956970"/>
            <a:ext cx="473075" cy="955146"/>
          </a:xfrm>
          <a:prstGeom prst="rect">
            <a:avLst/>
          </a:prstGeom>
          <a:solidFill>
            <a:srgbClr val="6DB344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772026" y="4956970"/>
            <a:ext cx="473075" cy="955146"/>
          </a:xfrm>
          <a:prstGeom prst="rect">
            <a:avLst/>
          </a:prstGeom>
          <a:solidFill>
            <a:srgbClr val="0096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9" name="Rounded Rectangle 8"/>
          <p:cNvSpPr/>
          <p:nvPr/>
        </p:nvSpPr>
        <p:spPr>
          <a:xfrm rot="10800000" flipH="1">
            <a:off x="2855914" y="693209"/>
            <a:ext cx="657225" cy="353483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" name="Rounded Rectangle 9"/>
          <p:cNvSpPr/>
          <p:nvPr/>
        </p:nvSpPr>
        <p:spPr>
          <a:xfrm rot="10800000" flipH="1">
            <a:off x="822325" y="3930387"/>
            <a:ext cx="655638" cy="125677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" name="Rounded Rectangle 10"/>
          <p:cNvSpPr/>
          <p:nvPr/>
        </p:nvSpPr>
        <p:spPr>
          <a:xfrm rot="10800000" flipH="1">
            <a:off x="1331914" y="1651001"/>
            <a:ext cx="657225" cy="353615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" name="Rounded Rectangle 11"/>
          <p:cNvSpPr/>
          <p:nvPr/>
        </p:nvSpPr>
        <p:spPr>
          <a:xfrm rot="10800000" flipH="1">
            <a:off x="5870577" y="5511272"/>
            <a:ext cx="779463" cy="2766219"/>
          </a:xfrm>
          <a:prstGeom prst="roundRect">
            <a:avLst>
              <a:gd name="adj" fmla="val 50000"/>
            </a:avLst>
          </a:prstGeom>
          <a:solidFill>
            <a:srgbClr val="1F8BAE">
              <a:alpha val="3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" name="Rounded Rectangle 12"/>
          <p:cNvSpPr/>
          <p:nvPr/>
        </p:nvSpPr>
        <p:spPr>
          <a:xfrm rot="10800000" flipH="1">
            <a:off x="6932613" y="5511272"/>
            <a:ext cx="657225" cy="125677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4" name="Rectangle 3"/>
          <p:cNvSpPr>
            <a:spLocks noChangeArrowheads="1"/>
          </p:cNvSpPr>
          <p:nvPr/>
        </p:nvSpPr>
        <p:spPr bwMode="hidden">
          <a:xfrm>
            <a:off x="0" y="1"/>
            <a:ext cx="9144000" cy="148167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lIns="91434" tIns="45717" rIns="91434" bIns="45717"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15" name="Rounded Rectangle 14"/>
          <p:cNvSpPr/>
          <p:nvPr/>
        </p:nvSpPr>
        <p:spPr>
          <a:xfrm rot="10800000" flipH="1">
            <a:off x="2190751" y="5599906"/>
            <a:ext cx="663575" cy="527579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6" name="Rounded Rectangle 15"/>
          <p:cNvSpPr/>
          <p:nvPr/>
        </p:nvSpPr>
        <p:spPr>
          <a:xfrm rot="10800000" flipH="1">
            <a:off x="2794002" y="5557574"/>
            <a:ext cx="779463" cy="462094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2">
                  <a:shade val="30000"/>
                  <a:satMod val="115000"/>
                </a:schemeClr>
              </a:gs>
              <a:gs pos="50000">
                <a:schemeClr val="accent2">
                  <a:shade val="67500"/>
                  <a:satMod val="115000"/>
                </a:schemeClr>
              </a:gs>
              <a:gs pos="100000">
                <a:schemeClr val="accent2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7" name="Rounded Rectangle 16"/>
          <p:cNvSpPr/>
          <p:nvPr/>
        </p:nvSpPr>
        <p:spPr>
          <a:xfrm rot="10800000" flipH="1">
            <a:off x="4921250" y="854605"/>
            <a:ext cx="655638" cy="353615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8" name="Rounded Rectangle 17"/>
          <p:cNvSpPr/>
          <p:nvPr/>
        </p:nvSpPr>
        <p:spPr>
          <a:xfrm rot="10800000" flipH="1">
            <a:off x="5391152" y="1443304"/>
            <a:ext cx="657225" cy="3536156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9" name="Rounded Rectangle 18"/>
          <p:cNvSpPr/>
          <p:nvPr/>
        </p:nvSpPr>
        <p:spPr>
          <a:xfrm rot="10800000" flipH="1">
            <a:off x="341314" y="5590628"/>
            <a:ext cx="780312" cy="276629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4DCAFF">
                  <a:shade val="30000"/>
                  <a:satMod val="115000"/>
                  <a:alpha val="26000"/>
                </a:srgbClr>
              </a:gs>
              <a:gs pos="50000">
                <a:srgbClr val="4DCAFF">
                  <a:shade val="67500"/>
                  <a:satMod val="115000"/>
                </a:srgbClr>
              </a:gs>
              <a:gs pos="100000">
                <a:srgbClr val="4DCAFF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0" name="Rounded Rectangle 19"/>
          <p:cNvSpPr/>
          <p:nvPr/>
        </p:nvSpPr>
        <p:spPr>
          <a:xfrm rot="10800000" flipH="1">
            <a:off x="8037513" y="6932085"/>
            <a:ext cx="781050" cy="2766219"/>
          </a:xfrm>
          <a:prstGeom prst="roundRect">
            <a:avLst>
              <a:gd name="adj" fmla="val 50000"/>
            </a:avLst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1" name="Rounded Rectangle 20"/>
          <p:cNvSpPr/>
          <p:nvPr/>
        </p:nvSpPr>
        <p:spPr>
          <a:xfrm rot="10800000" flipH="1">
            <a:off x="8162925" y="1443304"/>
            <a:ext cx="655638" cy="3536156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2" name="Rounded Rectangle 21"/>
          <p:cNvSpPr/>
          <p:nvPr/>
        </p:nvSpPr>
        <p:spPr>
          <a:xfrm rot="10800000" flipH="1">
            <a:off x="3770315" y="1651001"/>
            <a:ext cx="657225" cy="353615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2" y="2"/>
            <a:ext cx="9129713" cy="53154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2" y="5447772"/>
            <a:ext cx="9129713" cy="2672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5" name="Rectangle 4"/>
          <p:cNvSpPr>
            <a:spLocks noChangeArrowheads="1"/>
          </p:cNvSpPr>
          <p:nvPr/>
        </p:nvSpPr>
        <p:spPr bwMode="ltGray">
          <a:xfrm>
            <a:off x="250826" y="5459053"/>
            <a:ext cx="1948381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 anchorCtr="1">
            <a:spAutoFit/>
          </a:bodyPr>
          <a:lstStyle/>
          <a:p>
            <a:pPr algn="l" defTabSz="81433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dirty="0">
                <a:solidFill>
                  <a:srgbClr val="C0C0C0"/>
                </a:solidFill>
                <a:latin typeface="Arial"/>
                <a:ea typeface="+mn-ea"/>
                <a:cs typeface="+mn-cs"/>
              </a:rPr>
              <a:t>© 2011 Cisco and/or its affiliates. All rights reserved.</a:t>
            </a:r>
          </a:p>
        </p:txBody>
      </p:sp>
      <p:sp>
        <p:nvSpPr>
          <p:cNvPr id="26" name="Rectangle 5"/>
          <p:cNvSpPr>
            <a:spLocks noChangeArrowheads="1"/>
          </p:cNvSpPr>
          <p:nvPr/>
        </p:nvSpPr>
        <p:spPr bwMode="ltGray">
          <a:xfrm>
            <a:off x="7986492" y="5457729"/>
            <a:ext cx="589185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dirty="0">
                <a:solidFill>
                  <a:srgbClr val="C0C0C0"/>
                </a:solidFill>
                <a:latin typeface="Arial"/>
                <a:ea typeface="+mn-ea"/>
                <a:cs typeface="+mn-cs"/>
              </a:rPr>
              <a:t>Cisco Public</a:t>
            </a:r>
          </a:p>
        </p:txBody>
      </p:sp>
      <p:sp>
        <p:nvSpPr>
          <p:cNvPr id="27" name="Rectangle 7"/>
          <p:cNvSpPr>
            <a:spLocks noChangeArrowheads="1"/>
          </p:cNvSpPr>
          <p:nvPr/>
        </p:nvSpPr>
        <p:spPr bwMode="ltGray">
          <a:xfrm>
            <a:off x="8650757" y="5455083"/>
            <a:ext cx="259881" cy="1752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  <a:defRPr/>
            </a:pPr>
            <a:fld id="{5C59EE30-0508-004E-BFD0-74A206D14D34}" type="slidenum">
              <a:rPr lang="en-US" sz="600">
                <a:solidFill>
                  <a:srgbClr val="C0C0C0"/>
                </a:solidFill>
                <a:latin typeface="Arial"/>
                <a:ea typeface="+mn-ea"/>
                <a:cs typeface="+mn-cs"/>
              </a:rPr>
              <a:pPr algn="r" defTabSz="814333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dirty="0">
              <a:solidFill>
                <a:srgbClr val="C0C0C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2" y="5447772"/>
            <a:ext cx="9129713" cy="2672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9" name="Rectangle 4"/>
          <p:cNvSpPr>
            <a:spLocks noChangeArrowheads="1"/>
          </p:cNvSpPr>
          <p:nvPr/>
        </p:nvSpPr>
        <p:spPr bwMode="ltGray">
          <a:xfrm>
            <a:off x="250826" y="5459053"/>
            <a:ext cx="1948381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 anchorCtr="1">
            <a:spAutoFit/>
          </a:bodyPr>
          <a:lstStyle/>
          <a:p>
            <a:pPr algn="l" defTabSz="81433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dirty="0">
                <a:solidFill>
                  <a:srgbClr val="C0C0C0"/>
                </a:solidFill>
                <a:latin typeface="Arial"/>
                <a:ea typeface="+mn-ea"/>
                <a:cs typeface="+mn-cs"/>
              </a:rPr>
              <a:t>© 2011 Cisco and/or its affiliates. All rights reserved.</a:t>
            </a:r>
          </a:p>
        </p:txBody>
      </p:sp>
      <p:sp>
        <p:nvSpPr>
          <p:cNvPr id="30" name="Rectangle 5"/>
          <p:cNvSpPr>
            <a:spLocks noChangeArrowheads="1"/>
          </p:cNvSpPr>
          <p:nvPr/>
        </p:nvSpPr>
        <p:spPr bwMode="ltGray">
          <a:xfrm>
            <a:off x="7986492" y="5457729"/>
            <a:ext cx="589185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dirty="0">
                <a:solidFill>
                  <a:srgbClr val="C0C0C0"/>
                </a:solidFill>
                <a:latin typeface="Arial"/>
                <a:ea typeface="+mn-ea"/>
                <a:cs typeface="+mn-cs"/>
              </a:rPr>
              <a:t>Cisco Public</a:t>
            </a:r>
          </a:p>
        </p:txBody>
      </p:sp>
      <p:sp>
        <p:nvSpPr>
          <p:cNvPr id="31" name="Rectangle 7"/>
          <p:cNvSpPr>
            <a:spLocks noChangeArrowheads="1"/>
          </p:cNvSpPr>
          <p:nvPr/>
        </p:nvSpPr>
        <p:spPr bwMode="ltGray">
          <a:xfrm>
            <a:off x="8650757" y="5455083"/>
            <a:ext cx="259881" cy="1752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  <a:defRPr/>
            </a:pPr>
            <a:fld id="{4591DB88-E76A-8842-8212-174D258AE9FF}" type="slidenum">
              <a:rPr lang="en-US" sz="600">
                <a:solidFill>
                  <a:srgbClr val="C0C0C0"/>
                </a:solidFill>
                <a:latin typeface="Arial"/>
                <a:ea typeface="+mn-ea"/>
                <a:cs typeface="+mn-cs"/>
              </a:rPr>
              <a:pPr algn="r" defTabSz="814333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dirty="0">
              <a:solidFill>
                <a:srgbClr val="C0C0C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2" y="5447772"/>
            <a:ext cx="9129713" cy="2672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3" name="Rectangle 4"/>
          <p:cNvSpPr>
            <a:spLocks noChangeArrowheads="1"/>
          </p:cNvSpPr>
          <p:nvPr/>
        </p:nvSpPr>
        <p:spPr bwMode="ltGray">
          <a:xfrm>
            <a:off x="250826" y="5459053"/>
            <a:ext cx="1948381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 anchorCtr="1">
            <a:spAutoFit/>
          </a:bodyPr>
          <a:lstStyle/>
          <a:p>
            <a:pPr algn="l" defTabSz="81433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dirty="0">
                <a:solidFill>
                  <a:srgbClr val="C0C0C0"/>
                </a:solidFill>
                <a:latin typeface="Arial"/>
                <a:ea typeface="+mn-ea"/>
                <a:cs typeface="+mn-cs"/>
              </a:rPr>
              <a:t>© 2011 Cisco and/or its affiliates. All rights reserved.</a:t>
            </a:r>
          </a:p>
        </p:txBody>
      </p:sp>
      <p:sp>
        <p:nvSpPr>
          <p:cNvPr id="34" name="Rectangle 5"/>
          <p:cNvSpPr>
            <a:spLocks noChangeArrowheads="1"/>
          </p:cNvSpPr>
          <p:nvPr/>
        </p:nvSpPr>
        <p:spPr bwMode="ltGray">
          <a:xfrm>
            <a:off x="7986492" y="5457729"/>
            <a:ext cx="589185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dirty="0">
                <a:solidFill>
                  <a:srgbClr val="C0C0C0"/>
                </a:solidFill>
                <a:latin typeface="Arial"/>
                <a:ea typeface="+mn-ea"/>
                <a:cs typeface="+mn-cs"/>
              </a:rPr>
              <a:t>Cisco Public</a:t>
            </a:r>
          </a:p>
        </p:txBody>
      </p:sp>
      <p:sp>
        <p:nvSpPr>
          <p:cNvPr id="35" name="Rectangle 7"/>
          <p:cNvSpPr>
            <a:spLocks noChangeArrowheads="1"/>
          </p:cNvSpPr>
          <p:nvPr/>
        </p:nvSpPr>
        <p:spPr bwMode="ltGray">
          <a:xfrm>
            <a:off x="8650757" y="5455083"/>
            <a:ext cx="259881" cy="1752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  <a:defRPr/>
            </a:pPr>
            <a:fld id="{86EBFE41-0650-5D4E-842E-24999E107E74}" type="slidenum">
              <a:rPr lang="en-US" sz="600">
                <a:solidFill>
                  <a:srgbClr val="C0C0C0"/>
                </a:solidFill>
                <a:latin typeface="Arial"/>
                <a:ea typeface="+mn-ea"/>
                <a:cs typeface="+mn-cs"/>
              </a:rPr>
              <a:pPr algn="r" defTabSz="814333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dirty="0">
              <a:solidFill>
                <a:srgbClr val="C0C0C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2" y="5447772"/>
            <a:ext cx="9129713" cy="2672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54" name="Rectangle 5"/>
          <p:cNvSpPr>
            <a:spLocks noChangeArrowheads="1"/>
          </p:cNvSpPr>
          <p:nvPr/>
        </p:nvSpPr>
        <p:spPr bwMode="ltGray">
          <a:xfrm>
            <a:off x="7986492" y="5457729"/>
            <a:ext cx="589185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dirty="0">
                <a:solidFill>
                  <a:srgbClr val="C0C0C0"/>
                </a:solidFill>
                <a:latin typeface="Arial"/>
                <a:ea typeface="+mn-ea"/>
                <a:cs typeface="+mn-cs"/>
              </a:rPr>
              <a:t>Cisco Public</a:t>
            </a:r>
          </a:p>
        </p:txBody>
      </p:sp>
      <p:sp>
        <p:nvSpPr>
          <p:cNvPr id="55" name="Rectangle 7"/>
          <p:cNvSpPr>
            <a:spLocks noChangeArrowheads="1"/>
          </p:cNvSpPr>
          <p:nvPr/>
        </p:nvSpPr>
        <p:spPr bwMode="ltGray">
          <a:xfrm>
            <a:off x="8650757" y="5455083"/>
            <a:ext cx="259881" cy="1752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  <a:defRPr/>
            </a:pPr>
            <a:fld id="{22D72E75-059D-5649-A98A-5801018B4A28}" type="slidenum">
              <a:rPr lang="en-US" sz="600">
                <a:solidFill>
                  <a:srgbClr val="C0C0C0"/>
                </a:solidFill>
                <a:latin typeface="Arial"/>
                <a:ea typeface="+mn-ea"/>
                <a:cs typeface="+mn-cs"/>
              </a:rPr>
              <a:pPr algn="r" defTabSz="814333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dirty="0">
              <a:solidFill>
                <a:srgbClr val="C0C0C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56" name="Rectangle 4"/>
          <p:cNvSpPr>
            <a:spLocks noChangeArrowheads="1"/>
          </p:cNvSpPr>
          <p:nvPr/>
        </p:nvSpPr>
        <p:spPr bwMode="ltGray">
          <a:xfrm>
            <a:off x="250827" y="5459053"/>
            <a:ext cx="3421063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2119" tIns="41058" rIns="82119" bIns="41058" anchor="b">
            <a:spAutoFit/>
          </a:bodyPr>
          <a:lstStyle/>
          <a:p>
            <a:pPr algn="l" defTabSz="81433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dirty="0">
                <a:solidFill>
                  <a:srgbClr val="C0C0C0"/>
                </a:solidFill>
                <a:latin typeface="Arial"/>
                <a:ea typeface="+mn-ea"/>
                <a:cs typeface="+mn-cs"/>
              </a:rPr>
              <a:t>© 2011 Cisco and/or its affiliates. All rights reserved.</a:t>
            </a:r>
          </a:p>
        </p:txBody>
      </p:sp>
      <p:sp>
        <p:nvSpPr>
          <p:cNvPr id="48" name="Subtitle 2"/>
          <p:cNvSpPr>
            <a:spLocks noGrp="1"/>
          </p:cNvSpPr>
          <p:nvPr>
            <p:ph type="subTitle" idx="1"/>
          </p:nvPr>
        </p:nvSpPr>
        <p:spPr>
          <a:xfrm>
            <a:off x="236383" y="3720055"/>
            <a:ext cx="8112126" cy="320146"/>
          </a:xfrm>
        </p:spPr>
        <p:txBody>
          <a:bodyPr>
            <a:normAutofit/>
          </a:bodyPr>
          <a:lstStyle>
            <a:lvl1pPr marL="0" indent="0" algn="l">
              <a:buNone/>
              <a:defRPr lang="en-US" sz="2000" kern="1200" dirty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1pPr>
            <a:lvl2pPr marL="4571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1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3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50" name="Title 1"/>
          <p:cNvSpPr>
            <a:spLocks noGrp="1"/>
          </p:cNvSpPr>
          <p:nvPr>
            <p:ph type="ctrTitle"/>
          </p:nvPr>
        </p:nvSpPr>
        <p:spPr>
          <a:xfrm>
            <a:off x="221395" y="1040192"/>
            <a:ext cx="8112125" cy="2422699"/>
          </a:xfrm>
        </p:spPr>
        <p:txBody>
          <a:bodyPr/>
          <a:lstStyle>
            <a:lvl1pPr algn="l" defTabSz="91433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6000" b="0" kern="1200" spc="-200" baseline="0" dirty="0">
                <a:gradFill flip="none" rotWithShape="1">
                  <a:gsLst>
                    <a:gs pos="0">
                      <a:srgbClr val="55E6ED"/>
                    </a:gs>
                    <a:gs pos="80000">
                      <a:srgbClr val="009249"/>
                    </a:gs>
                  </a:gsLst>
                  <a:lin ang="120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2739523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-4.44444E-6 4.81481E-6 L -4.44444E-6 0.65879 " pathEditMode="relative" rAng="0" ptsTypes="AA">
                                      <p:cBhvr>
                                        <p:cTn id="6" dur="8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2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1.85185E-6 L 2.77778E-6 0.99305 " pathEditMode="relative" rAng="0" ptsTypes="AA">
                                      <p:cBhvr>
                                        <p:cTn id="8" dur="106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97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indefinite" accel="50000" decel="50000" fill="hold" grpId="0" nodeType="withEffect">
                                  <p:stCondLst>
                                    <p:cond delay="11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1.94444E-6 0 L 1.94444E-6 -1.0081 " pathEditMode="relative" rAng="0" ptsTypes="AA">
                                      <p:cBhvr>
                                        <p:cTn id="10" dur="164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4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repeatCount="indefinite" accel="50000" decel="50000" fill="hold" grpId="0" nodeType="withEffect">
                                  <p:stCondLst>
                                    <p:cond delay="13700"/>
                                  </p:stCondLst>
                                  <p:childTnLst>
                                    <p:animMotion origin="layout" path="M 2.77778E-6 4.81481E-6 L 2.77778E-6 -0.34561 " pathEditMode="relative" rAng="0" ptsTypes="AA">
                                      <p:cBhvr>
                                        <p:cTn id="12" dur="109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3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4.44444E-6 L -3.88889E-6 1.14467 " pathEditMode="relative" rAng="0" ptsTypes="AA">
                                      <p:cBhvr>
                                        <p:cTn id="14" dur="104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72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repeatCount="indefinite" accel="50000" decel="5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4.16667E-6 0.27476 L 4.16667E-6 -1.26019 " pathEditMode="relative" rAng="0" ptsTypes="AA">
                                      <p:cBhvr>
                                        <p:cTn id="16" dur="121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68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repeatCount="indefinite" accel="50000" decel="50000" autoRev="1" fill="hold" grpId="0" nodeType="withEffect">
                                  <p:stCondLst>
                                    <p:cond delay="36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1.94444E-6 0 L 1.94444E-6 -1.0081 " pathEditMode="relative" rAng="0" ptsTypes="AA">
                                      <p:cBhvr>
                                        <p:cTn id="18" dur="84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4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repeatCount="indefinite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77778E-6 1.85185E-6 L 2.77778E-6 0.99305 " pathEditMode="relative" rAng="0" ptsTypes="AA">
                                      <p:cBhvr>
                                        <p:cTn id="20" dur="19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97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repeatCount="indefinite" accel="50000" decel="50000" fill="hold" grpId="0" nodeType="withEffect">
                                  <p:stCondLst>
                                    <p:cond delay="6300"/>
                                  </p:stCondLst>
                                  <p:childTnLst>
                                    <p:animMotion origin="layout" path="M 2.77778E-6 1.85185E-6 L 2.77778E-6 0.99305 " pathEditMode="relative" rAng="0" ptsTypes="AA">
                                      <p:cBhvr>
                                        <p:cTn id="22" dur="82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97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repeatCount="indefinite" accel="50000" decel="50000" fill="hold" nodeType="withEffect">
                                  <p:stCondLst>
                                    <p:cond delay="57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-4.72222E-6 -2.15822E-6 L -4.72222E-6 -1.32223 " pathEditMode="relative" rAng="0" ptsTypes="AA">
                                      <p:cBhvr>
                                        <p:cTn id="24" dur="1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61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42" presetClass="path" presetSubtype="0" repeatCount="indefinite" accel="50000" decel="50000" fill="hold" grpId="0" nodeType="withEffect">
                                  <p:stCondLst>
                                    <p:cond delay="13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1.94444E-6 0 L 1.94444E-6 -1.0081 " pathEditMode="relative" rAng="0" ptsTypes="AA">
                                      <p:cBhvr>
                                        <p:cTn id="26" dur="7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4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42" presetClass="path" presetSubtype="0" repeatCount="indefinite" accel="50000" decel="50000" fill="hold" grpId="0" nodeType="withEffect">
                                  <p:stCondLst>
                                    <p:cond delay="5300"/>
                                  </p:stCondLst>
                                  <p:childTnLst>
                                    <p:animMotion origin="layout" path="M 2.77778E-6 1.85185E-6 L 2.77778E-6 0.99305 " pathEditMode="relative" rAng="0" ptsTypes="AA">
                                      <p:cBhvr>
                                        <p:cTn id="28" dur="151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97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42" presetClass="path" presetSubtype="0" repeatCount="indefinite" accel="50000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2.77778E-6 1.85185E-6 L 2.77778E-6 0.99305 " pathEditMode="relative" rAng="0" ptsTypes="AA">
                                      <p:cBhvr>
                                        <p:cTn id="30" dur="5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97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27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2" dur="6650" autoRev="1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60CCCC"/>
                                      </p:to>
                                    </p:animClr>
                                    <p:animClr clrSpc="rgb" dir="cw">
                                      <p:cBhvr>
                                        <p:cTn id="33" dur="6650" autoRev="1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0CCCC"/>
                                      </p:to>
                                    </p:animClr>
                                    <p:set>
                                      <p:cBhvr>
                                        <p:cTn id="34" dur="6650" autoRev="1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5" dur="6650" autoRev="1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27" presetClass="emph" presetSubtype="0" repeatCount="indefinite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7" dur="5350" autoRev="1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60CCCC"/>
                                      </p:to>
                                    </p:animClr>
                                    <p:animClr clrSpc="rgb" dir="cw">
                                      <p:cBhvr>
                                        <p:cTn id="38" dur="5350" autoRev="1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0CCCC"/>
                                      </p:to>
                                    </p:animClr>
                                    <p:set>
                                      <p:cBhvr>
                                        <p:cTn id="39" dur="5350" autoRev="1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0" dur="5350" autoRev="1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7" presetClass="emph" presetSubtype="0" repeatCount="indefinite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2" dur="6650" autoRev="1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60CCCC"/>
                                      </p:to>
                                    </p:animClr>
                                    <p:animClr clrSpc="rgb" dir="cw">
                                      <p:cBhvr>
                                        <p:cTn id="43" dur="6650" autoRev="1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0CCCC"/>
                                      </p:to>
                                    </p:animClr>
                                    <p:set>
                                      <p:cBhvr>
                                        <p:cTn id="44" dur="6650" autoRev="1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5" dur="6650" autoRev="1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5" grpId="0" animBg="1"/>
      <p:bldP spid="16" grpId="0" animBg="1"/>
      <p:bldP spid="17" grpId="0" animBg="1"/>
      <p:bldP spid="18" grpId="0" animBg="1"/>
      <p:bldP spid="20" grpId="0" animBg="1"/>
      <p:bldP spid="21" grpId="0" animBg="1"/>
      <p:bldP spid="22" grpId="0" animBg="1"/>
    </p:bldLst>
  </p:timing>
</p:sldLayout>
</file>

<file path=ppt/slideLayouts/slideLayout4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704" y="360179"/>
            <a:ext cx="8580923" cy="698500"/>
          </a:xfrm>
        </p:spPr>
        <p:txBody>
          <a:bodyPr/>
          <a:lstStyle>
            <a:lvl1pPr algn="l" defTabSz="91433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33232" y="1120140"/>
            <a:ext cx="8570912" cy="4137660"/>
          </a:xfrm>
        </p:spPr>
        <p:txBody>
          <a:bodyPr>
            <a:noAutofit/>
          </a:bodyPr>
          <a:lstStyle>
            <a:lvl1pPr>
              <a:lnSpc>
                <a:spcPct val="95000"/>
              </a:lnSpc>
              <a:spcBef>
                <a:spcPts val="1480"/>
              </a:spcBef>
              <a:buClr>
                <a:srgbClr val="96CA4B"/>
              </a:buClr>
              <a:tabLst/>
              <a:defRPr sz="2200">
                <a:solidFill>
                  <a:schemeClr val="bg1"/>
                </a:solidFill>
                <a:latin typeface="+mj-lt"/>
              </a:defRPr>
            </a:lvl1pPr>
            <a:lvl2pPr>
              <a:lnSpc>
                <a:spcPct val="95000"/>
              </a:lnSpc>
              <a:spcBef>
                <a:spcPts val="600"/>
              </a:spcBef>
              <a:tabLst/>
              <a:defRPr>
                <a:solidFill>
                  <a:schemeClr val="bg1"/>
                </a:solidFill>
                <a:latin typeface="+mj-lt"/>
              </a:defRPr>
            </a:lvl2pPr>
            <a:lvl3pPr>
              <a:tabLst/>
              <a:defRPr>
                <a:solidFill>
                  <a:schemeClr val="bg1"/>
                </a:solidFill>
                <a:latin typeface="+mj-lt"/>
              </a:defRPr>
            </a:lvl3pPr>
            <a:lvl4pPr>
              <a:tabLst/>
              <a:defRPr>
                <a:solidFill>
                  <a:schemeClr val="bg1"/>
                </a:solidFill>
                <a:latin typeface="+mj-lt"/>
              </a:defRPr>
            </a:lvl4pPr>
            <a:lvl5pPr>
              <a:tabLst/>
              <a:defRPr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4714763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704" y="360179"/>
            <a:ext cx="8580923" cy="698500"/>
          </a:xfrm>
        </p:spPr>
        <p:txBody>
          <a:bodyPr/>
          <a:lstStyle>
            <a:lvl1pPr algn="l" defTabSz="91433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33232" y="1120140"/>
            <a:ext cx="8570912" cy="4137660"/>
          </a:xfrm>
        </p:spPr>
        <p:txBody>
          <a:bodyPr>
            <a:noAutofit/>
          </a:bodyPr>
          <a:lstStyle>
            <a:lvl1pPr>
              <a:lnSpc>
                <a:spcPct val="95000"/>
              </a:lnSpc>
              <a:spcBef>
                <a:spcPts val="1480"/>
              </a:spcBef>
              <a:buClr>
                <a:srgbClr val="96CA4B"/>
              </a:buClr>
              <a:tabLst/>
              <a:defRPr sz="2200">
                <a:solidFill>
                  <a:schemeClr val="bg1"/>
                </a:solidFill>
                <a:latin typeface="+mj-lt"/>
              </a:defRPr>
            </a:lvl1pPr>
            <a:lvl2pPr>
              <a:lnSpc>
                <a:spcPct val="95000"/>
              </a:lnSpc>
              <a:spcBef>
                <a:spcPts val="600"/>
              </a:spcBef>
              <a:tabLst/>
              <a:defRPr>
                <a:solidFill>
                  <a:schemeClr val="bg1"/>
                </a:solidFill>
                <a:latin typeface="+mj-lt"/>
              </a:defRPr>
            </a:lvl2pPr>
            <a:lvl3pPr>
              <a:tabLst/>
              <a:defRPr>
                <a:solidFill>
                  <a:schemeClr val="bg1"/>
                </a:solidFill>
                <a:latin typeface="+mj-lt"/>
              </a:defRPr>
            </a:lvl3pPr>
            <a:lvl4pPr>
              <a:tabLst/>
              <a:defRPr>
                <a:solidFill>
                  <a:schemeClr val="bg1"/>
                </a:solidFill>
                <a:latin typeface="+mj-lt"/>
              </a:defRPr>
            </a:lvl4pPr>
            <a:lvl5pPr>
              <a:tabLst/>
              <a:defRPr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0949879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704" y="360179"/>
            <a:ext cx="8580923" cy="698500"/>
          </a:xfrm>
        </p:spPr>
        <p:txBody>
          <a:bodyPr/>
          <a:lstStyle>
            <a:lvl1pPr algn="l" defTabSz="91433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33232" y="1120140"/>
            <a:ext cx="8570912" cy="4137660"/>
          </a:xfrm>
        </p:spPr>
        <p:txBody>
          <a:bodyPr>
            <a:noAutofit/>
          </a:bodyPr>
          <a:lstStyle>
            <a:lvl1pPr>
              <a:lnSpc>
                <a:spcPct val="95000"/>
              </a:lnSpc>
              <a:spcBef>
                <a:spcPts val="1480"/>
              </a:spcBef>
              <a:buClr>
                <a:srgbClr val="96CA4B"/>
              </a:buClr>
              <a:tabLst/>
              <a:defRPr sz="2200">
                <a:solidFill>
                  <a:schemeClr val="bg1"/>
                </a:solidFill>
                <a:latin typeface="+mj-lt"/>
              </a:defRPr>
            </a:lvl1pPr>
            <a:lvl2pPr>
              <a:lnSpc>
                <a:spcPct val="95000"/>
              </a:lnSpc>
              <a:spcBef>
                <a:spcPts val="600"/>
              </a:spcBef>
              <a:tabLst/>
              <a:defRPr>
                <a:solidFill>
                  <a:schemeClr val="bg1"/>
                </a:solidFill>
                <a:latin typeface="+mj-lt"/>
              </a:defRPr>
            </a:lvl2pPr>
            <a:lvl3pPr>
              <a:tabLst/>
              <a:defRPr>
                <a:solidFill>
                  <a:schemeClr val="bg1"/>
                </a:solidFill>
                <a:latin typeface="+mj-lt"/>
              </a:defRPr>
            </a:lvl3pPr>
            <a:lvl4pPr>
              <a:tabLst/>
              <a:defRPr>
                <a:solidFill>
                  <a:schemeClr val="bg1"/>
                </a:solidFill>
                <a:latin typeface="+mj-lt"/>
              </a:defRPr>
            </a:lvl4pPr>
            <a:lvl5pPr>
              <a:tabLst/>
              <a:defRPr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6789036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704" y="360179"/>
            <a:ext cx="8580923" cy="698500"/>
          </a:xfrm>
        </p:spPr>
        <p:txBody>
          <a:bodyPr/>
          <a:lstStyle>
            <a:lvl1pPr algn="l" defTabSz="91433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33232" y="1120140"/>
            <a:ext cx="8570912" cy="4137660"/>
          </a:xfrm>
        </p:spPr>
        <p:txBody>
          <a:bodyPr>
            <a:noAutofit/>
          </a:bodyPr>
          <a:lstStyle>
            <a:lvl1pPr>
              <a:lnSpc>
                <a:spcPct val="95000"/>
              </a:lnSpc>
              <a:spcBef>
                <a:spcPts val="1480"/>
              </a:spcBef>
              <a:buClr>
                <a:srgbClr val="96CA4B"/>
              </a:buClr>
              <a:tabLst/>
              <a:defRPr sz="2200">
                <a:solidFill>
                  <a:schemeClr val="bg1"/>
                </a:solidFill>
                <a:latin typeface="+mj-lt"/>
              </a:defRPr>
            </a:lvl1pPr>
            <a:lvl2pPr>
              <a:lnSpc>
                <a:spcPct val="95000"/>
              </a:lnSpc>
              <a:spcBef>
                <a:spcPts val="600"/>
              </a:spcBef>
              <a:tabLst/>
              <a:defRPr>
                <a:solidFill>
                  <a:schemeClr val="bg1"/>
                </a:solidFill>
                <a:latin typeface="+mj-lt"/>
              </a:defRPr>
            </a:lvl2pPr>
            <a:lvl3pPr>
              <a:tabLst/>
              <a:defRPr>
                <a:solidFill>
                  <a:schemeClr val="bg1"/>
                </a:solidFill>
                <a:latin typeface="+mj-lt"/>
              </a:defRPr>
            </a:lvl3pPr>
            <a:lvl4pPr>
              <a:tabLst/>
              <a:defRPr>
                <a:solidFill>
                  <a:schemeClr val="bg1"/>
                </a:solidFill>
                <a:latin typeface="+mj-lt"/>
              </a:defRPr>
            </a:lvl4pPr>
            <a:lvl5pPr>
              <a:tabLst/>
              <a:defRPr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6537688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704" y="360179"/>
            <a:ext cx="8580923" cy="698500"/>
          </a:xfrm>
        </p:spPr>
        <p:txBody>
          <a:bodyPr/>
          <a:lstStyle>
            <a:lvl1pPr algn="l" defTabSz="91433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33232" y="1120140"/>
            <a:ext cx="8570912" cy="4137660"/>
          </a:xfrm>
        </p:spPr>
        <p:txBody>
          <a:bodyPr>
            <a:noAutofit/>
          </a:bodyPr>
          <a:lstStyle>
            <a:lvl1pPr>
              <a:lnSpc>
                <a:spcPct val="95000"/>
              </a:lnSpc>
              <a:spcBef>
                <a:spcPts val="1480"/>
              </a:spcBef>
              <a:buClr>
                <a:srgbClr val="96CA4B"/>
              </a:buClr>
              <a:tabLst/>
              <a:defRPr sz="2200">
                <a:solidFill>
                  <a:schemeClr val="bg1"/>
                </a:solidFill>
                <a:latin typeface="+mj-lt"/>
              </a:defRPr>
            </a:lvl1pPr>
            <a:lvl2pPr>
              <a:lnSpc>
                <a:spcPct val="95000"/>
              </a:lnSpc>
              <a:spcBef>
                <a:spcPts val="600"/>
              </a:spcBef>
              <a:tabLst/>
              <a:defRPr>
                <a:solidFill>
                  <a:schemeClr val="bg1"/>
                </a:solidFill>
                <a:latin typeface="+mj-lt"/>
              </a:defRPr>
            </a:lvl2pPr>
            <a:lvl3pPr>
              <a:tabLst/>
              <a:defRPr>
                <a:solidFill>
                  <a:schemeClr val="bg1"/>
                </a:solidFill>
                <a:latin typeface="+mj-lt"/>
              </a:defRPr>
            </a:lvl3pPr>
            <a:lvl4pPr>
              <a:tabLst/>
              <a:defRPr>
                <a:solidFill>
                  <a:schemeClr val="bg1"/>
                </a:solidFill>
                <a:latin typeface="+mj-lt"/>
              </a:defRPr>
            </a:lvl4pPr>
            <a:lvl5pPr>
              <a:tabLst/>
              <a:defRPr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9458041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704" y="360179"/>
            <a:ext cx="8580923" cy="698500"/>
          </a:xfrm>
        </p:spPr>
        <p:txBody>
          <a:bodyPr/>
          <a:lstStyle>
            <a:lvl1pPr algn="l" defTabSz="91433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33232" y="1120140"/>
            <a:ext cx="8570912" cy="4137660"/>
          </a:xfrm>
        </p:spPr>
        <p:txBody>
          <a:bodyPr>
            <a:noAutofit/>
          </a:bodyPr>
          <a:lstStyle>
            <a:lvl1pPr>
              <a:lnSpc>
                <a:spcPct val="95000"/>
              </a:lnSpc>
              <a:spcBef>
                <a:spcPts val="1480"/>
              </a:spcBef>
              <a:buClr>
                <a:srgbClr val="96CA4B"/>
              </a:buClr>
              <a:tabLst/>
              <a:defRPr sz="2200">
                <a:solidFill>
                  <a:schemeClr val="bg1"/>
                </a:solidFill>
                <a:latin typeface="+mj-lt"/>
              </a:defRPr>
            </a:lvl1pPr>
            <a:lvl2pPr>
              <a:lnSpc>
                <a:spcPct val="95000"/>
              </a:lnSpc>
              <a:spcBef>
                <a:spcPts val="600"/>
              </a:spcBef>
              <a:tabLst/>
              <a:defRPr>
                <a:solidFill>
                  <a:schemeClr val="bg1"/>
                </a:solidFill>
                <a:latin typeface="+mj-lt"/>
              </a:defRPr>
            </a:lvl2pPr>
            <a:lvl3pPr>
              <a:tabLst/>
              <a:defRPr>
                <a:solidFill>
                  <a:schemeClr val="bg1"/>
                </a:solidFill>
                <a:latin typeface="+mj-lt"/>
              </a:defRPr>
            </a:lvl3pPr>
            <a:lvl4pPr>
              <a:tabLst/>
              <a:defRPr>
                <a:solidFill>
                  <a:schemeClr val="bg1"/>
                </a:solidFill>
                <a:latin typeface="+mj-lt"/>
              </a:defRPr>
            </a:lvl4pPr>
            <a:lvl5pPr>
              <a:tabLst/>
              <a:defRPr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6745582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1160198"/>
            <a:ext cx="9144000" cy="41529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50000"/>
                </a:schemeClr>
              </a:gs>
              <a:gs pos="100000">
                <a:schemeClr val="accent3">
                  <a:lumMod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algn="l" defTabSz="457169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704" y="360179"/>
            <a:ext cx="8580923" cy="698500"/>
          </a:xfrm>
        </p:spPr>
        <p:txBody>
          <a:bodyPr/>
          <a:lstStyle>
            <a:lvl1pPr algn="l" defTabSz="91433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33232" y="1120140"/>
            <a:ext cx="8570912" cy="4137660"/>
          </a:xfrm>
        </p:spPr>
        <p:txBody>
          <a:bodyPr>
            <a:noAutofit/>
          </a:bodyPr>
          <a:lstStyle>
            <a:lvl1pPr>
              <a:lnSpc>
                <a:spcPct val="95000"/>
              </a:lnSpc>
              <a:spcBef>
                <a:spcPts val="1480"/>
              </a:spcBef>
              <a:buClr>
                <a:srgbClr val="96CA4B"/>
              </a:buClr>
              <a:tabLst/>
              <a:defRPr sz="2200">
                <a:solidFill>
                  <a:schemeClr val="bg1"/>
                </a:solidFill>
                <a:latin typeface="+mj-lt"/>
              </a:defRPr>
            </a:lvl1pPr>
            <a:lvl2pPr>
              <a:lnSpc>
                <a:spcPct val="95000"/>
              </a:lnSpc>
              <a:spcBef>
                <a:spcPts val="600"/>
              </a:spcBef>
              <a:tabLst/>
              <a:defRPr>
                <a:solidFill>
                  <a:schemeClr val="bg1"/>
                </a:solidFill>
                <a:latin typeface="+mj-lt"/>
              </a:defRPr>
            </a:lvl2pPr>
            <a:lvl3pPr>
              <a:tabLst/>
              <a:defRPr>
                <a:solidFill>
                  <a:schemeClr val="bg1"/>
                </a:solidFill>
                <a:latin typeface="+mj-lt"/>
              </a:defRPr>
            </a:lvl3pPr>
            <a:lvl4pPr>
              <a:tabLst/>
              <a:defRPr>
                <a:solidFill>
                  <a:schemeClr val="bg1"/>
                </a:solidFill>
                <a:latin typeface="+mj-lt"/>
              </a:defRPr>
            </a:lvl4pPr>
            <a:lvl5pPr>
              <a:tabLst/>
              <a:defRPr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112593"/>
      </p:ext>
    </p:extLst>
  </p:cSld>
  <p:clrMapOvr>
    <a:masterClrMapping/>
  </p:clrMapOvr>
  <p:transition xmlns:p14="http://schemas.microsoft.com/office/powerpoint/2010/main">
    <p:wipe dir="r"/>
  </p:transition>
</p:sldLayout>
</file>

<file path=ppt/slideLayouts/slideLayout4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1160198"/>
            <a:ext cx="9144000" cy="41529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50000"/>
                </a:schemeClr>
              </a:gs>
              <a:gs pos="100000">
                <a:schemeClr val="accent3">
                  <a:lumMod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algn="l" defTabSz="457169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704" y="360179"/>
            <a:ext cx="8580923" cy="698500"/>
          </a:xfrm>
        </p:spPr>
        <p:txBody>
          <a:bodyPr/>
          <a:lstStyle>
            <a:lvl1pPr algn="l" defTabSz="91433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33232" y="1120140"/>
            <a:ext cx="8570912" cy="4137660"/>
          </a:xfrm>
        </p:spPr>
        <p:txBody>
          <a:bodyPr>
            <a:noAutofit/>
          </a:bodyPr>
          <a:lstStyle>
            <a:lvl1pPr>
              <a:lnSpc>
                <a:spcPct val="95000"/>
              </a:lnSpc>
              <a:spcBef>
                <a:spcPts val="1480"/>
              </a:spcBef>
              <a:buClr>
                <a:srgbClr val="96CA4B"/>
              </a:buClr>
              <a:tabLst/>
              <a:defRPr sz="2200">
                <a:solidFill>
                  <a:schemeClr val="bg1"/>
                </a:solidFill>
                <a:latin typeface="+mj-lt"/>
              </a:defRPr>
            </a:lvl1pPr>
            <a:lvl2pPr>
              <a:lnSpc>
                <a:spcPct val="95000"/>
              </a:lnSpc>
              <a:spcBef>
                <a:spcPts val="600"/>
              </a:spcBef>
              <a:tabLst/>
              <a:defRPr>
                <a:solidFill>
                  <a:schemeClr val="bg1"/>
                </a:solidFill>
                <a:latin typeface="+mj-lt"/>
              </a:defRPr>
            </a:lvl2pPr>
            <a:lvl3pPr>
              <a:tabLst/>
              <a:defRPr>
                <a:solidFill>
                  <a:schemeClr val="bg1"/>
                </a:solidFill>
                <a:latin typeface="+mj-lt"/>
              </a:defRPr>
            </a:lvl3pPr>
            <a:lvl4pPr>
              <a:tabLst/>
              <a:defRPr>
                <a:solidFill>
                  <a:schemeClr val="bg1"/>
                </a:solidFill>
                <a:latin typeface="+mj-lt"/>
              </a:defRPr>
            </a:lvl4pPr>
            <a:lvl5pPr>
              <a:tabLst/>
              <a:defRPr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146115"/>
      </p:ext>
    </p:extLst>
  </p:cSld>
  <p:clrMapOvr>
    <a:masterClrMapping/>
  </p:clrMapOvr>
  <p:transition xmlns:p14="http://schemas.microsoft.com/office/powerpoint/2010/main">
    <p:wipe dir="r"/>
  </p:transition>
</p:sldLayout>
</file>

<file path=ppt/slideLayouts/slideLayout4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1160198"/>
            <a:ext cx="9144000" cy="41529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50000"/>
                </a:schemeClr>
              </a:gs>
              <a:gs pos="100000">
                <a:schemeClr val="accent3">
                  <a:lumMod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defTabSz="457169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704" y="360179"/>
            <a:ext cx="8580923" cy="698500"/>
          </a:xfrm>
        </p:spPr>
        <p:txBody>
          <a:bodyPr/>
          <a:lstStyle>
            <a:lvl1pPr algn="l" defTabSz="91433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33232" y="1120140"/>
            <a:ext cx="8570912" cy="4137660"/>
          </a:xfrm>
        </p:spPr>
        <p:txBody>
          <a:bodyPr>
            <a:noAutofit/>
          </a:bodyPr>
          <a:lstStyle>
            <a:lvl1pPr>
              <a:lnSpc>
                <a:spcPct val="95000"/>
              </a:lnSpc>
              <a:spcBef>
                <a:spcPts val="1480"/>
              </a:spcBef>
              <a:buClr>
                <a:srgbClr val="96CA4B"/>
              </a:buClr>
              <a:tabLst/>
              <a:defRPr sz="2200">
                <a:solidFill>
                  <a:schemeClr val="bg1"/>
                </a:solidFill>
                <a:latin typeface="+mj-lt"/>
              </a:defRPr>
            </a:lvl1pPr>
            <a:lvl2pPr>
              <a:lnSpc>
                <a:spcPct val="95000"/>
              </a:lnSpc>
              <a:spcBef>
                <a:spcPts val="600"/>
              </a:spcBef>
              <a:tabLst/>
              <a:defRPr>
                <a:solidFill>
                  <a:schemeClr val="bg1"/>
                </a:solidFill>
                <a:latin typeface="+mj-lt"/>
              </a:defRPr>
            </a:lvl2pPr>
            <a:lvl3pPr>
              <a:tabLst/>
              <a:defRPr>
                <a:solidFill>
                  <a:schemeClr val="bg1"/>
                </a:solidFill>
                <a:latin typeface="+mj-lt"/>
              </a:defRPr>
            </a:lvl3pPr>
            <a:lvl4pPr>
              <a:tabLst/>
              <a:defRPr>
                <a:solidFill>
                  <a:schemeClr val="bg1"/>
                </a:solidFill>
                <a:latin typeface="+mj-lt"/>
              </a:defRPr>
            </a:lvl4pPr>
            <a:lvl5pPr>
              <a:tabLst/>
              <a:defRPr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1536453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2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4_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716" y="317512"/>
            <a:ext cx="8588861" cy="741179"/>
          </a:xfrm>
        </p:spPr>
        <p:txBody>
          <a:bodyPr vert="horz" lIns="81616" tIns="40809" rIns="73456" bIns="40809" rtlCol="0" anchor="b" anchorCtr="0">
            <a:noAutofit/>
          </a:bodyPr>
          <a:lstStyle>
            <a:lvl1pPr algn="l" defTabSz="816169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2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0074DE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29702" y="1120140"/>
            <a:ext cx="8578850" cy="3769360"/>
          </a:xfrm>
        </p:spPr>
        <p:txBody>
          <a:bodyPr>
            <a:noAutofit/>
          </a:bodyPr>
          <a:lstStyle>
            <a:lvl1pPr>
              <a:lnSpc>
                <a:spcPct val="95000"/>
              </a:lnSpc>
              <a:spcBef>
                <a:spcPts val="750"/>
              </a:spcBef>
              <a:defRPr sz="1900">
                <a:solidFill>
                  <a:schemeClr val="bg1"/>
                </a:solidFill>
                <a:latin typeface="+mj-lt"/>
              </a:defRPr>
            </a:lvl1pPr>
            <a:lvl2pPr>
              <a:lnSpc>
                <a:spcPct val="95000"/>
              </a:lnSpc>
              <a:spcBef>
                <a:spcPts val="750"/>
              </a:spcBef>
              <a:defRPr>
                <a:solidFill>
                  <a:schemeClr val="bg1"/>
                </a:solidFill>
                <a:latin typeface="+mj-lt"/>
              </a:defRPr>
            </a:lvl2pPr>
            <a:lvl3pPr>
              <a:spcBef>
                <a:spcPts val="750"/>
              </a:spcBef>
              <a:defRPr sz="1300">
                <a:solidFill>
                  <a:schemeClr val="bg1"/>
                </a:solidFill>
                <a:latin typeface="+mj-lt"/>
              </a:defRPr>
            </a:lvl3pPr>
            <a:lvl4pPr>
              <a:spcBef>
                <a:spcPts val="750"/>
              </a:spcBef>
              <a:defRPr>
                <a:solidFill>
                  <a:schemeClr val="bg1"/>
                </a:solidFill>
                <a:latin typeface="+mj-lt"/>
              </a:defRPr>
            </a:lvl4pPr>
            <a:lvl5pPr>
              <a:spcBef>
                <a:spcPts val="750"/>
              </a:spcBef>
              <a:defRPr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29703" y="5051774"/>
            <a:ext cx="8412480" cy="230833"/>
          </a:xfrm>
        </p:spPr>
        <p:txBody>
          <a:bodyPr vert="horz" wrap="square" lIns="81616" tIns="40809" rIns="81616" bIns="40809" rtlCol="0" anchor="b" anchorCtr="0">
            <a:noAutofit/>
          </a:bodyPr>
          <a:lstStyle>
            <a:lvl1pPr marL="0" indent="0" algn="l" defTabSz="718400">
              <a:lnSpc>
                <a:spcPct val="90000"/>
              </a:lnSpc>
              <a:spcBef>
                <a:spcPct val="50000"/>
              </a:spcBef>
              <a:buNone/>
              <a:defRPr lang="en-US" sz="11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>
              <a:buFont typeface="Arial" pitchFamily="34" charset="0"/>
              <a:buNone/>
              <a:defRPr sz="1300"/>
            </a:lvl2pPr>
            <a:lvl3pPr>
              <a:buFont typeface="Arial" pitchFamily="34" charset="0"/>
              <a:buNone/>
              <a:defRPr sz="1300"/>
            </a:lvl3pPr>
            <a:lvl4pPr>
              <a:buFont typeface="Arial" pitchFamily="34" charset="0"/>
              <a:buNone/>
              <a:defRPr sz="1300"/>
            </a:lvl4pPr>
            <a:lvl5pPr>
              <a:buFont typeface="Arial" pitchFamily="34" charset="0"/>
              <a:buNone/>
              <a:defRPr sz="1300"/>
            </a:lvl5pPr>
          </a:lstStyle>
          <a:p>
            <a:pPr marL="204042" lvl="0" indent="-204042" algn="l" defTabSz="718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SzPct val="90000"/>
              <a:buFont typeface="Arial" pitchFamily="34" charset="0"/>
              <a:buNone/>
              <a:tabLst/>
            </a:pPr>
            <a:r>
              <a:rPr lang="en-US" dirty="0" smtClean="0"/>
              <a:t>Source: Placeholder for Notes Is 12 Points</a:t>
            </a:r>
          </a:p>
        </p:txBody>
      </p:sp>
    </p:spTree>
    <p:extLst>
      <p:ext uri="{BB962C8B-B14F-4D97-AF65-F5344CB8AC3E}">
        <p14:creationId xmlns:p14="http://schemas.microsoft.com/office/powerpoint/2010/main" val="3754917660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Slide-animated bar_stat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bottom bar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33375" y="5312833"/>
            <a:ext cx="8477250" cy="142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11" descr="bottom bar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33375" y="5312833"/>
            <a:ext cx="8477250" cy="142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3405190" y="4635500"/>
            <a:ext cx="598487" cy="95514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460501" y="4699000"/>
            <a:ext cx="473075" cy="955146"/>
          </a:xfrm>
          <a:prstGeom prst="rect">
            <a:avLst/>
          </a:prstGeom>
          <a:solidFill>
            <a:srgbClr val="6DB344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772026" y="4635500"/>
            <a:ext cx="473075" cy="955146"/>
          </a:xfrm>
          <a:prstGeom prst="rect">
            <a:avLst/>
          </a:prstGeom>
          <a:solidFill>
            <a:srgbClr val="0096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9" name="Rounded Rectangle 8"/>
          <p:cNvSpPr/>
          <p:nvPr/>
        </p:nvSpPr>
        <p:spPr>
          <a:xfrm rot="10800000" flipH="1">
            <a:off x="2855914" y="693209"/>
            <a:ext cx="657225" cy="353483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" name="Rounded Rectangle 9"/>
          <p:cNvSpPr/>
          <p:nvPr/>
        </p:nvSpPr>
        <p:spPr>
          <a:xfrm rot="10800000" flipH="1">
            <a:off x="822325" y="3930387"/>
            <a:ext cx="655638" cy="125677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" name="Rounded Rectangle 10"/>
          <p:cNvSpPr/>
          <p:nvPr/>
        </p:nvSpPr>
        <p:spPr>
          <a:xfrm rot="10800000" flipH="1">
            <a:off x="1331914" y="1651001"/>
            <a:ext cx="657225" cy="353615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" name="Rectangle 3"/>
          <p:cNvSpPr>
            <a:spLocks noChangeArrowheads="1"/>
          </p:cNvSpPr>
          <p:nvPr/>
        </p:nvSpPr>
        <p:spPr bwMode="hidden">
          <a:xfrm>
            <a:off x="0" y="1"/>
            <a:ext cx="9144000" cy="148167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lIns="91434" tIns="45717" rIns="91434" bIns="45717"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13" name="Rounded Rectangle 12"/>
          <p:cNvSpPr/>
          <p:nvPr/>
        </p:nvSpPr>
        <p:spPr>
          <a:xfrm rot="10800000" flipH="1">
            <a:off x="4921250" y="854605"/>
            <a:ext cx="655638" cy="353615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4" name="Rounded Rectangle 13"/>
          <p:cNvSpPr/>
          <p:nvPr/>
        </p:nvSpPr>
        <p:spPr>
          <a:xfrm rot="10800000" flipH="1">
            <a:off x="5391152" y="1443304"/>
            <a:ext cx="657225" cy="3536156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5" name="Rounded Rectangle 14"/>
          <p:cNvSpPr/>
          <p:nvPr/>
        </p:nvSpPr>
        <p:spPr>
          <a:xfrm rot="10800000" flipH="1">
            <a:off x="8162925" y="1443304"/>
            <a:ext cx="655638" cy="3536156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6" name="Rounded Rectangle 15"/>
          <p:cNvSpPr/>
          <p:nvPr/>
        </p:nvSpPr>
        <p:spPr>
          <a:xfrm rot="10800000" flipH="1">
            <a:off x="3770315" y="1651001"/>
            <a:ext cx="657225" cy="353615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4288" y="2"/>
            <a:ext cx="9129712" cy="53154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2" y="5447772"/>
            <a:ext cx="9129713" cy="2672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9" name="Rectangle 4"/>
          <p:cNvSpPr>
            <a:spLocks noChangeArrowheads="1"/>
          </p:cNvSpPr>
          <p:nvPr/>
        </p:nvSpPr>
        <p:spPr bwMode="ltGray">
          <a:xfrm>
            <a:off x="250826" y="5459053"/>
            <a:ext cx="1948381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 anchorCtr="1">
            <a:spAutoFit/>
          </a:bodyPr>
          <a:lstStyle/>
          <a:p>
            <a:pPr algn="l" defTabSz="81433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dirty="0">
                <a:solidFill>
                  <a:srgbClr val="C0C0C0"/>
                </a:solidFill>
                <a:latin typeface="Arial"/>
                <a:ea typeface="+mn-ea"/>
                <a:cs typeface="+mn-cs"/>
              </a:rPr>
              <a:t>© 2011 Cisco and/or its affiliates. All rights reserved.</a:t>
            </a:r>
          </a:p>
        </p:txBody>
      </p:sp>
      <p:sp>
        <p:nvSpPr>
          <p:cNvPr id="20" name="Rectangle 5"/>
          <p:cNvSpPr>
            <a:spLocks noChangeArrowheads="1"/>
          </p:cNvSpPr>
          <p:nvPr/>
        </p:nvSpPr>
        <p:spPr bwMode="ltGray">
          <a:xfrm>
            <a:off x="7986492" y="5457729"/>
            <a:ext cx="589185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dirty="0">
                <a:solidFill>
                  <a:srgbClr val="C0C0C0"/>
                </a:solidFill>
                <a:latin typeface="Arial"/>
                <a:ea typeface="+mn-ea"/>
                <a:cs typeface="+mn-cs"/>
              </a:rPr>
              <a:t>Cisco Public</a:t>
            </a:r>
          </a:p>
        </p:txBody>
      </p:sp>
      <p:sp>
        <p:nvSpPr>
          <p:cNvPr id="21" name="Rectangle 7"/>
          <p:cNvSpPr>
            <a:spLocks noChangeArrowheads="1"/>
          </p:cNvSpPr>
          <p:nvPr/>
        </p:nvSpPr>
        <p:spPr bwMode="ltGray">
          <a:xfrm>
            <a:off x="8650757" y="5455083"/>
            <a:ext cx="259881" cy="1752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  <a:defRPr/>
            </a:pPr>
            <a:fld id="{5FDD179C-D4CC-0743-9B99-8FD5BDA20D81}" type="slidenum">
              <a:rPr lang="en-US" sz="600">
                <a:solidFill>
                  <a:srgbClr val="C0C0C0"/>
                </a:solidFill>
                <a:latin typeface="Arial"/>
                <a:ea typeface="+mn-ea"/>
                <a:cs typeface="+mn-cs"/>
              </a:rPr>
              <a:pPr algn="r" defTabSz="814333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dirty="0">
              <a:solidFill>
                <a:srgbClr val="C0C0C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2" y="5447772"/>
            <a:ext cx="9129713" cy="2672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3" name="Rectangle 4"/>
          <p:cNvSpPr>
            <a:spLocks noChangeArrowheads="1"/>
          </p:cNvSpPr>
          <p:nvPr/>
        </p:nvSpPr>
        <p:spPr bwMode="ltGray">
          <a:xfrm>
            <a:off x="250826" y="5459053"/>
            <a:ext cx="1948381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 anchorCtr="1">
            <a:spAutoFit/>
          </a:bodyPr>
          <a:lstStyle/>
          <a:p>
            <a:pPr algn="l" defTabSz="81433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dirty="0">
                <a:solidFill>
                  <a:srgbClr val="C0C0C0"/>
                </a:solidFill>
                <a:latin typeface="Arial"/>
                <a:ea typeface="+mn-ea"/>
                <a:cs typeface="+mn-cs"/>
              </a:rPr>
              <a:t>© 2011 Cisco and/or its affiliates. All rights reserved.</a:t>
            </a:r>
          </a:p>
        </p:txBody>
      </p:sp>
      <p:sp>
        <p:nvSpPr>
          <p:cNvPr id="24" name="Rectangle 5"/>
          <p:cNvSpPr>
            <a:spLocks noChangeArrowheads="1"/>
          </p:cNvSpPr>
          <p:nvPr/>
        </p:nvSpPr>
        <p:spPr bwMode="ltGray">
          <a:xfrm>
            <a:off x="7986492" y="5457729"/>
            <a:ext cx="589185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dirty="0">
                <a:solidFill>
                  <a:srgbClr val="C0C0C0"/>
                </a:solidFill>
                <a:latin typeface="Arial"/>
                <a:ea typeface="+mn-ea"/>
                <a:cs typeface="+mn-cs"/>
              </a:rPr>
              <a:t>Cisco Public</a:t>
            </a:r>
          </a:p>
        </p:txBody>
      </p:sp>
      <p:sp>
        <p:nvSpPr>
          <p:cNvPr id="25" name="Rectangle 7"/>
          <p:cNvSpPr>
            <a:spLocks noChangeArrowheads="1"/>
          </p:cNvSpPr>
          <p:nvPr/>
        </p:nvSpPr>
        <p:spPr bwMode="ltGray">
          <a:xfrm>
            <a:off x="8650757" y="5455083"/>
            <a:ext cx="259881" cy="1752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  <a:defRPr/>
            </a:pPr>
            <a:fld id="{6F8A8938-BC52-AF41-9AEE-A76303D9967A}" type="slidenum">
              <a:rPr lang="en-US" sz="600">
                <a:solidFill>
                  <a:srgbClr val="C0C0C0"/>
                </a:solidFill>
                <a:latin typeface="Arial"/>
                <a:ea typeface="+mn-ea"/>
                <a:cs typeface="+mn-cs"/>
              </a:rPr>
              <a:pPr algn="r" defTabSz="814333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dirty="0">
              <a:solidFill>
                <a:srgbClr val="C0C0C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2" y="5447772"/>
            <a:ext cx="9129713" cy="2672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7" name="Rectangle 4"/>
          <p:cNvSpPr>
            <a:spLocks noChangeArrowheads="1"/>
          </p:cNvSpPr>
          <p:nvPr/>
        </p:nvSpPr>
        <p:spPr bwMode="ltGray">
          <a:xfrm>
            <a:off x="250826" y="5459053"/>
            <a:ext cx="1948381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 anchorCtr="1">
            <a:spAutoFit/>
          </a:bodyPr>
          <a:lstStyle/>
          <a:p>
            <a:pPr algn="l" defTabSz="81433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dirty="0">
                <a:solidFill>
                  <a:srgbClr val="C0C0C0"/>
                </a:solidFill>
                <a:latin typeface="Arial"/>
                <a:ea typeface="+mn-ea"/>
                <a:cs typeface="+mn-cs"/>
              </a:rPr>
              <a:t>© 2011 Cisco and/or its affiliates. All rights reserved.</a:t>
            </a:r>
          </a:p>
        </p:txBody>
      </p:sp>
      <p:sp>
        <p:nvSpPr>
          <p:cNvPr id="28" name="Rectangle 5"/>
          <p:cNvSpPr>
            <a:spLocks noChangeArrowheads="1"/>
          </p:cNvSpPr>
          <p:nvPr/>
        </p:nvSpPr>
        <p:spPr bwMode="ltGray">
          <a:xfrm>
            <a:off x="7986492" y="5457729"/>
            <a:ext cx="589185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dirty="0">
                <a:solidFill>
                  <a:srgbClr val="C0C0C0"/>
                </a:solidFill>
                <a:latin typeface="Arial"/>
                <a:ea typeface="+mn-ea"/>
                <a:cs typeface="+mn-cs"/>
              </a:rPr>
              <a:t>Cisco Public</a:t>
            </a:r>
          </a:p>
        </p:txBody>
      </p:sp>
      <p:sp>
        <p:nvSpPr>
          <p:cNvPr id="29" name="Rectangle 7"/>
          <p:cNvSpPr>
            <a:spLocks noChangeArrowheads="1"/>
          </p:cNvSpPr>
          <p:nvPr/>
        </p:nvSpPr>
        <p:spPr bwMode="ltGray">
          <a:xfrm>
            <a:off x="8650757" y="5455083"/>
            <a:ext cx="259881" cy="1752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  <a:defRPr/>
            </a:pPr>
            <a:fld id="{BD078F2C-A365-6C40-BF04-64DC5BD6CA8E}" type="slidenum">
              <a:rPr lang="en-US" sz="600">
                <a:solidFill>
                  <a:srgbClr val="C0C0C0"/>
                </a:solidFill>
                <a:latin typeface="Arial"/>
                <a:ea typeface="+mn-ea"/>
                <a:cs typeface="+mn-cs"/>
              </a:rPr>
              <a:pPr algn="r" defTabSz="814333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dirty="0">
              <a:solidFill>
                <a:srgbClr val="C0C0C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2" y="5447772"/>
            <a:ext cx="9129713" cy="2672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6" name="Rectangle 5"/>
          <p:cNvSpPr>
            <a:spLocks noChangeArrowheads="1"/>
          </p:cNvSpPr>
          <p:nvPr/>
        </p:nvSpPr>
        <p:spPr bwMode="ltGray">
          <a:xfrm>
            <a:off x="7986492" y="5457729"/>
            <a:ext cx="589185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dirty="0">
                <a:solidFill>
                  <a:srgbClr val="C0C0C0"/>
                </a:solidFill>
                <a:latin typeface="Arial"/>
                <a:ea typeface="+mn-ea"/>
                <a:cs typeface="+mn-cs"/>
              </a:rPr>
              <a:t>Cisco Public</a:t>
            </a:r>
          </a:p>
        </p:txBody>
      </p:sp>
      <p:sp>
        <p:nvSpPr>
          <p:cNvPr id="47" name="Rectangle 7"/>
          <p:cNvSpPr>
            <a:spLocks noChangeArrowheads="1"/>
          </p:cNvSpPr>
          <p:nvPr/>
        </p:nvSpPr>
        <p:spPr bwMode="ltGray">
          <a:xfrm>
            <a:off x="8650757" y="5455083"/>
            <a:ext cx="259881" cy="1752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  <a:defRPr/>
            </a:pPr>
            <a:fld id="{55D9AAC6-4E1D-6E45-9249-E572CD005F40}" type="slidenum">
              <a:rPr lang="en-US" sz="600">
                <a:solidFill>
                  <a:srgbClr val="C0C0C0"/>
                </a:solidFill>
                <a:latin typeface="Arial"/>
                <a:ea typeface="+mn-ea"/>
                <a:cs typeface="+mn-cs"/>
              </a:rPr>
              <a:pPr algn="r" defTabSz="814333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dirty="0">
              <a:solidFill>
                <a:srgbClr val="C0C0C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49" name="Rectangle 4"/>
          <p:cNvSpPr>
            <a:spLocks noChangeArrowheads="1"/>
          </p:cNvSpPr>
          <p:nvPr/>
        </p:nvSpPr>
        <p:spPr bwMode="ltGray">
          <a:xfrm>
            <a:off x="250827" y="5459053"/>
            <a:ext cx="3421063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2119" tIns="41058" rIns="82119" bIns="41058" anchor="b">
            <a:spAutoFit/>
          </a:bodyPr>
          <a:lstStyle/>
          <a:p>
            <a:pPr algn="l" defTabSz="81433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dirty="0">
                <a:solidFill>
                  <a:srgbClr val="C0C0C0"/>
                </a:solidFill>
                <a:latin typeface="Arial"/>
                <a:ea typeface="+mn-ea"/>
                <a:cs typeface="+mn-cs"/>
              </a:rPr>
              <a:t>© 2011 Cisco and/or its affiliates. All rights reserved.</a:t>
            </a:r>
          </a:p>
        </p:txBody>
      </p:sp>
      <p:sp>
        <p:nvSpPr>
          <p:cNvPr id="48" name="Subtitle 2"/>
          <p:cNvSpPr>
            <a:spLocks noGrp="1"/>
          </p:cNvSpPr>
          <p:nvPr>
            <p:ph type="subTitle" idx="1"/>
          </p:nvPr>
        </p:nvSpPr>
        <p:spPr>
          <a:xfrm>
            <a:off x="236383" y="3720055"/>
            <a:ext cx="8112126" cy="320146"/>
          </a:xfrm>
        </p:spPr>
        <p:txBody>
          <a:bodyPr>
            <a:normAutofit/>
          </a:bodyPr>
          <a:lstStyle>
            <a:lvl1pPr marL="0" indent="0" algn="l">
              <a:buNone/>
              <a:defRPr lang="en-US" sz="2000" kern="1200" dirty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1pPr>
            <a:lvl2pPr marL="4571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1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3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50" name="Title 1"/>
          <p:cNvSpPr>
            <a:spLocks noGrp="1"/>
          </p:cNvSpPr>
          <p:nvPr>
            <p:ph type="ctrTitle"/>
          </p:nvPr>
        </p:nvSpPr>
        <p:spPr>
          <a:xfrm>
            <a:off x="221395" y="1040192"/>
            <a:ext cx="8112125" cy="2422699"/>
          </a:xfrm>
        </p:spPr>
        <p:txBody>
          <a:bodyPr/>
          <a:lstStyle>
            <a:lvl1pPr algn="l" defTabSz="91433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6000" b="0" kern="1200" spc="-200" baseline="0" dirty="0">
                <a:gradFill flip="none" rotWithShape="1">
                  <a:gsLst>
                    <a:gs pos="0">
                      <a:srgbClr val="55E6ED"/>
                    </a:gs>
                    <a:gs pos="80000">
                      <a:srgbClr val="009249"/>
                    </a:gs>
                  </a:gsLst>
                  <a:lin ang="120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6008994"/>
      </p:ext>
    </p:extLst>
  </p:cSld>
  <p:clrMapOvr>
    <a:masterClrMapping/>
  </p:clrMapOvr>
  <p:transition xmlns:p14="http://schemas.microsoft.com/office/powerpoint/2010/main">
    <p:wipe dir="r"/>
  </p:transition>
</p:sldLayout>
</file>

<file path=ppt/slideLayouts/slideLayout43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7_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705" y="317506"/>
            <a:ext cx="8588861" cy="741179"/>
          </a:xfrm>
        </p:spPr>
        <p:txBody>
          <a:bodyPr vert="horz" lIns="81616" tIns="40809" rIns="73456" bIns="40809" rtlCol="0" anchor="b" anchorCtr="0">
            <a:noAutofit/>
          </a:bodyPr>
          <a:lstStyle>
            <a:lvl1pPr algn="l" defTabSz="816169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2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0074DE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29702" y="1120140"/>
            <a:ext cx="8578850" cy="3769360"/>
          </a:xfrm>
        </p:spPr>
        <p:txBody>
          <a:bodyPr>
            <a:noAutofit/>
          </a:bodyPr>
          <a:lstStyle>
            <a:lvl1pPr>
              <a:lnSpc>
                <a:spcPct val="95000"/>
              </a:lnSpc>
              <a:spcBef>
                <a:spcPts val="750"/>
              </a:spcBef>
              <a:defRPr sz="1900">
                <a:solidFill>
                  <a:schemeClr val="bg1"/>
                </a:solidFill>
                <a:latin typeface="+mj-lt"/>
              </a:defRPr>
            </a:lvl1pPr>
            <a:lvl2pPr>
              <a:lnSpc>
                <a:spcPct val="95000"/>
              </a:lnSpc>
              <a:spcBef>
                <a:spcPts val="750"/>
              </a:spcBef>
              <a:defRPr>
                <a:solidFill>
                  <a:schemeClr val="bg1"/>
                </a:solidFill>
                <a:latin typeface="+mj-lt"/>
              </a:defRPr>
            </a:lvl2pPr>
            <a:lvl3pPr>
              <a:spcBef>
                <a:spcPts val="750"/>
              </a:spcBef>
              <a:defRPr sz="1300">
                <a:solidFill>
                  <a:schemeClr val="bg1"/>
                </a:solidFill>
                <a:latin typeface="+mj-lt"/>
              </a:defRPr>
            </a:lvl3pPr>
            <a:lvl4pPr>
              <a:spcBef>
                <a:spcPts val="750"/>
              </a:spcBef>
              <a:defRPr>
                <a:solidFill>
                  <a:schemeClr val="bg1"/>
                </a:solidFill>
                <a:latin typeface="+mj-lt"/>
              </a:defRPr>
            </a:lvl4pPr>
            <a:lvl5pPr>
              <a:spcBef>
                <a:spcPts val="750"/>
              </a:spcBef>
              <a:defRPr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29703" y="5051767"/>
            <a:ext cx="8412480" cy="230833"/>
          </a:xfrm>
        </p:spPr>
        <p:txBody>
          <a:bodyPr vert="horz" wrap="square" lIns="81616" tIns="40809" rIns="81616" bIns="40809" rtlCol="0" anchor="b" anchorCtr="0">
            <a:noAutofit/>
          </a:bodyPr>
          <a:lstStyle>
            <a:lvl1pPr marL="0" indent="0" algn="l" defTabSz="718400">
              <a:lnSpc>
                <a:spcPct val="90000"/>
              </a:lnSpc>
              <a:spcBef>
                <a:spcPct val="50000"/>
              </a:spcBef>
              <a:buNone/>
              <a:defRPr lang="en-US" sz="11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>
              <a:buFont typeface="Arial" pitchFamily="34" charset="0"/>
              <a:buNone/>
              <a:defRPr sz="1300"/>
            </a:lvl2pPr>
            <a:lvl3pPr>
              <a:buFont typeface="Arial" pitchFamily="34" charset="0"/>
              <a:buNone/>
              <a:defRPr sz="1300"/>
            </a:lvl3pPr>
            <a:lvl4pPr>
              <a:buFont typeface="Arial" pitchFamily="34" charset="0"/>
              <a:buNone/>
              <a:defRPr sz="1300"/>
            </a:lvl4pPr>
            <a:lvl5pPr>
              <a:buFont typeface="Arial" pitchFamily="34" charset="0"/>
              <a:buNone/>
              <a:defRPr sz="1300"/>
            </a:lvl5pPr>
          </a:lstStyle>
          <a:p>
            <a:pPr marL="204042" lvl="0" indent="-204042" algn="l" defTabSz="718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SzPct val="90000"/>
              <a:buFont typeface="Arial" pitchFamily="34" charset="0"/>
              <a:buNone/>
              <a:tabLst/>
            </a:pPr>
            <a:r>
              <a:rPr lang="en-US" dirty="0" smtClean="0"/>
              <a:t>Source: Placeholder for Notes Is 12 Points</a:t>
            </a:r>
          </a:p>
        </p:txBody>
      </p:sp>
    </p:spTree>
    <p:extLst>
      <p:ext uri="{BB962C8B-B14F-4D97-AF65-F5344CB8AC3E}">
        <p14:creationId xmlns:p14="http://schemas.microsoft.com/office/powerpoint/2010/main" val="1800432753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3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losing Slide-green 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first slide_v5 bkg only.jpg"/>
          <p:cNvPicPr>
            <a:picLocks noChangeAspect="1"/>
          </p:cNvPicPr>
          <p:nvPr userDrawn="1"/>
        </p:nvPicPr>
        <p:blipFill>
          <a:blip r:embed="rId2" cstate="email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sp>
        <p:nvSpPr>
          <p:cNvPr id="20" name="Rectangle 19"/>
          <p:cNvSpPr>
            <a:spLocks noChangeArrowheads="1"/>
          </p:cNvSpPr>
          <p:nvPr userDrawn="1"/>
        </p:nvSpPr>
        <p:spPr bwMode="black">
          <a:xfrm>
            <a:off x="6312989" y="3090506"/>
            <a:ext cx="116616" cy="368189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91434" tIns="45717" rIns="91434" bIns="45717"/>
          <a:lstStyle/>
          <a:p>
            <a:pPr algn="l" defTabSz="457169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21" name="Freeform 20"/>
          <p:cNvSpPr>
            <a:spLocks/>
          </p:cNvSpPr>
          <p:nvPr/>
        </p:nvSpPr>
        <p:spPr bwMode="black">
          <a:xfrm>
            <a:off x="6992342" y="3081345"/>
            <a:ext cx="337642" cy="388581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1" y="80"/>
              </a:cxn>
              <a:cxn ang="0">
                <a:pos x="0" y="40"/>
              </a:cxn>
              <a:cxn ang="0">
                <a:pos x="41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8" y="23"/>
                  <a:pt x="51" y="20"/>
                  <a:pt x="42" y="20"/>
                </a:cubicBezTo>
                <a:cubicBezTo>
                  <a:pt x="30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1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1" y="0"/>
                </a:cubicBezTo>
                <a:cubicBezTo>
                  <a:pt x="50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defTabSz="457169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22" name="Freeform 21"/>
          <p:cNvSpPr>
            <a:spLocks/>
          </p:cNvSpPr>
          <p:nvPr/>
        </p:nvSpPr>
        <p:spPr bwMode="black">
          <a:xfrm>
            <a:off x="5824832" y="3081345"/>
            <a:ext cx="337642" cy="388581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7" y="23"/>
                  <a:pt x="51" y="20"/>
                  <a:pt x="42" y="20"/>
                </a:cubicBezTo>
                <a:cubicBezTo>
                  <a:pt x="29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0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0" y="0"/>
                </a:cubicBezTo>
                <a:cubicBezTo>
                  <a:pt x="49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defTabSz="457169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23" name="Freeform 22"/>
          <p:cNvSpPr>
            <a:spLocks noEditPoints="1"/>
          </p:cNvSpPr>
          <p:nvPr/>
        </p:nvSpPr>
        <p:spPr bwMode="black">
          <a:xfrm>
            <a:off x="7452023" y="3081345"/>
            <a:ext cx="463750" cy="388581"/>
          </a:xfrm>
          <a:custGeom>
            <a:avLst/>
            <a:gdLst/>
            <a:ahLst/>
            <a:cxnLst>
              <a:cxn ang="0">
                <a:pos x="80" y="40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80" y="40"/>
              </a:cxn>
              <a:cxn ang="0">
                <a:pos x="40" y="20"/>
              </a:cxn>
              <a:cxn ang="0">
                <a:pos x="20" y="40"/>
              </a:cxn>
              <a:cxn ang="0">
                <a:pos x="40" y="60"/>
              </a:cxn>
              <a:cxn ang="0">
                <a:pos x="60" y="40"/>
              </a:cxn>
              <a:cxn ang="0">
                <a:pos x="40" y="20"/>
              </a:cxn>
            </a:cxnLst>
            <a:rect l="0" t="0" r="r" b="b"/>
            <a:pathLst>
              <a:path w="80" h="80">
                <a:moveTo>
                  <a:pt x="80" y="40"/>
                </a:moveTo>
                <a:cubicBezTo>
                  <a:pt x="80" y="62"/>
                  <a:pt x="64" y="80"/>
                  <a:pt x="40" y="80"/>
                </a:cubicBezTo>
                <a:cubicBezTo>
                  <a:pt x="16" y="80"/>
                  <a:pt x="0" y="62"/>
                  <a:pt x="0" y="40"/>
                </a:cubicBezTo>
                <a:cubicBezTo>
                  <a:pt x="0" y="18"/>
                  <a:pt x="16" y="0"/>
                  <a:pt x="40" y="0"/>
                </a:cubicBezTo>
                <a:cubicBezTo>
                  <a:pt x="64" y="0"/>
                  <a:pt x="80" y="18"/>
                  <a:pt x="80" y="40"/>
                </a:cubicBezTo>
                <a:moveTo>
                  <a:pt x="40" y="20"/>
                </a:moveTo>
                <a:cubicBezTo>
                  <a:pt x="29" y="20"/>
                  <a:pt x="20" y="29"/>
                  <a:pt x="20" y="40"/>
                </a:cubicBezTo>
                <a:cubicBezTo>
                  <a:pt x="20" y="51"/>
                  <a:pt x="29" y="60"/>
                  <a:pt x="40" y="60"/>
                </a:cubicBezTo>
                <a:cubicBezTo>
                  <a:pt x="51" y="60"/>
                  <a:pt x="60" y="51"/>
                  <a:pt x="60" y="40"/>
                </a:cubicBezTo>
                <a:cubicBezTo>
                  <a:pt x="60" y="29"/>
                  <a:pt x="51" y="20"/>
                  <a:pt x="40" y="20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defTabSz="457169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24" name="Freeform 23"/>
          <p:cNvSpPr>
            <a:spLocks/>
          </p:cNvSpPr>
          <p:nvPr/>
        </p:nvSpPr>
        <p:spPr bwMode="black">
          <a:xfrm>
            <a:off x="6580123" y="3081345"/>
            <a:ext cx="302387" cy="388581"/>
          </a:xfrm>
          <a:custGeom>
            <a:avLst/>
            <a:gdLst/>
            <a:ahLst/>
            <a:cxnLst>
              <a:cxn ang="0">
                <a:pos x="47" y="19"/>
              </a:cxn>
              <a:cxn ang="0">
                <a:pos x="32" y="17"/>
              </a:cxn>
              <a:cxn ang="0">
                <a:pos x="20" y="23"/>
              </a:cxn>
              <a:cxn ang="0">
                <a:pos x="29" y="30"/>
              </a:cxn>
              <a:cxn ang="0">
                <a:pos x="34" y="32"/>
              </a:cxn>
              <a:cxn ang="0">
                <a:pos x="52" y="54"/>
              </a:cxn>
              <a:cxn ang="0">
                <a:pos x="21" y="80"/>
              </a:cxn>
              <a:cxn ang="0">
                <a:pos x="0" y="77"/>
              </a:cxn>
              <a:cxn ang="0">
                <a:pos x="0" y="60"/>
              </a:cxn>
              <a:cxn ang="0">
                <a:pos x="18" y="63"/>
              </a:cxn>
              <a:cxn ang="0">
                <a:pos x="32" y="56"/>
              </a:cxn>
              <a:cxn ang="0">
                <a:pos x="23" y="48"/>
              </a:cxn>
              <a:cxn ang="0">
                <a:pos x="19" y="47"/>
              </a:cxn>
              <a:cxn ang="0">
                <a:pos x="0" y="24"/>
              </a:cxn>
              <a:cxn ang="0">
                <a:pos x="28" y="0"/>
              </a:cxn>
              <a:cxn ang="0">
                <a:pos x="47" y="3"/>
              </a:cxn>
              <a:cxn ang="0">
                <a:pos x="47" y="19"/>
              </a:cxn>
            </a:cxnLst>
            <a:rect l="0" t="0" r="r" b="b"/>
            <a:pathLst>
              <a:path w="52" h="80">
                <a:moveTo>
                  <a:pt x="47" y="19"/>
                </a:moveTo>
                <a:cubicBezTo>
                  <a:pt x="47" y="19"/>
                  <a:pt x="38" y="17"/>
                  <a:pt x="32" y="17"/>
                </a:cubicBezTo>
                <a:cubicBezTo>
                  <a:pt x="24" y="17"/>
                  <a:pt x="20" y="19"/>
                  <a:pt x="20" y="23"/>
                </a:cubicBezTo>
                <a:cubicBezTo>
                  <a:pt x="20" y="28"/>
                  <a:pt x="26" y="29"/>
                  <a:pt x="29" y="30"/>
                </a:cubicBezTo>
                <a:cubicBezTo>
                  <a:pt x="34" y="32"/>
                  <a:pt x="34" y="32"/>
                  <a:pt x="34" y="32"/>
                </a:cubicBezTo>
                <a:cubicBezTo>
                  <a:pt x="47" y="36"/>
                  <a:pt x="52" y="45"/>
                  <a:pt x="52" y="54"/>
                </a:cubicBezTo>
                <a:cubicBezTo>
                  <a:pt x="52" y="73"/>
                  <a:pt x="35" y="80"/>
                  <a:pt x="21" y="80"/>
                </a:cubicBezTo>
                <a:cubicBezTo>
                  <a:pt x="10" y="80"/>
                  <a:pt x="1" y="78"/>
                  <a:pt x="0" y="77"/>
                </a:cubicBezTo>
                <a:cubicBezTo>
                  <a:pt x="0" y="60"/>
                  <a:pt x="0" y="60"/>
                  <a:pt x="0" y="60"/>
                </a:cubicBezTo>
                <a:cubicBezTo>
                  <a:pt x="2" y="60"/>
                  <a:pt x="10" y="63"/>
                  <a:pt x="18" y="63"/>
                </a:cubicBezTo>
                <a:cubicBezTo>
                  <a:pt x="28" y="63"/>
                  <a:pt x="32" y="60"/>
                  <a:pt x="32" y="56"/>
                </a:cubicBezTo>
                <a:cubicBezTo>
                  <a:pt x="32" y="52"/>
                  <a:pt x="28" y="49"/>
                  <a:pt x="23" y="48"/>
                </a:cubicBezTo>
                <a:cubicBezTo>
                  <a:pt x="22" y="48"/>
                  <a:pt x="21" y="47"/>
                  <a:pt x="19" y="47"/>
                </a:cubicBezTo>
                <a:cubicBezTo>
                  <a:pt x="9" y="43"/>
                  <a:pt x="0" y="37"/>
                  <a:pt x="0" y="24"/>
                </a:cubicBezTo>
                <a:cubicBezTo>
                  <a:pt x="0" y="10"/>
                  <a:pt x="10" y="0"/>
                  <a:pt x="28" y="0"/>
                </a:cubicBezTo>
                <a:cubicBezTo>
                  <a:pt x="37" y="0"/>
                  <a:pt x="46" y="3"/>
                  <a:pt x="47" y="3"/>
                </a:cubicBezTo>
                <a:lnTo>
                  <a:pt x="47" y="1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defTabSz="457169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25" name="Freeform 24"/>
          <p:cNvSpPr>
            <a:spLocks/>
          </p:cNvSpPr>
          <p:nvPr/>
        </p:nvSpPr>
        <p:spPr bwMode="black">
          <a:xfrm>
            <a:off x="5592962" y="2568700"/>
            <a:ext cx="109835" cy="189193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10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defTabSz="457169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26" name="Freeform 25"/>
          <p:cNvSpPr>
            <a:spLocks/>
          </p:cNvSpPr>
          <p:nvPr/>
        </p:nvSpPr>
        <p:spPr bwMode="black">
          <a:xfrm>
            <a:off x="5900768" y="2441821"/>
            <a:ext cx="109835" cy="316076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4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4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defTabSz="457169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27" name="Freeform 26"/>
          <p:cNvSpPr>
            <a:spLocks/>
          </p:cNvSpPr>
          <p:nvPr/>
        </p:nvSpPr>
        <p:spPr bwMode="black">
          <a:xfrm>
            <a:off x="6203162" y="2267359"/>
            <a:ext cx="109835" cy="582306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111"/>
              </a:cxn>
              <a:cxn ang="0">
                <a:pos x="10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5" y="120"/>
                  <a:pt x="10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defTabSz="457169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28" name="Freeform 27"/>
          <p:cNvSpPr>
            <a:spLocks/>
          </p:cNvSpPr>
          <p:nvPr/>
        </p:nvSpPr>
        <p:spPr bwMode="black">
          <a:xfrm>
            <a:off x="6510969" y="2441820"/>
            <a:ext cx="109835" cy="31607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defTabSz="457169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29" name="Freeform 28"/>
          <p:cNvSpPr>
            <a:spLocks/>
          </p:cNvSpPr>
          <p:nvPr/>
        </p:nvSpPr>
        <p:spPr bwMode="black">
          <a:xfrm>
            <a:off x="6811994" y="2568707"/>
            <a:ext cx="116616" cy="189193"/>
          </a:xfrm>
          <a:custGeom>
            <a:avLst/>
            <a:gdLst/>
            <a:ahLst/>
            <a:cxnLst>
              <a:cxn ang="0">
                <a:pos x="20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20" y="30"/>
              </a:cxn>
              <a:cxn ang="0">
                <a:pos x="20" y="10"/>
              </a:cxn>
            </a:cxnLst>
            <a:rect l="0" t="0" r="r" b="b"/>
            <a:pathLst>
              <a:path w="20" h="39">
                <a:moveTo>
                  <a:pt x="20" y="10"/>
                </a:moveTo>
                <a:cubicBezTo>
                  <a:pt x="20" y="4"/>
                  <a:pt x="15" y="0"/>
                  <a:pt x="10" y="0"/>
                </a:cubicBezTo>
                <a:cubicBezTo>
                  <a:pt x="5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5" y="39"/>
                  <a:pt x="10" y="39"/>
                </a:cubicBezTo>
                <a:cubicBezTo>
                  <a:pt x="15" y="39"/>
                  <a:pt x="20" y="35"/>
                  <a:pt x="20" y="30"/>
                </a:cubicBezTo>
                <a:lnTo>
                  <a:pt x="20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defTabSz="457169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30" name="Freeform 29"/>
          <p:cNvSpPr>
            <a:spLocks/>
          </p:cNvSpPr>
          <p:nvPr/>
        </p:nvSpPr>
        <p:spPr bwMode="black">
          <a:xfrm>
            <a:off x="7119814" y="2441821"/>
            <a:ext cx="111191" cy="316076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defTabSz="457169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31" name="Freeform 30"/>
          <p:cNvSpPr>
            <a:spLocks/>
          </p:cNvSpPr>
          <p:nvPr/>
        </p:nvSpPr>
        <p:spPr bwMode="black">
          <a:xfrm>
            <a:off x="7427626" y="2267359"/>
            <a:ext cx="111191" cy="582306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111"/>
              </a:cxn>
              <a:cxn ang="0">
                <a:pos x="9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4" y="120"/>
                  <a:pt x="9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defTabSz="457169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32" name="Freeform 31"/>
          <p:cNvSpPr>
            <a:spLocks/>
          </p:cNvSpPr>
          <p:nvPr/>
        </p:nvSpPr>
        <p:spPr bwMode="black">
          <a:xfrm>
            <a:off x="7730009" y="2441821"/>
            <a:ext cx="111191" cy="316076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5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defTabSz="457169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33" name="Freeform 32"/>
          <p:cNvSpPr>
            <a:spLocks/>
          </p:cNvSpPr>
          <p:nvPr/>
        </p:nvSpPr>
        <p:spPr bwMode="black">
          <a:xfrm>
            <a:off x="8037820" y="2568707"/>
            <a:ext cx="111191" cy="189193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9" y="0"/>
              </a:cxn>
              <a:cxn ang="0">
                <a:pos x="0" y="10"/>
              </a:cxn>
              <a:cxn ang="0">
                <a:pos x="0" y="30"/>
              </a:cxn>
              <a:cxn ang="0">
                <a:pos x="9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9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defTabSz="457169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34" name="TextBox 33"/>
          <p:cNvSpPr txBox="1"/>
          <p:nvPr userDrawn="1"/>
        </p:nvSpPr>
        <p:spPr>
          <a:xfrm>
            <a:off x="644692" y="2550413"/>
            <a:ext cx="2468632" cy="646325"/>
          </a:xfrm>
          <a:prstGeom prst="rect">
            <a:avLst/>
          </a:prstGeom>
          <a:noFill/>
        </p:spPr>
        <p:txBody>
          <a:bodyPr wrap="none" lIns="91434" tIns="45717" rIns="91434" bIns="45717" rtlCol="0">
            <a:spAutoFit/>
          </a:bodyPr>
          <a:lstStyle/>
          <a:p>
            <a:pPr algn="l" defTabSz="457169" fontAlgn="auto">
              <a:spcBef>
                <a:spcPts val="0"/>
              </a:spcBef>
              <a:spcAft>
                <a:spcPts val="0"/>
              </a:spcAft>
            </a:pPr>
            <a:r>
              <a:rPr lang="en-US" sz="3600" dirty="0" smtClean="0">
                <a:solidFill>
                  <a:srgbClr val="FFFFFF"/>
                </a:solidFill>
                <a:latin typeface="Arial"/>
                <a:ea typeface="+mn-ea"/>
                <a:cs typeface="+mn-cs"/>
              </a:rPr>
              <a:t>Thank you.</a:t>
            </a:r>
            <a:endParaRPr lang="en-US" sz="3600" dirty="0">
              <a:solidFill>
                <a:srgbClr val="FFFFFF"/>
              </a:solidFill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3142359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625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7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7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3.7037E-7 L -4.72222E-6 0.09143 " pathEditMode="relative" rAng="0" ptsTypes="AA">
                                      <p:cBhvr>
                                        <p:cTn id="37" dur="700" spd="-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3.7037E-6 L 5E-6 0.11157 " pathEditMode="relative" rAng="0" ptsTypes="AA">
                                      <p:cBhvr>
                                        <p:cTn id="39" dur="700" spd="-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4.81481E-6 L 4.72222E-6 0.09143 " pathEditMode="relative" rAng="0" ptsTypes="AA">
                                      <p:cBhvr>
                                        <p:cTn id="41" dur="700" spd="-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3.7037E-6 L -2.77778E-6 0.11157 " pathEditMode="relative" rAng="0" ptsTypes="AA">
                                      <p:cBhvr>
                                        <p:cTn id="43" dur="700" spd="-10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4.81481E-6 L 5.55556E-7 0.09143 " pathEditMode="relative" rAng="0" ptsTypes="AA">
                                      <p:cBhvr>
                                        <p:cTn id="45" dur="700" spd="-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3.33333E-6 L 4.72222E-6 -0.10764 " pathEditMode="relative" rAng="0" ptsTypes="AA">
                                      <p:cBhvr>
                                        <p:cTn id="47" dur="700" spd="-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3.33333E-6 L 4.44444E-6 -0.10764 " pathEditMode="relative" rAng="0" ptsTypes="AA">
                                      <p:cBhvr>
                                        <p:cTn id="49" dur="700" spd="-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3.33333E-6 L -2.22222E-6 -0.10764 " pathEditMode="relative" rAng="0" ptsTypes="AA">
                                      <p:cBhvr>
                                        <p:cTn id="51" dur="700" spd="-10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3.33333E-6 L 1.11111E-6 -0.10764 " pathEditMode="relative" rAng="0" ptsTypes="AA">
                                      <p:cBhvr>
                                        <p:cTn id="53" dur="700" spd="-100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2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7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7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7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7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7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  <p:bldP spid="25" grpId="2" animBg="1"/>
      <p:bldP spid="25" grpId="3" animBg="1"/>
      <p:bldP spid="26" grpId="0" animBg="1"/>
      <p:bldP spid="26" grpId="1" animBg="1"/>
      <p:bldP spid="26" grpId="2" animBg="1"/>
      <p:bldP spid="26" grpId="3" animBg="1"/>
      <p:bldP spid="27" grpId="0" animBg="1"/>
      <p:bldP spid="27" grpId="1" animBg="1"/>
      <p:bldP spid="27" grpId="2" animBg="1"/>
      <p:bldP spid="27" grpId="3" animBg="1"/>
      <p:bldP spid="28" grpId="0" animBg="1"/>
      <p:bldP spid="28" grpId="1" animBg="1"/>
      <p:bldP spid="28" grpId="2" animBg="1"/>
      <p:bldP spid="28" grpId="3" animBg="1"/>
      <p:bldP spid="29" grpId="0" animBg="1"/>
      <p:bldP spid="29" grpId="1" animBg="1"/>
      <p:bldP spid="29" grpId="2" animBg="1"/>
      <p:bldP spid="29" grpId="3" animBg="1"/>
      <p:bldP spid="30" grpId="0" animBg="1"/>
      <p:bldP spid="30" grpId="1" animBg="1"/>
      <p:bldP spid="30" grpId="2" animBg="1"/>
      <p:bldP spid="30" grpId="3" animBg="1"/>
      <p:bldP spid="31" grpId="0" animBg="1"/>
      <p:bldP spid="31" grpId="1" animBg="1"/>
      <p:bldP spid="31" grpId="2" animBg="1"/>
      <p:bldP spid="31" grpId="3" animBg="1"/>
      <p:bldP spid="32" grpId="0" animBg="1"/>
      <p:bldP spid="32" grpId="1" animBg="1"/>
      <p:bldP spid="32" grpId="2" animBg="1"/>
      <p:bldP spid="32" grpId="3" animBg="1"/>
      <p:bldP spid="33" grpId="0" animBg="1"/>
      <p:bldP spid="33" grpId="1" animBg="1"/>
      <p:bldP spid="33" grpId="2" animBg="1"/>
      <p:bldP spid="33" grpId="3" animBg="1"/>
      <p:bldP spid="34" grpId="0"/>
      <p:bldP spid="34" grpId="1"/>
    </p:bldLst>
  </p:timing>
</p:sldLayout>
</file>

<file path=ppt/slideLayouts/slideLayout4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1160198"/>
            <a:ext cx="9144000" cy="41529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50000"/>
                </a:schemeClr>
              </a:gs>
              <a:gs pos="100000">
                <a:schemeClr val="accent3">
                  <a:lumMod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algn="l" defTabSz="457169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704" y="360179"/>
            <a:ext cx="8580923" cy="698500"/>
          </a:xfrm>
        </p:spPr>
        <p:txBody>
          <a:bodyPr/>
          <a:lstStyle>
            <a:lvl1pPr algn="l" defTabSz="91433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33232" y="1120140"/>
            <a:ext cx="8570912" cy="4137660"/>
          </a:xfrm>
        </p:spPr>
        <p:txBody>
          <a:bodyPr>
            <a:noAutofit/>
          </a:bodyPr>
          <a:lstStyle>
            <a:lvl1pPr>
              <a:lnSpc>
                <a:spcPct val="95000"/>
              </a:lnSpc>
              <a:spcBef>
                <a:spcPts val="1480"/>
              </a:spcBef>
              <a:buClr>
                <a:srgbClr val="96CA4B"/>
              </a:buClr>
              <a:tabLst/>
              <a:defRPr sz="2200">
                <a:solidFill>
                  <a:schemeClr val="bg1"/>
                </a:solidFill>
                <a:latin typeface="+mj-lt"/>
              </a:defRPr>
            </a:lvl1pPr>
            <a:lvl2pPr>
              <a:lnSpc>
                <a:spcPct val="95000"/>
              </a:lnSpc>
              <a:spcBef>
                <a:spcPts val="600"/>
              </a:spcBef>
              <a:tabLst/>
              <a:defRPr>
                <a:solidFill>
                  <a:schemeClr val="bg1"/>
                </a:solidFill>
                <a:latin typeface="+mj-lt"/>
              </a:defRPr>
            </a:lvl2pPr>
            <a:lvl3pPr>
              <a:tabLst/>
              <a:defRPr>
                <a:solidFill>
                  <a:schemeClr val="bg1"/>
                </a:solidFill>
                <a:latin typeface="+mj-lt"/>
              </a:defRPr>
            </a:lvl3pPr>
            <a:lvl4pPr>
              <a:tabLst/>
              <a:defRPr>
                <a:solidFill>
                  <a:schemeClr val="bg1"/>
                </a:solidFill>
                <a:latin typeface="+mj-lt"/>
              </a:defRPr>
            </a:lvl4pPr>
            <a:lvl5pPr>
              <a:tabLst/>
              <a:defRPr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909839"/>
      </p:ext>
    </p:extLst>
  </p:cSld>
  <p:clrMapOvr>
    <a:masterClrMapping/>
  </p:clrMapOvr>
  <p:transition xmlns:p14="http://schemas.microsoft.com/office/powerpoint/2010/main">
    <p:wipe dir="r"/>
  </p:transition>
</p:sldLayout>
</file>

<file path=ppt/slideLayouts/slideLayout43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5_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716" y="317511"/>
            <a:ext cx="8588861" cy="741179"/>
          </a:xfrm>
        </p:spPr>
        <p:txBody>
          <a:bodyPr vert="horz" lIns="81616" tIns="40809" rIns="73456" bIns="40809" rtlCol="0" anchor="b" anchorCtr="0">
            <a:noAutofit/>
          </a:bodyPr>
          <a:lstStyle>
            <a:lvl1pPr algn="l" defTabSz="816169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2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0074DE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29702" y="1120140"/>
            <a:ext cx="8578850" cy="3769360"/>
          </a:xfrm>
        </p:spPr>
        <p:txBody>
          <a:bodyPr>
            <a:noAutofit/>
          </a:bodyPr>
          <a:lstStyle>
            <a:lvl1pPr>
              <a:lnSpc>
                <a:spcPct val="95000"/>
              </a:lnSpc>
              <a:spcBef>
                <a:spcPts val="750"/>
              </a:spcBef>
              <a:defRPr sz="1900">
                <a:solidFill>
                  <a:schemeClr val="bg1"/>
                </a:solidFill>
                <a:latin typeface="+mj-lt"/>
              </a:defRPr>
            </a:lvl1pPr>
            <a:lvl2pPr>
              <a:lnSpc>
                <a:spcPct val="95000"/>
              </a:lnSpc>
              <a:spcBef>
                <a:spcPts val="750"/>
              </a:spcBef>
              <a:defRPr>
                <a:solidFill>
                  <a:schemeClr val="bg1"/>
                </a:solidFill>
                <a:latin typeface="+mj-lt"/>
              </a:defRPr>
            </a:lvl2pPr>
            <a:lvl3pPr>
              <a:spcBef>
                <a:spcPts val="750"/>
              </a:spcBef>
              <a:defRPr sz="1300">
                <a:solidFill>
                  <a:schemeClr val="bg1"/>
                </a:solidFill>
                <a:latin typeface="+mj-lt"/>
              </a:defRPr>
            </a:lvl3pPr>
            <a:lvl4pPr>
              <a:spcBef>
                <a:spcPts val="750"/>
              </a:spcBef>
              <a:defRPr>
                <a:solidFill>
                  <a:schemeClr val="bg1"/>
                </a:solidFill>
                <a:latin typeface="+mj-lt"/>
              </a:defRPr>
            </a:lvl4pPr>
            <a:lvl5pPr>
              <a:spcBef>
                <a:spcPts val="750"/>
              </a:spcBef>
              <a:defRPr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29703" y="5051773"/>
            <a:ext cx="8412480" cy="230833"/>
          </a:xfrm>
        </p:spPr>
        <p:txBody>
          <a:bodyPr vert="horz" wrap="square" lIns="81616" tIns="40809" rIns="81616" bIns="40809" rtlCol="0" anchor="b" anchorCtr="0">
            <a:noAutofit/>
          </a:bodyPr>
          <a:lstStyle>
            <a:lvl1pPr marL="0" indent="0" algn="l" defTabSz="718400">
              <a:lnSpc>
                <a:spcPct val="90000"/>
              </a:lnSpc>
              <a:spcBef>
                <a:spcPct val="50000"/>
              </a:spcBef>
              <a:buNone/>
              <a:defRPr lang="en-US" sz="11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>
              <a:buFont typeface="Arial" pitchFamily="34" charset="0"/>
              <a:buNone/>
              <a:defRPr sz="1300"/>
            </a:lvl2pPr>
            <a:lvl3pPr>
              <a:buFont typeface="Arial" pitchFamily="34" charset="0"/>
              <a:buNone/>
              <a:defRPr sz="1300"/>
            </a:lvl3pPr>
            <a:lvl4pPr>
              <a:buFont typeface="Arial" pitchFamily="34" charset="0"/>
              <a:buNone/>
              <a:defRPr sz="1300"/>
            </a:lvl4pPr>
            <a:lvl5pPr>
              <a:buFont typeface="Arial" pitchFamily="34" charset="0"/>
              <a:buNone/>
              <a:defRPr sz="1300"/>
            </a:lvl5pPr>
          </a:lstStyle>
          <a:p>
            <a:pPr marL="204042" lvl="0" indent="-204042" algn="l" defTabSz="718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SzPct val="90000"/>
              <a:buFont typeface="Arial" pitchFamily="34" charset="0"/>
              <a:buNone/>
              <a:tabLst/>
            </a:pPr>
            <a:r>
              <a:rPr lang="en-US" dirty="0" smtClean="0"/>
              <a:t>Source: Placeholder for Notes Is 12 Points</a:t>
            </a:r>
          </a:p>
        </p:txBody>
      </p:sp>
    </p:spTree>
    <p:extLst>
      <p:ext uri="{BB962C8B-B14F-4D97-AF65-F5344CB8AC3E}">
        <p14:creationId xmlns:p14="http://schemas.microsoft.com/office/powerpoint/2010/main" val="2816323911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-animated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/>
          <p:cNvSpPr/>
          <p:nvPr/>
        </p:nvSpPr>
        <p:spPr>
          <a:xfrm>
            <a:off x="3405353" y="4957198"/>
            <a:ext cx="599089" cy="95468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332" tIns="35666" rIns="71332" bIns="35666" rtlCol="0" anchor="ctr"/>
          <a:lstStyle/>
          <a:p>
            <a:pPr defTabSz="713323" fontAlgn="auto">
              <a:spcBef>
                <a:spcPts val="0"/>
              </a:spcBef>
              <a:spcAft>
                <a:spcPts val="0"/>
              </a:spcAft>
            </a:pPr>
            <a:endParaRPr lang="en-US" sz="14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1460940" y="4957198"/>
            <a:ext cx="472965" cy="954689"/>
          </a:xfrm>
          <a:prstGeom prst="rect">
            <a:avLst/>
          </a:prstGeom>
          <a:solidFill>
            <a:srgbClr val="6DB344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332" tIns="35666" rIns="71332" bIns="35666" rtlCol="0" anchor="ctr"/>
          <a:lstStyle/>
          <a:p>
            <a:pPr defTabSz="713323" fontAlgn="auto">
              <a:spcBef>
                <a:spcPts val="0"/>
              </a:spcBef>
              <a:spcAft>
                <a:spcPts val="0"/>
              </a:spcAft>
            </a:pPr>
            <a:endParaRPr lang="en-US" sz="14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4771697" y="4957198"/>
            <a:ext cx="472965" cy="954689"/>
          </a:xfrm>
          <a:prstGeom prst="rect">
            <a:avLst/>
          </a:prstGeom>
          <a:solidFill>
            <a:srgbClr val="0096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332" tIns="35666" rIns="71332" bIns="35666" rtlCol="0" anchor="ctr"/>
          <a:lstStyle/>
          <a:p>
            <a:pPr defTabSz="713323" fontAlgn="auto">
              <a:spcBef>
                <a:spcPts val="0"/>
              </a:spcBef>
              <a:spcAft>
                <a:spcPts val="0"/>
              </a:spcAft>
            </a:pPr>
            <a:endParaRPr lang="en-US" sz="14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3" name="Rounded Rectangle 32"/>
          <p:cNvSpPr/>
          <p:nvPr/>
        </p:nvSpPr>
        <p:spPr>
          <a:xfrm rot="10800000" flipH="1">
            <a:off x="2856506" y="692727"/>
            <a:ext cx="656314" cy="353589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332" tIns="35666" rIns="71332" bIns="35666" rtlCol="0" anchor="ctr"/>
          <a:lstStyle/>
          <a:p>
            <a:pPr defTabSz="713323" fontAlgn="auto">
              <a:spcBef>
                <a:spcPts val="0"/>
              </a:spcBef>
              <a:spcAft>
                <a:spcPts val="0"/>
              </a:spcAft>
            </a:pPr>
            <a:endParaRPr lang="en-US" sz="14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8" name="Rounded Rectangle 27"/>
          <p:cNvSpPr/>
          <p:nvPr userDrawn="1"/>
        </p:nvSpPr>
        <p:spPr>
          <a:xfrm rot="10800000" flipH="1">
            <a:off x="821966" y="3930650"/>
            <a:ext cx="656314" cy="125624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332" tIns="35666" rIns="71332" bIns="35666" rtlCol="0" anchor="ctr"/>
          <a:lstStyle/>
          <a:p>
            <a:pPr defTabSz="713323" fontAlgn="auto">
              <a:spcBef>
                <a:spcPts val="0"/>
              </a:spcBef>
              <a:spcAft>
                <a:spcPts val="0"/>
              </a:spcAft>
            </a:pPr>
            <a:endParaRPr lang="en-US" sz="14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9" name="Rounded Rectangle 28"/>
          <p:cNvSpPr/>
          <p:nvPr userDrawn="1"/>
        </p:nvSpPr>
        <p:spPr>
          <a:xfrm rot="10800000" flipH="1">
            <a:off x="1332506" y="1651000"/>
            <a:ext cx="656314" cy="353589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332" tIns="35666" rIns="71332" bIns="35666" rtlCol="0" anchor="ctr"/>
          <a:lstStyle/>
          <a:p>
            <a:pPr defTabSz="713323" fontAlgn="auto">
              <a:spcBef>
                <a:spcPts val="0"/>
              </a:spcBef>
              <a:spcAft>
                <a:spcPts val="0"/>
              </a:spcAft>
            </a:pPr>
            <a:endParaRPr lang="en-US" sz="14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0" name="Rounded Rectangle 29"/>
          <p:cNvSpPr/>
          <p:nvPr/>
        </p:nvSpPr>
        <p:spPr>
          <a:xfrm rot="10800000" flipH="1">
            <a:off x="5869870" y="5511800"/>
            <a:ext cx="780312" cy="2766291"/>
          </a:xfrm>
          <a:prstGeom prst="roundRect">
            <a:avLst>
              <a:gd name="adj" fmla="val 50000"/>
            </a:avLst>
          </a:prstGeom>
          <a:solidFill>
            <a:srgbClr val="1F8BAE">
              <a:alpha val="3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332" tIns="35666" rIns="71332" bIns="35666" rtlCol="0" anchor="ctr"/>
          <a:lstStyle/>
          <a:p>
            <a:pPr defTabSz="713323" fontAlgn="auto">
              <a:spcBef>
                <a:spcPts val="0"/>
              </a:spcBef>
              <a:spcAft>
                <a:spcPts val="0"/>
              </a:spcAft>
            </a:pPr>
            <a:endParaRPr lang="en-US" sz="14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1" name="Rounded Rectangle 30"/>
          <p:cNvSpPr/>
          <p:nvPr/>
        </p:nvSpPr>
        <p:spPr>
          <a:xfrm rot="10800000" flipH="1">
            <a:off x="6933207" y="5511800"/>
            <a:ext cx="656314" cy="125624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332" tIns="35666" rIns="71332" bIns="35666" rtlCol="0" anchor="ctr"/>
          <a:lstStyle/>
          <a:p>
            <a:pPr defTabSz="713323" fontAlgn="auto">
              <a:spcBef>
                <a:spcPts val="0"/>
              </a:spcBef>
              <a:spcAft>
                <a:spcPts val="0"/>
              </a:spcAft>
            </a:pPr>
            <a:endParaRPr lang="en-US" sz="14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4" name="Rounded Rectangle 33"/>
          <p:cNvSpPr/>
          <p:nvPr/>
        </p:nvSpPr>
        <p:spPr>
          <a:xfrm rot="10800000" flipH="1">
            <a:off x="2191487" y="5599543"/>
            <a:ext cx="662549" cy="527588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332" tIns="35666" rIns="71332" bIns="35666" rtlCol="0" anchor="ctr"/>
          <a:lstStyle/>
          <a:p>
            <a:pPr defTabSz="713323" fontAlgn="auto">
              <a:spcBef>
                <a:spcPts val="0"/>
              </a:spcBef>
              <a:spcAft>
                <a:spcPts val="0"/>
              </a:spcAft>
            </a:pPr>
            <a:endParaRPr lang="en-US" sz="14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5" name="Rounded Rectangle 34"/>
          <p:cNvSpPr/>
          <p:nvPr/>
        </p:nvSpPr>
        <p:spPr>
          <a:xfrm rot="10800000" flipH="1">
            <a:off x="2794162" y="5557163"/>
            <a:ext cx="779356" cy="462192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2">
                  <a:shade val="30000"/>
                  <a:satMod val="115000"/>
                </a:schemeClr>
              </a:gs>
              <a:gs pos="50000">
                <a:schemeClr val="accent2">
                  <a:shade val="67500"/>
                  <a:satMod val="115000"/>
                </a:schemeClr>
              </a:gs>
              <a:gs pos="100000">
                <a:schemeClr val="accent2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332" tIns="35666" rIns="71332" bIns="35666" rtlCol="0" anchor="ctr"/>
          <a:lstStyle/>
          <a:p>
            <a:pPr defTabSz="713323" fontAlgn="auto">
              <a:spcBef>
                <a:spcPts val="0"/>
              </a:spcBef>
              <a:spcAft>
                <a:spcPts val="0"/>
              </a:spcAft>
            </a:pPr>
            <a:endParaRPr lang="en-US" sz="14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6" name="Rounded Rectangle 35"/>
          <p:cNvSpPr/>
          <p:nvPr/>
        </p:nvSpPr>
        <p:spPr>
          <a:xfrm rot="10800000" flipH="1">
            <a:off x="4920835" y="854363"/>
            <a:ext cx="656314" cy="353589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332" tIns="35666" rIns="71332" bIns="35666" rtlCol="0" anchor="ctr"/>
          <a:lstStyle/>
          <a:p>
            <a:pPr defTabSz="713323" fontAlgn="auto">
              <a:spcBef>
                <a:spcPts val="0"/>
              </a:spcBef>
              <a:spcAft>
                <a:spcPts val="0"/>
              </a:spcAft>
            </a:pPr>
            <a:endParaRPr lang="en-US" sz="14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7" name="Rounded Rectangle 36"/>
          <p:cNvSpPr/>
          <p:nvPr/>
        </p:nvSpPr>
        <p:spPr>
          <a:xfrm rot="10800000" flipH="1">
            <a:off x="5391889" y="1443182"/>
            <a:ext cx="656314" cy="353589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332" tIns="35666" rIns="71332" bIns="35666" rtlCol="0" anchor="ctr"/>
          <a:lstStyle/>
          <a:p>
            <a:pPr defTabSz="713323" fontAlgn="auto">
              <a:spcBef>
                <a:spcPts val="0"/>
              </a:spcBef>
              <a:spcAft>
                <a:spcPts val="0"/>
              </a:spcAft>
            </a:pPr>
            <a:endParaRPr lang="en-US" sz="14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8" name="Rounded Rectangle 37"/>
          <p:cNvSpPr/>
          <p:nvPr userDrawn="1"/>
        </p:nvSpPr>
        <p:spPr>
          <a:xfrm rot="10800000" flipH="1">
            <a:off x="341314" y="5590628"/>
            <a:ext cx="780312" cy="276629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4DCAFF">
                  <a:shade val="30000"/>
                  <a:satMod val="115000"/>
                  <a:alpha val="26000"/>
                </a:srgbClr>
              </a:gs>
              <a:gs pos="50000">
                <a:srgbClr val="4DCAFF">
                  <a:shade val="67500"/>
                  <a:satMod val="115000"/>
                </a:srgbClr>
              </a:gs>
              <a:gs pos="100000">
                <a:srgbClr val="4DCAFF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332" tIns="35666" rIns="71332" bIns="35666" rtlCol="0" anchor="ctr"/>
          <a:lstStyle/>
          <a:p>
            <a:pPr defTabSz="713323" fontAlgn="auto">
              <a:spcBef>
                <a:spcPts val="0"/>
              </a:spcBef>
              <a:spcAft>
                <a:spcPts val="0"/>
              </a:spcAft>
            </a:pPr>
            <a:endParaRPr lang="en-US" sz="14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9" name="Rounded Rectangle 38"/>
          <p:cNvSpPr/>
          <p:nvPr/>
        </p:nvSpPr>
        <p:spPr>
          <a:xfrm rot="10800000" flipH="1">
            <a:off x="8038251" y="6931891"/>
            <a:ext cx="780312" cy="2766291"/>
          </a:xfrm>
          <a:prstGeom prst="roundRect">
            <a:avLst>
              <a:gd name="adj" fmla="val 50000"/>
            </a:avLst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332" tIns="35666" rIns="71332" bIns="35666" rtlCol="0" anchor="ctr"/>
          <a:lstStyle/>
          <a:p>
            <a:pPr defTabSz="713323" fontAlgn="auto">
              <a:spcBef>
                <a:spcPts val="0"/>
              </a:spcBef>
              <a:spcAft>
                <a:spcPts val="0"/>
              </a:spcAft>
            </a:pPr>
            <a:endParaRPr lang="en-US" sz="14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1" name="Rounded Rectangle 40"/>
          <p:cNvSpPr/>
          <p:nvPr/>
        </p:nvSpPr>
        <p:spPr>
          <a:xfrm rot="10800000" flipH="1">
            <a:off x="8162250" y="1443182"/>
            <a:ext cx="656314" cy="353589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332" tIns="35666" rIns="71332" bIns="35666" rtlCol="0" anchor="ctr"/>
          <a:lstStyle/>
          <a:p>
            <a:pPr defTabSz="713323" fontAlgn="auto">
              <a:spcBef>
                <a:spcPts val="0"/>
              </a:spcBef>
              <a:spcAft>
                <a:spcPts val="0"/>
              </a:spcAft>
            </a:pPr>
            <a:endParaRPr lang="en-US" sz="14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2" name="Rounded Rectangle 41"/>
          <p:cNvSpPr/>
          <p:nvPr/>
        </p:nvSpPr>
        <p:spPr>
          <a:xfrm rot="10800000" flipH="1">
            <a:off x="3770907" y="1651000"/>
            <a:ext cx="656314" cy="353589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332" tIns="35666" rIns="71332" bIns="35666" rtlCol="0" anchor="ctr"/>
          <a:lstStyle/>
          <a:p>
            <a:pPr defTabSz="713323" fontAlgn="auto">
              <a:spcBef>
                <a:spcPts val="0"/>
              </a:spcBef>
              <a:spcAft>
                <a:spcPts val="0"/>
              </a:spcAft>
            </a:pPr>
            <a:endParaRPr lang="en-US" sz="14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0" y="1985"/>
            <a:ext cx="9129008" cy="5315263"/>
          </a:xfrm>
          <a:prstGeom prst="rect">
            <a:avLst/>
          </a:prstGeom>
          <a:solidFill>
            <a:srgbClr val="0825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332" tIns="35666" rIns="71332" bIns="35666" rtlCol="0" anchor="ctr"/>
          <a:lstStyle/>
          <a:p>
            <a:pPr defTabSz="713323" fontAlgn="auto">
              <a:spcBef>
                <a:spcPts val="0"/>
              </a:spcBef>
              <a:spcAft>
                <a:spcPts val="0"/>
              </a:spcAft>
            </a:pPr>
            <a:endParaRPr lang="en-US" sz="14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4" name="Rectangle 43"/>
          <p:cNvSpPr/>
          <p:nvPr userDrawn="1"/>
        </p:nvSpPr>
        <p:spPr>
          <a:xfrm>
            <a:off x="1" y="5454387"/>
            <a:ext cx="9129008" cy="260613"/>
          </a:xfrm>
          <a:prstGeom prst="rect">
            <a:avLst/>
          </a:prstGeom>
          <a:solidFill>
            <a:srgbClr val="0825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332" tIns="35666" rIns="71332" bIns="35666" rtlCol="0" anchor="ctr"/>
          <a:lstStyle/>
          <a:p>
            <a:pPr defTabSz="713323" fontAlgn="auto">
              <a:spcBef>
                <a:spcPts val="0"/>
              </a:spcBef>
              <a:spcAft>
                <a:spcPts val="0"/>
              </a:spcAft>
            </a:pPr>
            <a:endParaRPr lang="en-US" sz="14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6383" y="3720056"/>
            <a:ext cx="8112126" cy="32014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lang="en-US" sz="1600" b="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3566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7133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699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4266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833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1399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966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8532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713323" rtl="0" eaLnBrk="1" latinLnBrk="0" hangingPunct="1">
              <a:lnSpc>
                <a:spcPct val="95000"/>
              </a:lnSpc>
              <a:spcBef>
                <a:spcPts val="1123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</a:pPr>
            <a:r>
              <a:rPr lang="en-US" dirty="0" smtClean="0"/>
              <a:t>Presenter Name</a:t>
            </a:r>
            <a:endParaRPr lang="en-US" dirty="0"/>
          </a:p>
        </p:txBody>
      </p:sp>
      <p:sp>
        <p:nvSpPr>
          <p:cNvPr id="50" name="Title 1"/>
          <p:cNvSpPr>
            <a:spLocks noGrp="1"/>
          </p:cNvSpPr>
          <p:nvPr>
            <p:ph type="ctrTitle" hasCustomPrompt="1"/>
          </p:nvPr>
        </p:nvSpPr>
        <p:spPr>
          <a:xfrm>
            <a:off x="221393" y="1040191"/>
            <a:ext cx="8112125" cy="2422699"/>
          </a:xfrm>
        </p:spPr>
        <p:txBody>
          <a:bodyPr/>
          <a:lstStyle>
            <a:lvl1pPr algn="l" defTabSz="71332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2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Presentation Title Goes Here</a:t>
            </a:r>
            <a:endParaRPr lang="en-US" dirty="0"/>
          </a:p>
        </p:txBody>
      </p:sp>
      <p:grpSp>
        <p:nvGrpSpPr>
          <p:cNvPr id="91" name="Group 67"/>
          <p:cNvGrpSpPr/>
          <p:nvPr userDrawn="1"/>
        </p:nvGrpSpPr>
        <p:grpSpPr>
          <a:xfrm>
            <a:off x="341799" y="251570"/>
            <a:ext cx="630141" cy="373176"/>
            <a:chOff x="609606" y="528528"/>
            <a:chExt cx="1444732" cy="763787"/>
          </a:xfrm>
          <a:solidFill>
            <a:schemeClr val="bg1"/>
          </a:solidFill>
        </p:grpSpPr>
        <p:sp>
          <p:nvSpPr>
            <p:cNvPr id="92" name="Rectangle 91"/>
            <p:cNvSpPr>
              <a:spLocks noChangeArrowheads="1"/>
            </p:cNvSpPr>
            <p:nvPr/>
          </p:nvSpPr>
          <p:spPr bwMode="black">
            <a:xfrm>
              <a:off x="1016583" y="1035671"/>
              <a:ext cx="65914" cy="249729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l" defTabSz="713323" fontAlgn="auto">
                <a:spcBef>
                  <a:spcPts val="0"/>
                </a:spcBef>
                <a:spcAft>
                  <a:spcPts val="0"/>
                </a:spcAft>
              </a:pPr>
              <a:endParaRPr lang="en-US" sz="140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93" name="Freeform 92"/>
            <p:cNvSpPr>
              <a:spLocks/>
            </p:cNvSpPr>
            <p:nvPr/>
          </p:nvSpPr>
          <p:spPr bwMode="black">
            <a:xfrm>
              <a:off x="1400565" y="1028755"/>
              <a:ext cx="190842" cy="263560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defTabSz="713323" fontAlgn="auto">
                <a:spcBef>
                  <a:spcPts val="0"/>
                </a:spcBef>
                <a:spcAft>
                  <a:spcPts val="0"/>
                </a:spcAft>
              </a:pPr>
              <a:endParaRPr lang="en-US" sz="140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94" name="Freeform 93"/>
            <p:cNvSpPr>
              <a:spLocks/>
            </p:cNvSpPr>
            <p:nvPr/>
          </p:nvSpPr>
          <p:spPr bwMode="black">
            <a:xfrm>
              <a:off x="740666" y="1028755"/>
              <a:ext cx="190842" cy="263560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defTabSz="713323" fontAlgn="auto">
                <a:spcBef>
                  <a:spcPts val="0"/>
                </a:spcBef>
                <a:spcAft>
                  <a:spcPts val="0"/>
                </a:spcAft>
              </a:pPr>
              <a:endParaRPr lang="en-US" sz="140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95" name="Freeform 94"/>
            <p:cNvSpPr>
              <a:spLocks noEditPoints="1"/>
            </p:cNvSpPr>
            <p:nvPr/>
          </p:nvSpPr>
          <p:spPr bwMode="black">
            <a:xfrm>
              <a:off x="1660386" y="1028755"/>
              <a:ext cx="262121" cy="263560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defTabSz="713323" fontAlgn="auto">
                <a:spcBef>
                  <a:spcPts val="0"/>
                </a:spcBef>
                <a:spcAft>
                  <a:spcPts val="0"/>
                </a:spcAft>
              </a:pPr>
              <a:endParaRPr lang="en-US" sz="140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96" name="Freeform 95"/>
            <p:cNvSpPr>
              <a:spLocks/>
            </p:cNvSpPr>
            <p:nvPr/>
          </p:nvSpPr>
          <p:spPr bwMode="black">
            <a:xfrm>
              <a:off x="1167569" y="1028755"/>
              <a:ext cx="170915" cy="263560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defTabSz="713323" fontAlgn="auto">
                <a:spcBef>
                  <a:spcPts val="0"/>
                </a:spcBef>
                <a:spcAft>
                  <a:spcPts val="0"/>
                </a:spcAft>
              </a:pPr>
              <a:endParaRPr lang="en-US" sz="140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97" name="Freeform 96"/>
            <p:cNvSpPr>
              <a:spLocks/>
            </p:cNvSpPr>
            <p:nvPr/>
          </p:nvSpPr>
          <p:spPr bwMode="black">
            <a:xfrm>
              <a:off x="609606" y="732922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defTabSz="713323" fontAlgn="auto">
                <a:spcBef>
                  <a:spcPts val="0"/>
                </a:spcBef>
                <a:spcAft>
                  <a:spcPts val="0"/>
                </a:spcAft>
              </a:pPr>
              <a:endParaRPr lang="en-US" sz="140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98" name="Freeform 97"/>
            <p:cNvSpPr>
              <a:spLocks/>
            </p:cNvSpPr>
            <p:nvPr/>
          </p:nvSpPr>
          <p:spPr bwMode="black">
            <a:xfrm>
              <a:off x="783587" y="646860"/>
              <a:ext cx="62081" cy="214383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defTabSz="713323" fontAlgn="auto">
                <a:spcBef>
                  <a:spcPts val="0"/>
                </a:spcBef>
                <a:spcAft>
                  <a:spcPts val="0"/>
                </a:spcAft>
              </a:pPr>
              <a:endParaRPr lang="en-US" sz="140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99" name="Freeform 98"/>
            <p:cNvSpPr>
              <a:spLocks/>
            </p:cNvSpPr>
            <p:nvPr/>
          </p:nvSpPr>
          <p:spPr bwMode="black">
            <a:xfrm>
              <a:off x="954502" y="528528"/>
              <a:ext cx="62081" cy="39495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defTabSz="713323" fontAlgn="auto">
                <a:spcBef>
                  <a:spcPts val="0"/>
                </a:spcBef>
                <a:spcAft>
                  <a:spcPts val="0"/>
                </a:spcAft>
              </a:pPr>
              <a:endParaRPr lang="en-US" sz="140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100" name="Freeform 99"/>
            <p:cNvSpPr>
              <a:spLocks/>
            </p:cNvSpPr>
            <p:nvPr/>
          </p:nvSpPr>
          <p:spPr bwMode="black">
            <a:xfrm>
              <a:off x="1128481" y="646860"/>
              <a:ext cx="62081" cy="214383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defTabSz="713323" fontAlgn="auto">
                <a:spcBef>
                  <a:spcPts val="0"/>
                </a:spcBef>
                <a:spcAft>
                  <a:spcPts val="0"/>
                </a:spcAft>
              </a:pPr>
              <a:endParaRPr lang="en-US" sz="140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105" name="Freeform 104"/>
            <p:cNvSpPr>
              <a:spLocks/>
            </p:cNvSpPr>
            <p:nvPr/>
          </p:nvSpPr>
          <p:spPr bwMode="black">
            <a:xfrm>
              <a:off x="1298630" y="732922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defTabSz="713323" fontAlgn="auto">
                <a:spcBef>
                  <a:spcPts val="0"/>
                </a:spcBef>
                <a:spcAft>
                  <a:spcPts val="0"/>
                </a:spcAft>
              </a:pPr>
              <a:endParaRPr lang="en-US" sz="140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106" name="Freeform 105"/>
            <p:cNvSpPr>
              <a:spLocks/>
            </p:cNvSpPr>
            <p:nvPr/>
          </p:nvSpPr>
          <p:spPr bwMode="black">
            <a:xfrm>
              <a:off x="1472609" y="646860"/>
              <a:ext cx="62847" cy="214383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defTabSz="713323" fontAlgn="auto">
                <a:spcBef>
                  <a:spcPts val="0"/>
                </a:spcBef>
                <a:spcAft>
                  <a:spcPts val="0"/>
                </a:spcAft>
              </a:pPr>
              <a:endParaRPr lang="en-US" sz="140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107" name="Freeform 106"/>
            <p:cNvSpPr>
              <a:spLocks/>
            </p:cNvSpPr>
            <p:nvPr/>
          </p:nvSpPr>
          <p:spPr bwMode="black">
            <a:xfrm>
              <a:off x="1646588" y="528528"/>
              <a:ext cx="62847" cy="39495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defTabSz="713323" fontAlgn="auto">
                <a:spcBef>
                  <a:spcPts val="0"/>
                </a:spcBef>
                <a:spcAft>
                  <a:spcPts val="0"/>
                </a:spcAft>
              </a:pPr>
              <a:endParaRPr lang="en-US" sz="140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108" name="Freeform 107"/>
            <p:cNvSpPr>
              <a:spLocks/>
            </p:cNvSpPr>
            <p:nvPr/>
          </p:nvSpPr>
          <p:spPr bwMode="black">
            <a:xfrm>
              <a:off x="1817502" y="646864"/>
              <a:ext cx="62847" cy="214383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defTabSz="713323" fontAlgn="auto">
                <a:spcBef>
                  <a:spcPts val="0"/>
                </a:spcBef>
                <a:spcAft>
                  <a:spcPts val="0"/>
                </a:spcAft>
              </a:pPr>
              <a:endParaRPr lang="en-US" sz="140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113" name="Freeform 112"/>
            <p:cNvSpPr>
              <a:spLocks/>
            </p:cNvSpPr>
            <p:nvPr/>
          </p:nvSpPr>
          <p:spPr bwMode="black">
            <a:xfrm>
              <a:off x="1991491" y="732927"/>
              <a:ext cx="62847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defTabSz="713323" fontAlgn="auto">
                <a:spcBef>
                  <a:spcPts val="0"/>
                </a:spcBef>
                <a:spcAft>
                  <a:spcPts val="0"/>
                </a:spcAft>
              </a:pPr>
              <a:endParaRPr lang="en-US" sz="140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57" name="Rectangle 5"/>
          <p:cNvSpPr>
            <a:spLocks noChangeArrowheads="1"/>
          </p:cNvSpPr>
          <p:nvPr userDrawn="1"/>
        </p:nvSpPr>
        <p:spPr bwMode="ltGray">
          <a:xfrm>
            <a:off x="7929489" y="5491508"/>
            <a:ext cx="646162" cy="1416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64065" tIns="32032" rIns="64065" bIns="32032" anchor="b">
            <a:spAutoFit/>
          </a:bodyPr>
          <a:lstStyle/>
          <a:p>
            <a:pPr algn="r" defTabSz="635304" fontAlgn="auto">
              <a:spcBef>
                <a:spcPts val="0"/>
              </a:spcBef>
              <a:spcAft>
                <a:spcPts val="0"/>
              </a:spcAft>
            </a:pPr>
            <a:r>
              <a:rPr lang="en-US" sz="500" dirty="0">
                <a:solidFill>
                  <a:srgbClr val="C0C0C0"/>
                </a:solidFill>
                <a:latin typeface="Arial"/>
                <a:ea typeface="+mn-ea"/>
                <a:cs typeface="+mn-cs"/>
              </a:rPr>
              <a:t>Cisco Confidential</a:t>
            </a:r>
          </a:p>
        </p:txBody>
      </p:sp>
      <p:sp>
        <p:nvSpPr>
          <p:cNvPr id="58" name="Rectangle 7"/>
          <p:cNvSpPr>
            <a:spLocks noChangeArrowheads="1"/>
          </p:cNvSpPr>
          <p:nvPr userDrawn="1"/>
        </p:nvSpPr>
        <p:spPr bwMode="ltGray">
          <a:xfrm>
            <a:off x="8673622" y="5488088"/>
            <a:ext cx="207747" cy="14163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4065" tIns="32032" rIns="64065" bIns="32032" anchor="b">
            <a:spAutoFit/>
          </a:bodyPr>
          <a:lstStyle/>
          <a:p>
            <a:pPr algn="r" defTabSz="635304" fontAlgn="auto">
              <a:spcBef>
                <a:spcPts val="0"/>
              </a:spcBef>
              <a:spcAft>
                <a:spcPts val="0"/>
              </a:spcAft>
            </a:pPr>
            <a:fld id="{DFCF27A5-1A5B-48D3-A060-2758FFBB1ADD}" type="slidenum">
              <a:rPr lang="en-US" sz="500">
                <a:solidFill>
                  <a:srgbClr val="C0C0C0"/>
                </a:solidFill>
                <a:latin typeface="Arial"/>
                <a:ea typeface="+mn-ea"/>
                <a:cs typeface="+mn-cs"/>
              </a:rPr>
              <a:pPr algn="r" defTabSz="635304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sz="500" dirty="0">
              <a:solidFill>
                <a:srgbClr val="C0C0C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51" name="Text Placeholder 50"/>
          <p:cNvSpPr>
            <a:spLocks noGrp="1"/>
          </p:cNvSpPr>
          <p:nvPr>
            <p:ph type="body" sz="quarter" idx="10" hasCustomPrompt="1"/>
          </p:nvPr>
        </p:nvSpPr>
        <p:spPr>
          <a:xfrm>
            <a:off x="235806" y="3988272"/>
            <a:ext cx="8110268" cy="329407"/>
          </a:xfrm>
        </p:spPr>
        <p:txBody>
          <a:bodyPr/>
          <a:lstStyle>
            <a:lvl1pPr marL="0" indent="0">
              <a:buFontTx/>
              <a:buNone/>
              <a:defRPr lang="en-US" sz="14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>
              <a:buFontTx/>
              <a:buNone/>
              <a:defRPr lang="en-US" sz="1600" kern="1200" dirty="0" smtClean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600" kern="1200" dirty="0" smtClean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600" kern="1200" dirty="0" smtClean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600" kern="1200" dirty="0" smtClean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Presenter Title</a:t>
            </a:r>
            <a:endParaRPr lang="en-US" dirty="0"/>
          </a:p>
        </p:txBody>
      </p:sp>
      <p:sp>
        <p:nvSpPr>
          <p:cNvPr id="54" name="Text Placeholder 53"/>
          <p:cNvSpPr>
            <a:spLocks noGrp="1"/>
          </p:cNvSpPr>
          <p:nvPr>
            <p:ph type="body" sz="quarter" idx="11" hasCustomPrompt="1"/>
          </p:nvPr>
        </p:nvSpPr>
        <p:spPr>
          <a:xfrm>
            <a:off x="235805" y="4394729"/>
            <a:ext cx="8124560" cy="333375"/>
          </a:xfrm>
        </p:spPr>
        <p:txBody>
          <a:bodyPr/>
          <a:lstStyle>
            <a:lvl1pPr marL="0" indent="0">
              <a:buFontTx/>
              <a:buNone/>
              <a:defRPr lang="en-US" sz="11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0" indent="0">
              <a:buFontTx/>
              <a:buNone/>
              <a:defRPr lang="en-US" sz="1600" kern="1200" dirty="0" smtClean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2pPr>
            <a:lvl3pPr marL="0" indent="0">
              <a:buFontTx/>
              <a:buNone/>
              <a:defRPr lang="en-US" sz="1600" kern="1200" dirty="0" smtClean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3pPr>
            <a:lvl4pPr marL="0" indent="0">
              <a:buFontTx/>
              <a:buNone/>
              <a:defRPr lang="en-US" sz="1600" kern="1200" dirty="0" smtClean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4pPr>
            <a:lvl5pPr marL="0" indent="0">
              <a:buFontTx/>
              <a:buNone/>
              <a:defRPr lang="en-US" sz="1600" kern="1200" dirty="0" smtClean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Date</a:t>
            </a:r>
            <a:endParaRPr lang="en-US" dirty="0"/>
          </a:p>
        </p:txBody>
      </p:sp>
      <p:sp>
        <p:nvSpPr>
          <p:cNvPr id="43" name="Rectangle 4"/>
          <p:cNvSpPr>
            <a:spLocks noChangeArrowheads="1"/>
          </p:cNvSpPr>
          <p:nvPr userDrawn="1"/>
        </p:nvSpPr>
        <p:spPr bwMode="ltGray">
          <a:xfrm>
            <a:off x="265666" y="5488539"/>
            <a:ext cx="3420515" cy="146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4065" tIns="32032" rIns="64065" bIns="32032" anchor="b" anchorCtr="0">
            <a:spAutoFit/>
          </a:bodyPr>
          <a:lstStyle/>
          <a:p>
            <a:pPr algn="l" defTabSz="635304" fontAlgn="auto">
              <a:spcBef>
                <a:spcPts val="0"/>
              </a:spcBef>
              <a:spcAft>
                <a:spcPts val="0"/>
              </a:spcAft>
            </a:pPr>
            <a:r>
              <a:rPr lang="en-US" sz="500" dirty="0" err="1" smtClean="0">
                <a:solidFill>
                  <a:srgbClr val="C0C0C0"/>
                </a:solidFill>
                <a:latin typeface="Arial"/>
                <a:ea typeface="+mn-ea"/>
                <a:cs typeface="+mn-cs"/>
              </a:rPr>
              <a:t>C97</a:t>
            </a:r>
            <a:r>
              <a:rPr lang="en-US" sz="500" dirty="0" smtClean="0">
                <a:solidFill>
                  <a:srgbClr val="C0C0C0"/>
                </a:solidFill>
                <a:latin typeface="Arial"/>
                <a:ea typeface="+mn-ea"/>
                <a:cs typeface="+mn-cs"/>
              </a:rPr>
              <a:t>-708996-00 © 2012 Cisco and/or its affiliates. All rights reserved.</a:t>
            </a:r>
            <a:endParaRPr lang="en-US" sz="500" dirty="0">
              <a:solidFill>
                <a:srgbClr val="C0C0C0"/>
              </a:solidFill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13586629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-4.44444E-6 4.81481E-6 L -4.44444E-6 0.65879 " pathEditMode="relative" rAng="0" ptsTypes="AA">
                                      <p:cBhvr>
                                        <p:cTn id="6" dur="83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2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1.85185E-6 L 2.77778E-6 0.99305 " pathEditMode="relative" rAng="0" ptsTypes="AA">
                                      <p:cBhvr>
                                        <p:cTn id="8" dur="106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97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indefinite" accel="50000" decel="50000" fill="hold" grpId="0" nodeType="withEffect">
                                  <p:stCondLst>
                                    <p:cond delay="11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1.94444E-6 0 L 1.94444E-6 -1.0081 " pathEditMode="relative" rAng="0" ptsTypes="AA">
                                      <p:cBhvr>
                                        <p:cTn id="10" dur="164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4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repeatCount="indefinite" accel="50000" decel="50000" fill="hold" grpId="0" nodeType="withEffect">
                                  <p:stCondLst>
                                    <p:cond delay="13700"/>
                                  </p:stCondLst>
                                  <p:childTnLst>
                                    <p:animMotion origin="layout" path="M 2.77778E-6 4.81481E-6 L 2.77778E-6 -0.34561 " pathEditMode="relative" rAng="0" ptsTypes="AA">
                                      <p:cBhvr>
                                        <p:cTn id="12" dur="109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3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4.44444E-6 L -3.88889E-6 1.14467 " pathEditMode="relative" rAng="0" ptsTypes="AA">
                                      <p:cBhvr>
                                        <p:cTn id="14" dur="104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72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repeatCount="indefinite" accel="50000" decel="5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4.16667E-6 0.27476 L 4.16667E-6 -1.26019 " pathEditMode="relative" rAng="0" ptsTypes="AA">
                                      <p:cBhvr>
                                        <p:cTn id="16" dur="121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68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repeatCount="indefinite" accel="50000" decel="50000" autoRev="1" fill="hold" grpId="0" nodeType="withEffect">
                                  <p:stCondLst>
                                    <p:cond delay="36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1.94444E-6 0 L 1.94444E-6 -1.0081 " pathEditMode="relative" rAng="0" ptsTypes="AA">
                                      <p:cBhvr>
                                        <p:cTn id="18" dur="84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4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repeatCount="indefinite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77778E-6 1.85185E-6 L 2.77778E-6 0.99305 " pathEditMode="relative" rAng="0" ptsTypes="AA">
                                      <p:cBhvr>
                                        <p:cTn id="20" dur="19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97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repeatCount="indefinite" accel="50000" decel="50000" fill="hold" grpId="0" nodeType="withEffect">
                                  <p:stCondLst>
                                    <p:cond delay="6300"/>
                                  </p:stCondLst>
                                  <p:childTnLst>
                                    <p:animMotion origin="layout" path="M 2.77778E-6 1.85185E-6 L 2.77778E-6 0.99305 " pathEditMode="relative" rAng="0" ptsTypes="AA">
                                      <p:cBhvr>
                                        <p:cTn id="22" dur="82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97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repeatCount="indefinite" accel="50000" decel="50000" fill="hold" grpId="0" nodeType="withEffect">
                                  <p:stCondLst>
                                    <p:cond delay="57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-4.72222E-6 -2.15822E-6 L -4.72222E-6 -1.32223 " pathEditMode="relative" rAng="0" ptsTypes="AA">
                                      <p:cBhvr>
                                        <p:cTn id="24" dur="11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61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42" presetClass="path" presetSubtype="0" repeatCount="indefinite" accel="50000" decel="50000" fill="hold" grpId="0" nodeType="withEffect">
                                  <p:stCondLst>
                                    <p:cond delay="13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1.94444E-6 0 L 1.94444E-6 -1.0081 " pathEditMode="relative" rAng="0" ptsTypes="AA">
                                      <p:cBhvr>
                                        <p:cTn id="26" dur="7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4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42" presetClass="path" presetSubtype="0" repeatCount="indefinite" accel="50000" decel="50000" fill="hold" grpId="0" nodeType="withEffect">
                                  <p:stCondLst>
                                    <p:cond delay="5300"/>
                                  </p:stCondLst>
                                  <p:childTnLst>
                                    <p:animMotion origin="layout" path="M 2.77778E-6 1.85185E-6 L 2.77778E-6 0.99305 " pathEditMode="relative" rAng="0" ptsTypes="AA">
                                      <p:cBhvr>
                                        <p:cTn id="28" dur="151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97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42" presetClass="path" presetSubtype="0" repeatCount="indefinite" accel="50000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2.77778E-6 1.85185E-6 L 2.77778E-6 0.99305 " pathEditMode="relative" rAng="0" ptsTypes="AA">
                                      <p:cBhvr>
                                        <p:cTn id="30" dur="5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97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27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2" dur="6650" autoRev="1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60CCCC"/>
                                      </p:to>
                                    </p:animClr>
                                    <p:animClr clrSpc="rgb" dir="cw">
                                      <p:cBhvr>
                                        <p:cTn id="33" dur="6650" autoRev="1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0CCCC"/>
                                      </p:to>
                                    </p:animClr>
                                    <p:set>
                                      <p:cBhvr>
                                        <p:cTn id="34" dur="6650" autoRev="1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5" dur="6650" autoRev="1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27" presetClass="emph" presetSubtype="0" repeatCount="indefinite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7" dur="5350" autoRev="1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60CCCC"/>
                                      </p:to>
                                    </p:animClr>
                                    <p:animClr clrSpc="rgb" dir="cw">
                                      <p:cBhvr>
                                        <p:cTn id="38" dur="5350" autoRev="1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0CCCC"/>
                                      </p:to>
                                    </p:animClr>
                                    <p:set>
                                      <p:cBhvr>
                                        <p:cTn id="39" dur="5350" autoRev="1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0" dur="5350" autoRev="1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7" presetClass="emph" presetSubtype="0" repeatCount="indefinite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2" dur="6650" autoRev="1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60CCCC"/>
                                      </p:to>
                                    </p:animClr>
                                    <p:animClr clrSpc="rgb" dir="cw">
                                      <p:cBhvr>
                                        <p:cTn id="43" dur="6650" autoRev="1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0CCCC"/>
                                      </p:to>
                                    </p:animClr>
                                    <p:set>
                                      <p:cBhvr>
                                        <p:cTn id="44" dur="6650" autoRev="1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5" dur="6650" autoRev="1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46" grpId="0" animBg="1"/>
      <p:bldP spid="45" grpId="0" animBg="1"/>
      <p:bldP spid="33" grpId="0" animBg="1"/>
      <p:bldP spid="28" grpId="0" animBg="1"/>
      <p:bldP spid="29" grpId="0" animBg="1"/>
      <p:bldP spid="30" grpId="0" animBg="1"/>
      <p:bldP spid="31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1" grpId="0" animBg="1"/>
      <p:bldP spid="42" grpId="0" animBg="1"/>
    </p:bldLst>
  </p:timing>
</p:sldLayout>
</file>

<file path=ppt/slideLayouts/slideLayout4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tangle 84"/>
          <p:cNvSpPr/>
          <p:nvPr/>
        </p:nvSpPr>
        <p:spPr>
          <a:xfrm>
            <a:off x="0" y="1985"/>
            <a:ext cx="9129008" cy="5315263"/>
          </a:xfrm>
          <a:prstGeom prst="rect">
            <a:avLst/>
          </a:prstGeom>
          <a:solidFill>
            <a:srgbClr val="0825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332" tIns="35666" rIns="71332" bIns="35666" rtlCol="0" anchor="ctr"/>
          <a:lstStyle/>
          <a:p>
            <a:pPr defTabSz="713323" fontAlgn="auto">
              <a:spcBef>
                <a:spcPts val="0"/>
              </a:spcBef>
              <a:spcAft>
                <a:spcPts val="0"/>
              </a:spcAft>
            </a:pPr>
            <a:endParaRPr lang="en-US" sz="14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4" name="Rectangle 43"/>
          <p:cNvSpPr/>
          <p:nvPr userDrawn="1"/>
        </p:nvSpPr>
        <p:spPr>
          <a:xfrm>
            <a:off x="1" y="5454387"/>
            <a:ext cx="9129008" cy="260613"/>
          </a:xfrm>
          <a:prstGeom prst="rect">
            <a:avLst/>
          </a:prstGeom>
          <a:solidFill>
            <a:srgbClr val="0825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332" tIns="35666" rIns="71332" bIns="35666" rtlCol="0" anchor="ctr"/>
          <a:lstStyle/>
          <a:p>
            <a:pPr defTabSz="713323" fontAlgn="auto">
              <a:spcBef>
                <a:spcPts val="0"/>
              </a:spcBef>
              <a:spcAft>
                <a:spcPts val="0"/>
              </a:spcAft>
            </a:pPr>
            <a:endParaRPr lang="en-US" sz="14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6383" y="3720056"/>
            <a:ext cx="8112126" cy="32014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lang="en-US" sz="1600" b="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3566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7133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699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4266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833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1399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966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8532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713323" rtl="0" eaLnBrk="1" latinLnBrk="0" hangingPunct="1">
              <a:lnSpc>
                <a:spcPct val="95000"/>
              </a:lnSpc>
              <a:spcBef>
                <a:spcPts val="1123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</a:pPr>
            <a:r>
              <a:rPr lang="en-US" dirty="0" smtClean="0"/>
              <a:t>Presenter Name</a:t>
            </a:r>
            <a:endParaRPr lang="en-US" dirty="0"/>
          </a:p>
        </p:txBody>
      </p:sp>
      <p:sp>
        <p:nvSpPr>
          <p:cNvPr id="50" name="Title 1"/>
          <p:cNvSpPr>
            <a:spLocks noGrp="1"/>
          </p:cNvSpPr>
          <p:nvPr>
            <p:ph type="ctrTitle" hasCustomPrompt="1"/>
          </p:nvPr>
        </p:nvSpPr>
        <p:spPr>
          <a:xfrm>
            <a:off x="221393" y="1040191"/>
            <a:ext cx="8112125" cy="2422699"/>
          </a:xfrm>
        </p:spPr>
        <p:txBody>
          <a:bodyPr/>
          <a:lstStyle>
            <a:lvl1pPr algn="l" defTabSz="71332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2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Presentation Title Goes Here</a:t>
            </a:r>
            <a:endParaRPr lang="en-US" dirty="0"/>
          </a:p>
        </p:txBody>
      </p:sp>
      <p:grpSp>
        <p:nvGrpSpPr>
          <p:cNvPr id="2" name="Group 67"/>
          <p:cNvGrpSpPr/>
          <p:nvPr userDrawn="1"/>
        </p:nvGrpSpPr>
        <p:grpSpPr>
          <a:xfrm>
            <a:off x="341799" y="251570"/>
            <a:ext cx="630141" cy="373176"/>
            <a:chOff x="609606" y="528528"/>
            <a:chExt cx="1444732" cy="763787"/>
          </a:xfrm>
          <a:solidFill>
            <a:schemeClr val="bg1"/>
          </a:solidFill>
        </p:grpSpPr>
        <p:sp>
          <p:nvSpPr>
            <p:cNvPr id="92" name="Rectangle 91"/>
            <p:cNvSpPr>
              <a:spLocks noChangeArrowheads="1"/>
            </p:cNvSpPr>
            <p:nvPr/>
          </p:nvSpPr>
          <p:spPr bwMode="black">
            <a:xfrm>
              <a:off x="1016583" y="1035671"/>
              <a:ext cx="65914" cy="249729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l" defTabSz="713323" fontAlgn="auto">
                <a:spcBef>
                  <a:spcPts val="0"/>
                </a:spcBef>
                <a:spcAft>
                  <a:spcPts val="0"/>
                </a:spcAft>
              </a:pPr>
              <a:endParaRPr lang="en-US" sz="140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93" name="Freeform 92"/>
            <p:cNvSpPr>
              <a:spLocks/>
            </p:cNvSpPr>
            <p:nvPr/>
          </p:nvSpPr>
          <p:spPr bwMode="black">
            <a:xfrm>
              <a:off x="1400565" y="1028755"/>
              <a:ext cx="190842" cy="263560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defTabSz="713323" fontAlgn="auto">
                <a:spcBef>
                  <a:spcPts val="0"/>
                </a:spcBef>
                <a:spcAft>
                  <a:spcPts val="0"/>
                </a:spcAft>
              </a:pPr>
              <a:endParaRPr lang="en-US" sz="140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94" name="Freeform 93"/>
            <p:cNvSpPr>
              <a:spLocks/>
            </p:cNvSpPr>
            <p:nvPr/>
          </p:nvSpPr>
          <p:spPr bwMode="black">
            <a:xfrm>
              <a:off x="740666" y="1028755"/>
              <a:ext cx="190842" cy="263560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defTabSz="713323" fontAlgn="auto">
                <a:spcBef>
                  <a:spcPts val="0"/>
                </a:spcBef>
                <a:spcAft>
                  <a:spcPts val="0"/>
                </a:spcAft>
              </a:pPr>
              <a:endParaRPr lang="en-US" sz="140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95" name="Freeform 94"/>
            <p:cNvSpPr>
              <a:spLocks noEditPoints="1"/>
            </p:cNvSpPr>
            <p:nvPr/>
          </p:nvSpPr>
          <p:spPr bwMode="black">
            <a:xfrm>
              <a:off x="1660386" y="1028755"/>
              <a:ext cx="262121" cy="263560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defTabSz="713323" fontAlgn="auto">
                <a:spcBef>
                  <a:spcPts val="0"/>
                </a:spcBef>
                <a:spcAft>
                  <a:spcPts val="0"/>
                </a:spcAft>
              </a:pPr>
              <a:endParaRPr lang="en-US" sz="140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96" name="Freeform 95"/>
            <p:cNvSpPr>
              <a:spLocks/>
            </p:cNvSpPr>
            <p:nvPr/>
          </p:nvSpPr>
          <p:spPr bwMode="black">
            <a:xfrm>
              <a:off x="1167569" y="1028755"/>
              <a:ext cx="170915" cy="263560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defTabSz="713323" fontAlgn="auto">
                <a:spcBef>
                  <a:spcPts val="0"/>
                </a:spcBef>
                <a:spcAft>
                  <a:spcPts val="0"/>
                </a:spcAft>
              </a:pPr>
              <a:endParaRPr lang="en-US" sz="140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97" name="Freeform 96"/>
            <p:cNvSpPr>
              <a:spLocks/>
            </p:cNvSpPr>
            <p:nvPr/>
          </p:nvSpPr>
          <p:spPr bwMode="black">
            <a:xfrm>
              <a:off x="609606" y="732922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defTabSz="713323" fontAlgn="auto">
                <a:spcBef>
                  <a:spcPts val="0"/>
                </a:spcBef>
                <a:spcAft>
                  <a:spcPts val="0"/>
                </a:spcAft>
              </a:pPr>
              <a:endParaRPr lang="en-US" sz="140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98" name="Freeform 97"/>
            <p:cNvSpPr>
              <a:spLocks/>
            </p:cNvSpPr>
            <p:nvPr/>
          </p:nvSpPr>
          <p:spPr bwMode="black">
            <a:xfrm>
              <a:off x="783587" y="646860"/>
              <a:ext cx="62081" cy="214383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defTabSz="713323" fontAlgn="auto">
                <a:spcBef>
                  <a:spcPts val="0"/>
                </a:spcBef>
                <a:spcAft>
                  <a:spcPts val="0"/>
                </a:spcAft>
              </a:pPr>
              <a:endParaRPr lang="en-US" sz="140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99" name="Freeform 98"/>
            <p:cNvSpPr>
              <a:spLocks/>
            </p:cNvSpPr>
            <p:nvPr/>
          </p:nvSpPr>
          <p:spPr bwMode="black">
            <a:xfrm>
              <a:off x="954502" y="528528"/>
              <a:ext cx="62081" cy="39495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defTabSz="713323" fontAlgn="auto">
                <a:spcBef>
                  <a:spcPts val="0"/>
                </a:spcBef>
                <a:spcAft>
                  <a:spcPts val="0"/>
                </a:spcAft>
              </a:pPr>
              <a:endParaRPr lang="en-US" sz="140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100" name="Freeform 99"/>
            <p:cNvSpPr>
              <a:spLocks/>
            </p:cNvSpPr>
            <p:nvPr/>
          </p:nvSpPr>
          <p:spPr bwMode="black">
            <a:xfrm>
              <a:off x="1128481" y="646860"/>
              <a:ext cx="62081" cy="214383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defTabSz="713323" fontAlgn="auto">
                <a:spcBef>
                  <a:spcPts val="0"/>
                </a:spcBef>
                <a:spcAft>
                  <a:spcPts val="0"/>
                </a:spcAft>
              </a:pPr>
              <a:endParaRPr lang="en-US" sz="140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105" name="Freeform 104"/>
            <p:cNvSpPr>
              <a:spLocks/>
            </p:cNvSpPr>
            <p:nvPr/>
          </p:nvSpPr>
          <p:spPr bwMode="black">
            <a:xfrm>
              <a:off x="1298630" y="732922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defTabSz="713323" fontAlgn="auto">
                <a:spcBef>
                  <a:spcPts val="0"/>
                </a:spcBef>
                <a:spcAft>
                  <a:spcPts val="0"/>
                </a:spcAft>
              </a:pPr>
              <a:endParaRPr lang="en-US" sz="140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106" name="Freeform 105"/>
            <p:cNvSpPr>
              <a:spLocks/>
            </p:cNvSpPr>
            <p:nvPr/>
          </p:nvSpPr>
          <p:spPr bwMode="black">
            <a:xfrm>
              <a:off x="1472609" y="646860"/>
              <a:ext cx="62847" cy="214383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defTabSz="713323" fontAlgn="auto">
                <a:spcBef>
                  <a:spcPts val="0"/>
                </a:spcBef>
                <a:spcAft>
                  <a:spcPts val="0"/>
                </a:spcAft>
              </a:pPr>
              <a:endParaRPr lang="en-US" sz="140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107" name="Freeform 106"/>
            <p:cNvSpPr>
              <a:spLocks/>
            </p:cNvSpPr>
            <p:nvPr/>
          </p:nvSpPr>
          <p:spPr bwMode="black">
            <a:xfrm>
              <a:off x="1646588" y="528528"/>
              <a:ext cx="62847" cy="39495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defTabSz="713323" fontAlgn="auto">
                <a:spcBef>
                  <a:spcPts val="0"/>
                </a:spcBef>
                <a:spcAft>
                  <a:spcPts val="0"/>
                </a:spcAft>
              </a:pPr>
              <a:endParaRPr lang="en-US" sz="140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108" name="Freeform 107"/>
            <p:cNvSpPr>
              <a:spLocks/>
            </p:cNvSpPr>
            <p:nvPr/>
          </p:nvSpPr>
          <p:spPr bwMode="black">
            <a:xfrm>
              <a:off x="1817502" y="646864"/>
              <a:ext cx="62847" cy="214383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defTabSz="713323" fontAlgn="auto">
                <a:spcBef>
                  <a:spcPts val="0"/>
                </a:spcBef>
                <a:spcAft>
                  <a:spcPts val="0"/>
                </a:spcAft>
              </a:pPr>
              <a:endParaRPr lang="en-US" sz="140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113" name="Freeform 112"/>
            <p:cNvSpPr>
              <a:spLocks/>
            </p:cNvSpPr>
            <p:nvPr/>
          </p:nvSpPr>
          <p:spPr bwMode="black">
            <a:xfrm>
              <a:off x="1991491" y="732927"/>
              <a:ext cx="62847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defTabSz="713323" fontAlgn="auto">
                <a:spcBef>
                  <a:spcPts val="0"/>
                </a:spcBef>
                <a:spcAft>
                  <a:spcPts val="0"/>
                </a:spcAft>
              </a:pPr>
              <a:endParaRPr lang="en-US" sz="140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57" name="Rectangle 5"/>
          <p:cNvSpPr>
            <a:spLocks noChangeArrowheads="1"/>
          </p:cNvSpPr>
          <p:nvPr userDrawn="1"/>
        </p:nvSpPr>
        <p:spPr bwMode="ltGray">
          <a:xfrm>
            <a:off x="7516065" y="5429953"/>
            <a:ext cx="1059586" cy="2031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64065" tIns="32032" rIns="64065" bIns="32032" anchor="b">
            <a:spAutoFit/>
          </a:bodyPr>
          <a:lstStyle/>
          <a:p>
            <a:pPr algn="r" defTabSz="635304" fontAlgn="auto"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solidFill>
                  <a:srgbClr val="FFFF00"/>
                </a:solidFill>
                <a:latin typeface="Arial"/>
                <a:ea typeface="+mn-ea"/>
                <a:cs typeface="+mn-cs"/>
              </a:rPr>
              <a:t>Cisco Confidential</a:t>
            </a:r>
          </a:p>
        </p:txBody>
      </p:sp>
      <p:sp>
        <p:nvSpPr>
          <p:cNvPr id="58" name="Rectangle 7"/>
          <p:cNvSpPr>
            <a:spLocks noChangeArrowheads="1"/>
          </p:cNvSpPr>
          <p:nvPr userDrawn="1"/>
        </p:nvSpPr>
        <p:spPr bwMode="ltGray">
          <a:xfrm>
            <a:off x="8673622" y="5488088"/>
            <a:ext cx="207747" cy="14163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4065" tIns="32032" rIns="64065" bIns="32032" anchor="b">
            <a:spAutoFit/>
          </a:bodyPr>
          <a:lstStyle/>
          <a:p>
            <a:pPr algn="r" defTabSz="635304" fontAlgn="auto">
              <a:spcBef>
                <a:spcPts val="0"/>
              </a:spcBef>
              <a:spcAft>
                <a:spcPts val="0"/>
              </a:spcAft>
            </a:pPr>
            <a:fld id="{DFCF27A5-1A5B-48D3-A060-2758FFBB1ADD}" type="slidenum">
              <a:rPr lang="en-US" sz="500">
                <a:solidFill>
                  <a:srgbClr val="C0C0C0"/>
                </a:solidFill>
                <a:latin typeface="Arial"/>
                <a:ea typeface="+mn-ea"/>
                <a:cs typeface="+mn-cs"/>
              </a:rPr>
              <a:pPr algn="r" defTabSz="635304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sz="500" dirty="0">
              <a:solidFill>
                <a:srgbClr val="C0C0C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51" name="Text Placeholder 50"/>
          <p:cNvSpPr>
            <a:spLocks noGrp="1"/>
          </p:cNvSpPr>
          <p:nvPr>
            <p:ph type="body" sz="quarter" idx="10" hasCustomPrompt="1"/>
          </p:nvPr>
        </p:nvSpPr>
        <p:spPr>
          <a:xfrm>
            <a:off x="235806" y="3988272"/>
            <a:ext cx="8110268" cy="329407"/>
          </a:xfrm>
        </p:spPr>
        <p:txBody>
          <a:bodyPr/>
          <a:lstStyle>
            <a:lvl1pPr marL="0" indent="0">
              <a:buFontTx/>
              <a:buNone/>
              <a:defRPr lang="en-US" sz="14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>
              <a:buFontTx/>
              <a:buNone/>
              <a:defRPr lang="en-US" sz="1600" kern="1200" dirty="0" smtClean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600" kern="1200" dirty="0" smtClean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600" kern="1200" dirty="0" smtClean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600" kern="1200" dirty="0" smtClean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Presenter Title</a:t>
            </a:r>
            <a:endParaRPr lang="en-US" dirty="0"/>
          </a:p>
        </p:txBody>
      </p:sp>
      <p:sp>
        <p:nvSpPr>
          <p:cNvPr id="54" name="Text Placeholder 53"/>
          <p:cNvSpPr>
            <a:spLocks noGrp="1"/>
          </p:cNvSpPr>
          <p:nvPr>
            <p:ph type="body" sz="quarter" idx="11" hasCustomPrompt="1"/>
          </p:nvPr>
        </p:nvSpPr>
        <p:spPr>
          <a:xfrm>
            <a:off x="235805" y="4394729"/>
            <a:ext cx="8124560" cy="333375"/>
          </a:xfrm>
        </p:spPr>
        <p:txBody>
          <a:bodyPr/>
          <a:lstStyle>
            <a:lvl1pPr marL="0" indent="0">
              <a:buFontTx/>
              <a:buNone/>
              <a:defRPr lang="en-US" sz="11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0" indent="0">
              <a:buFontTx/>
              <a:buNone/>
              <a:defRPr lang="en-US" sz="1600" kern="1200" dirty="0" smtClean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2pPr>
            <a:lvl3pPr marL="0" indent="0">
              <a:buFontTx/>
              <a:buNone/>
              <a:defRPr lang="en-US" sz="1600" kern="1200" dirty="0" smtClean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3pPr>
            <a:lvl4pPr marL="0" indent="0">
              <a:buFontTx/>
              <a:buNone/>
              <a:defRPr lang="en-US" sz="1600" kern="1200" dirty="0" smtClean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4pPr>
            <a:lvl5pPr marL="0" indent="0">
              <a:buFontTx/>
              <a:buNone/>
              <a:defRPr lang="en-US" sz="1600" kern="1200" dirty="0" smtClean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Date</a:t>
            </a:r>
            <a:endParaRPr lang="en-US" dirty="0"/>
          </a:p>
        </p:txBody>
      </p:sp>
      <p:sp>
        <p:nvSpPr>
          <p:cNvPr id="26" name="Rectangle 4"/>
          <p:cNvSpPr>
            <a:spLocks noChangeArrowheads="1"/>
          </p:cNvSpPr>
          <p:nvPr userDrawn="1"/>
        </p:nvSpPr>
        <p:spPr bwMode="ltGray">
          <a:xfrm>
            <a:off x="265666" y="5488539"/>
            <a:ext cx="3420515" cy="146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4065" tIns="32032" rIns="64065" bIns="32032" anchor="b" anchorCtr="0">
            <a:spAutoFit/>
          </a:bodyPr>
          <a:lstStyle/>
          <a:p>
            <a:pPr algn="l" defTabSz="635304" fontAlgn="auto">
              <a:spcBef>
                <a:spcPts val="0"/>
              </a:spcBef>
              <a:spcAft>
                <a:spcPts val="0"/>
              </a:spcAft>
            </a:pPr>
            <a:r>
              <a:rPr lang="en-US" sz="500" dirty="0" err="1" smtClean="0">
                <a:solidFill>
                  <a:srgbClr val="C0C0C0"/>
                </a:solidFill>
                <a:latin typeface="Arial"/>
                <a:ea typeface="+mn-ea"/>
                <a:cs typeface="+mn-cs"/>
              </a:rPr>
              <a:t>C97</a:t>
            </a:r>
            <a:r>
              <a:rPr lang="en-US" sz="500" dirty="0" smtClean="0">
                <a:solidFill>
                  <a:srgbClr val="C0C0C0"/>
                </a:solidFill>
                <a:latin typeface="Arial"/>
                <a:ea typeface="+mn-ea"/>
                <a:cs typeface="+mn-cs"/>
              </a:rPr>
              <a:t>-708996-00 © 2012 Cisco and/or its affiliates. All rights reserved.</a:t>
            </a:r>
            <a:endParaRPr lang="en-US" sz="500" dirty="0">
              <a:solidFill>
                <a:srgbClr val="C0C0C0"/>
              </a:solidFill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05366726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-animated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2" descr="C:\Documents and Settings\contractor\Desktop\Blue_Green_Gradient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</p:spPr>
      </p:pic>
      <p:sp>
        <p:nvSpPr>
          <p:cNvPr id="29" name="Rounded Rectangle 28"/>
          <p:cNvSpPr/>
          <p:nvPr/>
        </p:nvSpPr>
        <p:spPr>
          <a:xfrm>
            <a:off x="1823499" y="-2975493"/>
            <a:ext cx="1729740" cy="1167847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  <a:alpha val="18000"/>
                </a:scheme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332" tIns="35666" rIns="71332" bIns="35666" rtlCol="0" anchor="ctr"/>
          <a:lstStyle/>
          <a:p>
            <a:pPr defTabSz="713323" fontAlgn="auto">
              <a:spcBef>
                <a:spcPts val="0"/>
              </a:spcBef>
              <a:spcAft>
                <a:spcPts val="0"/>
              </a:spcAft>
            </a:pPr>
            <a:endParaRPr lang="en-US" sz="14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0" y="-531433"/>
            <a:ext cx="1729740" cy="679035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  <a:alpha val="18000"/>
                </a:scheme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332" tIns="35666" rIns="71332" bIns="35666" rtlCol="0" anchor="ctr"/>
          <a:lstStyle/>
          <a:p>
            <a:pPr defTabSz="713323" fontAlgn="auto">
              <a:spcBef>
                <a:spcPts val="0"/>
              </a:spcBef>
              <a:spcAft>
                <a:spcPts val="0"/>
              </a:spcAft>
            </a:pPr>
            <a:endParaRPr lang="en-US" sz="14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1" name="Rounded Rectangle 30"/>
          <p:cNvSpPr/>
          <p:nvPr/>
        </p:nvSpPr>
        <p:spPr>
          <a:xfrm rot="10800000">
            <a:off x="1013792" y="3540504"/>
            <a:ext cx="1729740" cy="679035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332" tIns="35666" rIns="71332" bIns="35666" rtlCol="0" anchor="ctr"/>
          <a:lstStyle/>
          <a:p>
            <a:pPr defTabSz="713323" fontAlgn="auto">
              <a:spcBef>
                <a:spcPts val="0"/>
              </a:spcBef>
              <a:spcAft>
                <a:spcPts val="0"/>
              </a:spcAft>
            </a:pPr>
            <a:endParaRPr lang="en-US" sz="14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2" name="Rounded Rectangle 31"/>
          <p:cNvSpPr/>
          <p:nvPr userDrawn="1"/>
        </p:nvSpPr>
        <p:spPr>
          <a:xfrm>
            <a:off x="6585484" y="-2427732"/>
            <a:ext cx="1729740" cy="679035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>
                  <a:lumMod val="75000"/>
                  <a:alpha val="28000"/>
                </a:schemeClr>
              </a:gs>
              <a:gs pos="100000">
                <a:schemeClr val="accent4">
                  <a:lumMod val="75000"/>
                  <a:alpha val="29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332" tIns="35666" rIns="71332" bIns="35666" rtlCol="0" anchor="ctr"/>
          <a:lstStyle/>
          <a:p>
            <a:pPr defTabSz="713323" fontAlgn="auto">
              <a:spcBef>
                <a:spcPts val="0"/>
              </a:spcBef>
              <a:spcAft>
                <a:spcPts val="0"/>
              </a:spcAft>
            </a:pPr>
            <a:endParaRPr lang="en-US" sz="14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3" name="Rounded Rectangle 32"/>
          <p:cNvSpPr/>
          <p:nvPr userDrawn="1"/>
        </p:nvSpPr>
        <p:spPr>
          <a:xfrm>
            <a:off x="8105452" y="4749329"/>
            <a:ext cx="1729740" cy="679035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>
                  <a:lumMod val="75000"/>
                  <a:alpha val="28000"/>
                </a:schemeClr>
              </a:gs>
              <a:gs pos="100000">
                <a:schemeClr val="accent4">
                  <a:lumMod val="75000"/>
                  <a:alpha val="29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332" tIns="35666" rIns="71332" bIns="35666" rtlCol="0" anchor="ctr"/>
          <a:lstStyle/>
          <a:p>
            <a:pPr defTabSz="713323" fontAlgn="auto">
              <a:spcBef>
                <a:spcPts val="0"/>
              </a:spcBef>
              <a:spcAft>
                <a:spcPts val="0"/>
              </a:spcAft>
            </a:pPr>
            <a:endParaRPr lang="en-US" sz="14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4" name="Rounded Rectangle 33"/>
          <p:cNvSpPr/>
          <p:nvPr/>
        </p:nvSpPr>
        <p:spPr>
          <a:xfrm rot="10800000">
            <a:off x="3036073" y="1263477"/>
            <a:ext cx="1729740" cy="679035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332" tIns="35666" rIns="71332" bIns="35666" rtlCol="0" anchor="ctr"/>
          <a:lstStyle/>
          <a:p>
            <a:pPr defTabSz="713323" fontAlgn="auto">
              <a:spcBef>
                <a:spcPts val="0"/>
              </a:spcBef>
              <a:spcAft>
                <a:spcPts val="0"/>
              </a:spcAft>
            </a:pPr>
            <a:endParaRPr lang="en-US" sz="14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21393" y="1030575"/>
            <a:ext cx="8112125" cy="2432316"/>
          </a:xfrm>
        </p:spPr>
        <p:txBody>
          <a:bodyPr/>
          <a:lstStyle>
            <a:lvl1pPr>
              <a:lnSpc>
                <a:spcPct val="90000"/>
              </a:lnSpc>
              <a:defRPr sz="4700" b="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Presentation Title Goes Here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6383" y="3720058"/>
            <a:ext cx="8112126" cy="32014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600" b="0">
                <a:solidFill>
                  <a:schemeClr val="bg1"/>
                </a:solidFill>
                <a:latin typeface="+mj-lt"/>
              </a:defRPr>
            </a:lvl1pPr>
            <a:lvl2pPr marL="3566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7133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699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4266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833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1399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966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8532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Presenter Name</a:t>
            </a:r>
            <a:endParaRPr lang="en-US" dirty="0"/>
          </a:p>
        </p:txBody>
      </p:sp>
      <p:sp>
        <p:nvSpPr>
          <p:cNvPr id="58" name="Rectangle 5"/>
          <p:cNvSpPr>
            <a:spLocks noChangeArrowheads="1"/>
          </p:cNvSpPr>
          <p:nvPr/>
        </p:nvSpPr>
        <p:spPr bwMode="ltGray">
          <a:xfrm>
            <a:off x="7929489" y="5491508"/>
            <a:ext cx="646162" cy="1416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64065" tIns="32032" rIns="64065" bIns="32032" anchor="b">
            <a:spAutoFit/>
          </a:bodyPr>
          <a:lstStyle/>
          <a:p>
            <a:pPr algn="r" defTabSz="635304" fontAlgn="auto">
              <a:spcBef>
                <a:spcPts val="0"/>
              </a:spcBef>
              <a:spcAft>
                <a:spcPts val="0"/>
              </a:spcAft>
            </a:pPr>
            <a:r>
              <a:rPr lang="en-US" sz="500" dirty="0">
                <a:solidFill>
                  <a:srgbClr val="FFFFFF"/>
                </a:solidFill>
                <a:latin typeface="Arial"/>
                <a:ea typeface="+mn-ea"/>
                <a:cs typeface="+mn-cs"/>
              </a:rPr>
              <a:t>Cisco Confidential</a:t>
            </a:r>
          </a:p>
        </p:txBody>
      </p:sp>
      <p:grpSp>
        <p:nvGrpSpPr>
          <p:cNvPr id="53" name="Group 5"/>
          <p:cNvGrpSpPr>
            <a:grpSpLocks/>
          </p:cNvGrpSpPr>
          <p:nvPr userDrawn="1"/>
        </p:nvGrpSpPr>
        <p:grpSpPr bwMode="auto">
          <a:xfrm>
            <a:off x="341799" y="254000"/>
            <a:ext cx="631526" cy="373063"/>
            <a:chOff x="384" y="331"/>
            <a:chExt cx="912" cy="485"/>
          </a:xfrm>
        </p:grpSpPr>
        <p:sp>
          <p:nvSpPr>
            <p:cNvPr id="54" name="AutoShape 6"/>
            <p:cNvSpPr>
              <a:spLocks noChangeAspect="1" noChangeArrowheads="1" noTextEdit="1"/>
            </p:cNvSpPr>
            <p:nvPr/>
          </p:nvSpPr>
          <p:spPr bwMode="invGray">
            <a:xfrm>
              <a:off x="384" y="331"/>
              <a:ext cx="912" cy="4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713323" eaLnBrk="0" hangingPunct="0">
                <a:lnSpc>
                  <a:spcPct val="90000"/>
                </a:lnSpc>
                <a:defRPr/>
              </a:pPr>
              <a:endParaRPr lang="en-US" sz="1900" smtClean="0">
                <a:solidFill>
                  <a:srgbClr val="FFFFFF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55" name="Rectangle 7"/>
            <p:cNvSpPr>
              <a:spLocks noChangeArrowheads="1"/>
            </p:cNvSpPr>
            <p:nvPr/>
          </p:nvSpPr>
          <p:spPr bwMode="invGray">
            <a:xfrm>
              <a:off x="640" y="652"/>
              <a:ext cx="42" cy="158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713323" eaLnBrk="0" hangingPunct="0">
                <a:lnSpc>
                  <a:spcPct val="90000"/>
                </a:lnSpc>
                <a:defRPr/>
              </a:pPr>
              <a:endParaRPr lang="en-US" sz="1900" smtClean="0">
                <a:solidFill>
                  <a:srgbClr val="FFFFFF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56" name="Freeform 8"/>
            <p:cNvSpPr>
              <a:spLocks/>
            </p:cNvSpPr>
            <p:nvPr/>
          </p:nvSpPr>
          <p:spPr bwMode="invGray">
            <a:xfrm>
              <a:off x="882" y="648"/>
              <a:ext cx="120" cy="166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713323" eaLnBrk="0" hangingPunct="0">
                <a:lnSpc>
                  <a:spcPct val="90000"/>
                </a:lnSpc>
                <a:defRPr/>
              </a:pPr>
              <a:endParaRPr lang="en-US" sz="1900" smtClean="0">
                <a:solidFill>
                  <a:srgbClr val="FFFFFF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57" name="Freeform 9"/>
            <p:cNvSpPr>
              <a:spLocks/>
            </p:cNvSpPr>
            <p:nvPr/>
          </p:nvSpPr>
          <p:spPr bwMode="invGray">
            <a:xfrm>
              <a:off x="467" y="648"/>
              <a:ext cx="120" cy="166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713323" eaLnBrk="0" hangingPunct="0">
                <a:lnSpc>
                  <a:spcPct val="90000"/>
                </a:lnSpc>
                <a:defRPr/>
              </a:pPr>
              <a:endParaRPr lang="en-US" sz="1900" smtClean="0">
                <a:solidFill>
                  <a:srgbClr val="FFFFFF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60" name="Freeform 10"/>
            <p:cNvSpPr>
              <a:spLocks noEditPoints="1"/>
            </p:cNvSpPr>
            <p:nvPr/>
          </p:nvSpPr>
          <p:spPr bwMode="invGray">
            <a:xfrm>
              <a:off x="1046" y="648"/>
              <a:ext cx="165" cy="166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713323" eaLnBrk="0" hangingPunct="0">
                <a:lnSpc>
                  <a:spcPct val="90000"/>
                </a:lnSpc>
                <a:defRPr/>
              </a:pPr>
              <a:endParaRPr lang="en-US" sz="1900" smtClean="0">
                <a:solidFill>
                  <a:srgbClr val="FFFFFF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61" name="Freeform 11"/>
            <p:cNvSpPr>
              <a:spLocks/>
            </p:cNvSpPr>
            <p:nvPr/>
          </p:nvSpPr>
          <p:spPr bwMode="invGray">
            <a:xfrm>
              <a:off x="735" y="648"/>
              <a:ext cx="108" cy="166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713323" eaLnBrk="0" hangingPunct="0">
                <a:lnSpc>
                  <a:spcPct val="90000"/>
                </a:lnSpc>
                <a:defRPr/>
              </a:pPr>
              <a:endParaRPr lang="en-US" sz="1900" smtClean="0">
                <a:solidFill>
                  <a:srgbClr val="FFFFFF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62" name="Freeform 12"/>
            <p:cNvSpPr>
              <a:spLocks/>
            </p:cNvSpPr>
            <p:nvPr/>
          </p:nvSpPr>
          <p:spPr bwMode="invGray">
            <a:xfrm>
              <a:off x="384" y="462"/>
              <a:ext cx="39" cy="81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713323" eaLnBrk="0" hangingPunct="0">
                <a:lnSpc>
                  <a:spcPct val="90000"/>
                </a:lnSpc>
                <a:defRPr/>
              </a:pPr>
              <a:endParaRPr lang="en-US" sz="1900" smtClean="0">
                <a:solidFill>
                  <a:srgbClr val="FFFFFF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63" name="Freeform 13"/>
            <p:cNvSpPr>
              <a:spLocks/>
            </p:cNvSpPr>
            <p:nvPr/>
          </p:nvSpPr>
          <p:spPr bwMode="invGray">
            <a:xfrm>
              <a:off x="494" y="407"/>
              <a:ext cx="39" cy="13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713323" eaLnBrk="0" hangingPunct="0">
                <a:lnSpc>
                  <a:spcPct val="90000"/>
                </a:lnSpc>
                <a:defRPr/>
              </a:pPr>
              <a:endParaRPr lang="en-US" sz="1900" smtClean="0">
                <a:solidFill>
                  <a:srgbClr val="FFFFFF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78" name="Freeform 14"/>
            <p:cNvSpPr>
              <a:spLocks/>
            </p:cNvSpPr>
            <p:nvPr/>
          </p:nvSpPr>
          <p:spPr bwMode="invGray">
            <a:xfrm>
              <a:off x="601" y="333"/>
              <a:ext cx="39" cy="249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713323" eaLnBrk="0" hangingPunct="0">
                <a:lnSpc>
                  <a:spcPct val="90000"/>
                </a:lnSpc>
                <a:defRPr/>
              </a:pPr>
              <a:endParaRPr lang="en-US" sz="1900" smtClean="0">
                <a:solidFill>
                  <a:srgbClr val="FFFFFF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79" name="Freeform 15"/>
            <p:cNvSpPr>
              <a:spLocks/>
            </p:cNvSpPr>
            <p:nvPr/>
          </p:nvSpPr>
          <p:spPr bwMode="invGray">
            <a:xfrm>
              <a:off x="711" y="407"/>
              <a:ext cx="39" cy="13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713323" eaLnBrk="0" hangingPunct="0">
                <a:lnSpc>
                  <a:spcPct val="90000"/>
                </a:lnSpc>
                <a:defRPr/>
              </a:pPr>
              <a:endParaRPr lang="en-US" sz="1900" smtClean="0">
                <a:solidFill>
                  <a:srgbClr val="FFFFFF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80" name="Freeform 16"/>
            <p:cNvSpPr>
              <a:spLocks/>
            </p:cNvSpPr>
            <p:nvPr/>
          </p:nvSpPr>
          <p:spPr bwMode="invGray">
            <a:xfrm>
              <a:off x="818" y="462"/>
              <a:ext cx="42" cy="81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713323" eaLnBrk="0" hangingPunct="0">
                <a:lnSpc>
                  <a:spcPct val="90000"/>
                </a:lnSpc>
                <a:defRPr/>
              </a:pPr>
              <a:endParaRPr lang="en-US" sz="1900" smtClean="0">
                <a:solidFill>
                  <a:srgbClr val="FFFFFF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81" name="Freeform 17"/>
            <p:cNvSpPr>
              <a:spLocks/>
            </p:cNvSpPr>
            <p:nvPr/>
          </p:nvSpPr>
          <p:spPr bwMode="invGray">
            <a:xfrm>
              <a:off x="928" y="407"/>
              <a:ext cx="39" cy="13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713323" eaLnBrk="0" hangingPunct="0">
                <a:lnSpc>
                  <a:spcPct val="90000"/>
                </a:lnSpc>
                <a:defRPr/>
              </a:pPr>
              <a:endParaRPr lang="en-US" sz="1900" smtClean="0">
                <a:solidFill>
                  <a:srgbClr val="FFFFFF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82" name="Freeform 18"/>
            <p:cNvSpPr>
              <a:spLocks/>
            </p:cNvSpPr>
            <p:nvPr/>
          </p:nvSpPr>
          <p:spPr bwMode="invGray">
            <a:xfrm>
              <a:off x="1037" y="333"/>
              <a:ext cx="40" cy="249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713323" eaLnBrk="0" hangingPunct="0">
                <a:lnSpc>
                  <a:spcPct val="90000"/>
                </a:lnSpc>
                <a:defRPr/>
              </a:pPr>
              <a:endParaRPr lang="en-US" sz="1900" smtClean="0">
                <a:solidFill>
                  <a:srgbClr val="FFFFFF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83" name="Freeform 19"/>
            <p:cNvSpPr>
              <a:spLocks/>
            </p:cNvSpPr>
            <p:nvPr/>
          </p:nvSpPr>
          <p:spPr bwMode="invGray">
            <a:xfrm>
              <a:off x="1145" y="407"/>
              <a:ext cx="39" cy="13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713323" eaLnBrk="0" hangingPunct="0">
                <a:lnSpc>
                  <a:spcPct val="90000"/>
                </a:lnSpc>
                <a:defRPr/>
              </a:pPr>
              <a:endParaRPr lang="en-US" sz="1900" smtClean="0">
                <a:solidFill>
                  <a:srgbClr val="FFFFFF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84" name="Freeform 20"/>
            <p:cNvSpPr>
              <a:spLocks/>
            </p:cNvSpPr>
            <p:nvPr/>
          </p:nvSpPr>
          <p:spPr bwMode="invGray">
            <a:xfrm>
              <a:off x="1254" y="462"/>
              <a:ext cx="40" cy="81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713323" eaLnBrk="0" hangingPunct="0">
                <a:lnSpc>
                  <a:spcPct val="90000"/>
                </a:lnSpc>
                <a:defRPr/>
              </a:pPr>
              <a:endParaRPr lang="en-US" sz="1900" smtClean="0">
                <a:solidFill>
                  <a:srgbClr val="FFFFFF"/>
                </a:solidFill>
                <a:latin typeface="Arial" charset="0"/>
                <a:ea typeface="+mn-ea"/>
                <a:cs typeface="+mn-cs"/>
              </a:endParaRPr>
            </a:p>
          </p:txBody>
        </p:sp>
      </p:grpSp>
      <p:sp>
        <p:nvSpPr>
          <p:cNvPr id="37" name="Rectangle 4"/>
          <p:cNvSpPr>
            <a:spLocks noChangeArrowheads="1"/>
          </p:cNvSpPr>
          <p:nvPr userDrawn="1"/>
        </p:nvSpPr>
        <p:spPr bwMode="ltGray">
          <a:xfrm>
            <a:off x="265666" y="5488539"/>
            <a:ext cx="3420515" cy="146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4065" tIns="32032" rIns="64065" bIns="32032" anchor="b" anchorCtr="0">
            <a:spAutoFit/>
          </a:bodyPr>
          <a:lstStyle/>
          <a:p>
            <a:pPr algn="l" defTabSz="635304" fontAlgn="auto">
              <a:spcBef>
                <a:spcPts val="0"/>
              </a:spcBef>
              <a:spcAft>
                <a:spcPts val="0"/>
              </a:spcAft>
            </a:pPr>
            <a:r>
              <a:rPr lang="en-US" sz="500" dirty="0" err="1" smtClean="0">
                <a:solidFill>
                  <a:srgbClr val="FFFFFF"/>
                </a:solidFill>
                <a:latin typeface="Arial"/>
                <a:ea typeface="+mn-ea"/>
                <a:cs typeface="+mn-cs"/>
              </a:rPr>
              <a:t>C97</a:t>
            </a:r>
            <a:r>
              <a:rPr lang="en-US" sz="500" dirty="0" smtClean="0">
                <a:solidFill>
                  <a:srgbClr val="FFFFFF"/>
                </a:solidFill>
                <a:latin typeface="Arial"/>
                <a:ea typeface="+mn-ea"/>
                <a:cs typeface="+mn-cs"/>
              </a:rPr>
              <a:t>-708996-00 © 2012 Cisco and/or its affiliates. All rights reserved.</a:t>
            </a:r>
            <a:endParaRPr lang="en-US" sz="500" dirty="0">
              <a:solidFill>
                <a:srgbClr val="FFFFFF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38" name="Rectangle 7"/>
          <p:cNvSpPr>
            <a:spLocks noChangeArrowheads="1"/>
          </p:cNvSpPr>
          <p:nvPr userDrawn="1"/>
        </p:nvSpPr>
        <p:spPr bwMode="ltGray">
          <a:xfrm>
            <a:off x="8673622" y="5488088"/>
            <a:ext cx="207747" cy="14163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4065" tIns="32032" rIns="64065" bIns="32032" anchor="b">
            <a:spAutoFit/>
          </a:bodyPr>
          <a:lstStyle/>
          <a:p>
            <a:pPr algn="r" defTabSz="635304" fontAlgn="auto">
              <a:spcBef>
                <a:spcPts val="0"/>
              </a:spcBef>
              <a:spcAft>
                <a:spcPts val="0"/>
              </a:spcAft>
            </a:pPr>
            <a:fld id="{DFCF27A5-1A5B-48D3-A060-2758FFBB1ADD}" type="slidenum">
              <a:rPr lang="en-US" sz="500">
                <a:solidFill>
                  <a:srgbClr val="FFFFFF"/>
                </a:solidFill>
                <a:latin typeface="Arial"/>
                <a:ea typeface="+mn-ea"/>
                <a:cs typeface="+mn-cs"/>
              </a:rPr>
              <a:pPr algn="r" defTabSz="635304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sz="500" dirty="0">
              <a:solidFill>
                <a:srgbClr val="FFFFFF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39" name="Text Placeholder 38"/>
          <p:cNvSpPr>
            <a:spLocks noGrp="1"/>
          </p:cNvSpPr>
          <p:nvPr>
            <p:ph type="body" sz="quarter" idx="10" hasCustomPrompt="1"/>
          </p:nvPr>
        </p:nvSpPr>
        <p:spPr>
          <a:xfrm>
            <a:off x="235805" y="3985631"/>
            <a:ext cx="8112650" cy="320146"/>
          </a:xfrm>
        </p:spPr>
        <p:txBody>
          <a:bodyPr/>
          <a:lstStyle>
            <a:lvl1pPr marL="0" indent="0">
              <a:buFontTx/>
              <a:buNone/>
              <a:defRPr lang="en-US" sz="14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>
              <a:buFontTx/>
              <a:buNone/>
              <a:defRPr lang="en-US" sz="16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6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6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6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Presenter Title</a:t>
            </a:r>
            <a:endParaRPr lang="en-US" dirty="0"/>
          </a:p>
        </p:txBody>
      </p:sp>
      <p:sp>
        <p:nvSpPr>
          <p:cNvPr id="41" name="Text Placeholder 40"/>
          <p:cNvSpPr>
            <a:spLocks noGrp="1"/>
          </p:cNvSpPr>
          <p:nvPr>
            <p:ph type="body" sz="quarter" idx="11" hasCustomPrompt="1"/>
          </p:nvPr>
        </p:nvSpPr>
        <p:spPr>
          <a:xfrm>
            <a:off x="235805" y="4394376"/>
            <a:ext cx="8112650" cy="320146"/>
          </a:xfrm>
        </p:spPr>
        <p:txBody>
          <a:bodyPr/>
          <a:lstStyle>
            <a:lvl1pPr marL="0" indent="0">
              <a:buFontTx/>
              <a:buNone/>
              <a:defRPr lang="en-US" sz="11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>
              <a:buFontTx/>
              <a:buNone/>
              <a:defRPr lang="en-US" sz="16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6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6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6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Date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1025996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repeatCount="indefinite" accel="50000" decel="50000" autoRev="1" fill="remove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2.77778E-6 -2.22045E-16 L -2.77778E-6 -1.425 " pathEditMode="fixed" rAng="0" ptsTypes="AA">
                                      <p:cBhvr>
                                        <p:cTn id="6" dur="4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1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-2.96296E-6 L 3.05556E-6 0.88611 " pathEditMode="fixed" rAng="0" ptsTypes="AA">
                                      <p:cBhvr>
                                        <p:cTn id="8" dur="4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4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4" presetClass="path" presetSubtype="0" repeatCount="indefinite" accel="50000" decel="50000" autoRev="1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animMotion origin="layout" path="M -2.5E-6 3.7037E-6 L -2.5E-6 -1.33195 " pathEditMode="fixed" rAng="0" ptsTypes="AA">
                                      <p:cBhvr>
                                        <p:cTn id="10" dur="4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66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4" presetClass="path" presetSubtype="0" repeatCount="indefinite" accel="50000" decel="50000" autoRev="1" fill="hold" grpId="0" nodeType="withEffect">
                                  <p:stCondLst>
                                    <p:cond delay="3600"/>
                                  </p:stCondLst>
                                  <p:childTnLst>
                                    <p:animMotion origin="layout" path="M -1.94444E-6 4.07407E-6 L -1.94444E-6 -1.42084 " pathEditMode="fixed" rAng="0" ptsTypes="AA">
                                      <p:cBhvr>
                                        <p:cTn id="12" dur="4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1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ccel="50000" decel="50000" autoRev="1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1.94444E-6 4.07407E-6 L 1.94444E-6 0.81944 " pathEditMode="fixed" rAng="0" ptsTypes="AA">
                                      <p:cBhvr>
                                        <p:cTn id="14" dur="4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1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repeatCount="indefinite" accel="50000" decel="50000" autoRev="1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animMotion origin="layout" path="M -3.61111E-6 2.59259E-6 L -3.61111E-6 1.19028 " pathEditMode="fixed" rAng="0" ptsTypes="AA">
                                      <p:cBhvr>
                                        <p:cTn id="16" dur="4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</p:bldLst>
  </p:timing>
</p:sldLayout>
</file>

<file path=ppt/slideLayouts/slideLayout4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2" descr="C:\Documents and Settings\contractor\Desktop\Blue_Green_Gradient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</p:spPr>
      </p:pic>
      <p:grpSp>
        <p:nvGrpSpPr>
          <p:cNvPr id="46" name="Group 45"/>
          <p:cNvGrpSpPr/>
          <p:nvPr userDrawn="1"/>
        </p:nvGrpSpPr>
        <p:grpSpPr>
          <a:xfrm>
            <a:off x="0" y="-1713357"/>
            <a:ext cx="9835191" cy="16149288"/>
            <a:chOff x="0" y="-2056029"/>
            <a:chExt cx="13110173" cy="19379146"/>
          </a:xfrm>
        </p:grpSpPr>
        <p:sp>
          <p:nvSpPr>
            <p:cNvPr id="36" name="Rounded Rectangle 35"/>
            <p:cNvSpPr/>
            <p:nvPr userDrawn="1"/>
          </p:nvSpPr>
          <p:spPr>
            <a:xfrm>
              <a:off x="2430699" y="3308943"/>
              <a:ext cx="2305719" cy="14014174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1">
                    <a:shade val="30000"/>
                    <a:satMod val="115000"/>
                    <a:alpha val="18000"/>
                  </a:schemeClr>
                </a:gs>
                <a:gs pos="100000">
                  <a:schemeClr val="accent1">
                    <a:shade val="100000"/>
                    <a:satMod val="115000"/>
                    <a:alpha val="2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713323" fontAlgn="auto">
                <a:spcBef>
                  <a:spcPts val="0"/>
                </a:spcBef>
                <a:spcAft>
                  <a:spcPts val="0"/>
                </a:spcAft>
              </a:pPr>
              <a:endParaRPr lang="en-US" sz="140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40" name="Rounded Rectangle 39"/>
            <p:cNvSpPr/>
            <p:nvPr userDrawn="1"/>
          </p:nvSpPr>
          <p:spPr>
            <a:xfrm>
              <a:off x="0" y="1236689"/>
              <a:ext cx="2305719" cy="814843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1">
                    <a:shade val="30000"/>
                    <a:satMod val="115000"/>
                    <a:alpha val="18000"/>
                  </a:schemeClr>
                </a:gs>
                <a:gs pos="100000">
                  <a:schemeClr val="accent1">
                    <a:shade val="100000"/>
                    <a:satMod val="115000"/>
                    <a:alpha val="2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713323" fontAlgn="auto">
                <a:spcBef>
                  <a:spcPts val="0"/>
                </a:spcBef>
                <a:spcAft>
                  <a:spcPts val="0"/>
                </a:spcAft>
              </a:pPr>
              <a:endParaRPr lang="en-US" sz="140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42" name="Rounded Rectangle 41"/>
            <p:cNvSpPr/>
            <p:nvPr userDrawn="1"/>
          </p:nvSpPr>
          <p:spPr>
            <a:xfrm rot="10800000">
              <a:off x="1351370" y="4248605"/>
              <a:ext cx="2305719" cy="814843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057550">
                    <a:alpha val="46000"/>
                  </a:srgbClr>
                </a:gs>
                <a:gs pos="100000">
                  <a:schemeClr val="accent1">
                    <a:shade val="100000"/>
                    <a:satMod val="115000"/>
                    <a:alpha val="2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713323" fontAlgn="auto">
                <a:spcBef>
                  <a:spcPts val="0"/>
                </a:spcBef>
                <a:spcAft>
                  <a:spcPts val="0"/>
                </a:spcAft>
              </a:pPr>
              <a:endParaRPr lang="en-US" sz="140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43" name="Rounded Rectangle 42"/>
            <p:cNvSpPr/>
            <p:nvPr userDrawn="1"/>
          </p:nvSpPr>
          <p:spPr>
            <a:xfrm>
              <a:off x="8778358" y="-2056029"/>
              <a:ext cx="2305719" cy="814843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4">
                    <a:lumMod val="75000"/>
                    <a:alpha val="28000"/>
                  </a:schemeClr>
                </a:gs>
                <a:gs pos="100000">
                  <a:schemeClr val="accent4">
                    <a:lumMod val="75000"/>
                    <a:alpha val="29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713323" fontAlgn="auto">
                <a:spcBef>
                  <a:spcPts val="0"/>
                </a:spcBef>
                <a:spcAft>
                  <a:spcPts val="0"/>
                </a:spcAft>
              </a:pPr>
              <a:endParaRPr lang="en-US" sz="140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44" name="Rounded Rectangle 43"/>
            <p:cNvSpPr/>
            <p:nvPr userDrawn="1"/>
          </p:nvSpPr>
          <p:spPr>
            <a:xfrm>
              <a:off x="10804454" y="2783785"/>
              <a:ext cx="2305719" cy="814843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4">
                    <a:lumMod val="75000"/>
                    <a:alpha val="28000"/>
                  </a:schemeClr>
                </a:gs>
                <a:gs pos="100000">
                  <a:schemeClr val="accent4">
                    <a:lumMod val="75000"/>
                    <a:alpha val="29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713323" fontAlgn="auto">
                <a:spcBef>
                  <a:spcPts val="0"/>
                </a:spcBef>
                <a:spcAft>
                  <a:spcPts val="0"/>
                </a:spcAft>
              </a:pPr>
              <a:endParaRPr lang="en-US" sz="140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45" name="Rounded Rectangle 44"/>
            <p:cNvSpPr/>
            <p:nvPr userDrawn="1"/>
          </p:nvSpPr>
          <p:spPr>
            <a:xfrm rot="10800000">
              <a:off x="4047043" y="174390"/>
              <a:ext cx="2305719" cy="814843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057550">
                    <a:alpha val="46000"/>
                  </a:srgbClr>
                </a:gs>
                <a:gs pos="100000">
                  <a:schemeClr val="accent1">
                    <a:shade val="100000"/>
                    <a:satMod val="115000"/>
                    <a:alpha val="2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713323" fontAlgn="auto">
                <a:spcBef>
                  <a:spcPts val="0"/>
                </a:spcBef>
                <a:spcAft>
                  <a:spcPts val="0"/>
                </a:spcAft>
              </a:pPr>
              <a:endParaRPr lang="en-US" sz="1400">
                <a:solidFill>
                  <a:srgbClr val="FFFFFF"/>
                </a:solidFill>
                <a:latin typeface="Arial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21393" y="1030575"/>
            <a:ext cx="8112125" cy="2432316"/>
          </a:xfrm>
        </p:spPr>
        <p:txBody>
          <a:bodyPr/>
          <a:lstStyle>
            <a:lvl1pPr>
              <a:lnSpc>
                <a:spcPct val="90000"/>
              </a:lnSpc>
              <a:defRPr sz="4700" b="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Presentation Title Goes Here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6383" y="3720058"/>
            <a:ext cx="8112126" cy="32014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600" b="0">
                <a:solidFill>
                  <a:schemeClr val="bg1"/>
                </a:solidFill>
                <a:latin typeface="+mj-lt"/>
              </a:defRPr>
            </a:lvl1pPr>
            <a:lvl2pPr marL="3566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7133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699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4266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833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1399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966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8532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Presenter Name</a:t>
            </a:r>
            <a:endParaRPr lang="en-US" dirty="0"/>
          </a:p>
        </p:txBody>
      </p:sp>
      <p:sp>
        <p:nvSpPr>
          <p:cNvPr id="58" name="Rectangle 5"/>
          <p:cNvSpPr>
            <a:spLocks noChangeArrowheads="1"/>
          </p:cNvSpPr>
          <p:nvPr/>
        </p:nvSpPr>
        <p:spPr bwMode="ltGray">
          <a:xfrm>
            <a:off x="7929489" y="5491508"/>
            <a:ext cx="646162" cy="1416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64065" tIns="32032" rIns="64065" bIns="32032" anchor="b">
            <a:spAutoFit/>
          </a:bodyPr>
          <a:lstStyle/>
          <a:p>
            <a:pPr algn="r" defTabSz="635304" fontAlgn="auto">
              <a:spcBef>
                <a:spcPts val="0"/>
              </a:spcBef>
              <a:spcAft>
                <a:spcPts val="0"/>
              </a:spcAft>
            </a:pPr>
            <a:r>
              <a:rPr lang="en-US" sz="500" dirty="0">
                <a:solidFill>
                  <a:srgbClr val="FFFFFF"/>
                </a:solidFill>
                <a:latin typeface="Arial"/>
                <a:ea typeface="+mn-ea"/>
                <a:cs typeface="+mn-cs"/>
              </a:rPr>
              <a:t>Cisco Confidential</a:t>
            </a:r>
          </a:p>
        </p:txBody>
      </p:sp>
      <p:grpSp>
        <p:nvGrpSpPr>
          <p:cNvPr id="4" name="Group 5"/>
          <p:cNvGrpSpPr>
            <a:grpSpLocks/>
          </p:cNvGrpSpPr>
          <p:nvPr userDrawn="1"/>
        </p:nvGrpSpPr>
        <p:grpSpPr bwMode="auto">
          <a:xfrm>
            <a:off x="341799" y="254000"/>
            <a:ext cx="631526" cy="373063"/>
            <a:chOff x="384" y="331"/>
            <a:chExt cx="912" cy="485"/>
          </a:xfrm>
        </p:grpSpPr>
        <p:sp>
          <p:nvSpPr>
            <p:cNvPr id="54" name="AutoShape 6"/>
            <p:cNvSpPr>
              <a:spLocks noChangeAspect="1" noChangeArrowheads="1" noTextEdit="1"/>
            </p:cNvSpPr>
            <p:nvPr/>
          </p:nvSpPr>
          <p:spPr bwMode="invGray">
            <a:xfrm>
              <a:off x="384" y="331"/>
              <a:ext cx="912" cy="4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713323" eaLnBrk="0" hangingPunct="0">
                <a:lnSpc>
                  <a:spcPct val="90000"/>
                </a:lnSpc>
                <a:defRPr/>
              </a:pPr>
              <a:endParaRPr lang="en-US" sz="1900" smtClean="0">
                <a:solidFill>
                  <a:srgbClr val="FFFFFF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55" name="Rectangle 7"/>
            <p:cNvSpPr>
              <a:spLocks noChangeArrowheads="1"/>
            </p:cNvSpPr>
            <p:nvPr/>
          </p:nvSpPr>
          <p:spPr bwMode="invGray">
            <a:xfrm>
              <a:off x="640" y="652"/>
              <a:ext cx="42" cy="158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713323" eaLnBrk="0" hangingPunct="0">
                <a:lnSpc>
                  <a:spcPct val="90000"/>
                </a:lnSpc>
                <a:defRPr/>
              </a:pPr>
              <a:endParaRPr lang="en-US" sz="1900" smtClean="0">
                <a:solidFill>
                  <a:srgbClr val="FFFFFF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56" name="Freeform 8"/>
            <p:cNvSpPr>
              <a:spLocks/>
            </p:cNvSpPr>
            <p:nvPr/>
          </p:nvSpPr>
          <p:spPr bwMode="invGray">
            <a:xfrm>
              <a:off x="882" y="648"/>
              <a:ext cx="120" cy="166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713323" eaLnBrk="0" hangingPunct="0">
                <a:lnSpc>
                  <a:spcPct val="90000"/>
                </a:lnSpc>
                <a:defRPr/>
              </a:pPr>
              <a:endParaRPr lang="en-US" sz="1900" smtClean="0">
                <a:solidFill>
                  <a:srgbClr val="FFFFFF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57" name="Freeform 9"/>
            <p:cNvSpPr>
              <a:spLocks/>
            </p:cNvSpPr>
            <p:nvPr/>
          </p:nvSpPr>
          <p:spPr bwMode="invGray">
            <a:xfrm>
              <a:off x="467" y="648"/>
              <a:ext cx="120" cy="166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713323" eaLnBrk="0" hangingPunct="0">
                <a:lnSpc>
                  <a:spcPct val="90000"/>
                </a:lnSpc>
                <a:defRPr/>
              </a:pPr>
              <a:endParaRPr lang="en-US" sz="1900" smtClean="0">
                <a:solidFill>
                  <a:srgbClr val="FFFFFF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60" name="Freeform 10"/>
            <p:cNvSpPr>
              <a:spLocks noEditPoints="1"/>
            </p:cNvSpPr>
            <p:nvPr/>
          </p:nvSpPr>
          <p:spPr bwMode="invGray">
            <a:xfrm>
              <a:off x="1046" y="648"/>
              <a:ext cx="165" cy="166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713323" eaLnBrk="0" hangingPunct="0">
                <a:lnSpc>
                  <a:spcPct val="90000"/>
                </a:lnSpc>
                <a:defRPr/>
              </a:pPr>
              <a:endParaRPr lang="en-US" sz="1900" smtClean="0">
                <a:solidFill>
                  <a:srgbClr val="FFFFFF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61" name="Freeform 11"/>
            <p:cNvSpPr>
              <a:spLocks/>
            </p:cNvSpPr>
            <p:nvPr/>
          </p:nvSpPr>
          <p:spPr bwMode="invGray">
            <a:xfrm>
              <a:off x="735" y="648"/>
              <a:ext cx="108" cy="166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713323" eaLnBrk="0" hangingPunct="0">
                <a:lnSpc>
                  <a:spcPct val="90000"/>
                </a:lnSpc>
                <a:defRPr/>
              </a:pPr>
              <a:endParaRPr lang="en-US" sz="1900" smtClean="0">
                <a:solidFill>
                  <a:srgbClr val="FFFFFF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62" name="Freeform 12"/>
            <p:cNvSpPr>
              <a:spLocks/>
            </p:cNvSpPr>
            <p:nvPr/>
          </p:nvSpPr>
          <p:spPr bwMode="invGray">
            <a:xfrm>
              <a:off x="384" y="462"/>
              <a:ext cx="39" cy="81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713323" eaLnBrk="0" hangingPunct="0">
                <a:lnSpc>
                  <a:spcPct val="90000"/>
                </a:lnSpc>
                <a:defRPr/>
              </a:pPr>
              <a:endParaRPr lang="en-US" sz="1900" smtClean="0">
                <a:solidFill>
                  <a:srgbClr val="FFFFFF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63" name="Freeform 13"/>
            <p:cNvSpPr>
              <a:spLocks/>
            </p:cNvSpPr>
            <p:nvPr/>
          </p:nvSpPr>
          <p:spPr bwMode="invGray">
            <a:xfrm>
              <a:off x="494" y="407"/>
              <a:ext cx="39" cy="13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713323" eaLnBrk="0" hangingPunct="0">
                <a:lnSpc>
                  <a:spcPct val="90000"/>
                </a:lnSpc>
                <a:defRPr/>
              </a:pPr>
              <a:endParaRPr lang="en-US" sz="1900" smtClean="0">
                <a:solidFill>
                  <a:srgbClr val="FFFFFF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78" name="Freeform 14"/>
            <p:cNvSpPr>
              <a:spLocks/>
            </p:cNvSpPr>
            <p:nvPr/>
          </p:nvSpPr>
          <p:spPr bwMode="invGray">
            <a:xfrm>
              <a:off x="601" y="333"/>
              <a:ext cx="39" cy="249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713323" eaLnBrk="0" hangingPunct="0">
                <a:lnSpc>
                  <a:spcPct val="90000"/>
                </a:lnSpc>
                <a:defRPr/>
              </a:pPr>
              <a:endParaRPr lang="en-US" sz="1900" smtClean="0">
                <a:solidFill>
                  <a:srgbClr val="FFFFFF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79" name="Freeform 15"/>
            <p:cNvSpPr>
              <a:spLocks/>
            </p:cNvSpPr>
            <p:nvPr/>
          </p:nvSpPr>
          <p:spPr bwMode="invGray">
            <a:xfrm>
              <a:off x="711" y="407"/>
              <a:ext cx="39" cy="13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713323" eaLnBrk="0" hangingPunct="0">
                <a:lnSpc>
                  <a:spcPct val="90000"/>
                </a:lnSpc>
                <a:defRPr/>
              </a:pPr>
              <a:endParaRPr lang="en-US" sz="1900" smtClean="0">
                <a:solidFill>
                  <a:srgbClr val="FFFFFF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80" name="Freeform 16"/>
            <p:cNvSpPr>
              <a:spLocks/>
            </p:cNvSpPr>
            <p:nvPr/>
          </p:nvSpPr>
          <p:spPr bwMode="invGray">
            <a:xfrm>
              <a:off x="818" y="462"/>
              <a:ext cx="42" cy="81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713323" eaLnBrk="0" hangingPunct="0">
                <a:lnSpc>
                  <a:spcPct val="90000"/>
                </a:lnSpc>
                <a:defRPr/>
              </a:pPr>
              <a:endParaRPr lang="en-US" sz="1900" smtClean="0">
                <a:solidFill>
                  <a:srgbClr val="FFFFFF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81" name="Freeform 17"/>
            <p:cNvSpPr>
              <a:spLocks/>
            </p:cNvSpPr>
            <p:nvPr/>
          </p:nvSpPr>
          <p:spPr bwMode="invGray">
            <a:xfrm>
              <a:off x="928" y="407"/>
              <a:ext cx="39" cy="13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713323" eaLnBrk="0" hangingPunct="0">
                <a:lnSpc>
                  <a:spcPct val="90000"/>
                </a:lnSpc>
                <a:defRPr/>
              </a:pPr>
              <a:endParaRPr lang="en-US" sz="1900" smtClean="0">
                <a:solidFill>
                  <a:srgbClr val="FFFFFF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82" name="Freeform 18"/>
            <p:cNvSpPr>
              <a:spLocks/>
            </p:cNvSpPr>
            <p:nvPr/>
          </p:nvSpPr>
          <p:spPr bwMode="invGray">
            <a:xfrm>
              <a:off x="1037" y="333"/>
              <a:ext cx="40" cy="249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713323" eaLnBrk="0" hangingPunct="0">
                <a:lnSpc>
                  <a:spcPct val="90000"/>
                </a:lnSpc>
                <a:defRPr/>
              </a:pPr>
              <a:endParaRPr lang="en-US" sz="1900" smtClean="0">
                <a:solidFill>
                  <a:srgbClr val="FFFFFF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83" name="Freeform 19"/>
            <p:cNvSpPr>
              <a:spLocks/>
            </p:cNvSpPr>
            <p:nvPr/>
          </p:nvSpPr>
          <p:spPr bwMode="invGray">
            <a:xfrm>
              <a:off x="1145" y="407"/>
              <a:ext cx="39" cy="13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713323" eaLnBrk="0" hangingPunct="0">
                <a:lnSpc>
                  <a:spcPct val="90000"/>
                </a:lnSpc>
                <a:defRPr/>
              </a:pPr>
              <a:endParaRPr lang="en-US" sz="1900" smtClean="0">
                <a:solidFill>
                  <a:srgbClr val="FFFFFF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84" name="Freeform 20"/>
            <p:cNvSpPr>
              <a:spLocks/>
            </p:cNvSpPr>
            <p:nvPr/>
          </p:nvSpPr>
          <p:spPr bwMode="invGray">
            <a:xfrm>
              <a:off x="1254" y="462"/>
              <a:ext cx="40" cy="81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713323" eaLnBrk="0" hangingPunct="0">
                <a:lnSpc>
                  <a:spcPct val="90000"/>
                </a:lnSpc>
                <a:defRPr/>
              </a:pPr>
              <a:endParaRPr lang="en-US" sz="1900" smtClean="0">
                <a:solidFill>
                  <a:srgbClr val="FFFFFF"/>
                </a:solidFill>
                <a:latin typeface="Arial" charset="0"/>
                <a:ea typeface="+mn-ea"/>
                <a:cs typeface="+mn-cs"/>
              </a:endParaRPr>
            </a:p>
          </p:txBody>
        </p:sp>
      </p:grpSp>
      <p:sp>
        <p:nvSpPr>
          <p:cNvPr id="38" name="Rectangle 7"/>
          <p:cNvSpPr>
            <a:spLocks noChangeArrowheads="1"/>
          </p:cNvSpPr>
          <p:nvPr userDrawn="1"/>
        </p:nvSpPr>
        <p:spPr bwMode="ltGray">
          <a:xfrm>
            <a:off x="8673622" y="5488088"/>
            <a:ext cx="207747" cy="14163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4065" tIns="32032" rIns="64065" bIns="32032" anchor="b">
            <a:spAutoFit/>
          </a:bodyPr>
          <a:lstStyle/>
          <a:p>
            <a:pPr algn="r" defTabSz="635304" fontAlgn="auto">
              <a:spcBef>
                <a:spcPts val="0"/>
              </a:spcBef>
              <a:spcAft>
                <a:spcPts val="0"/>
              </a:spcAft>
            </a:pPr>
            <a:fld id="{DFCF27A5-1A5B-48D3-A060-2758FFBB1ADD}" type="slidenum">
              <a:rPr lang="en-US" sz="500">
                <a:solidFill>
                  <a:srgbClr val="FFFFFF"/>
                </a:solidFill>
                <a:latin typeface="Arial"/>
                <a:ea typeface="+mn-ea"/>
                <a:cs typeface="+mn-cs"/>
              </a:rPr>
              <a:pPr algn="r" defTabSz="635304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sz="500" dirty="0">
              <a:solidFill>
                <a:srgbClr val="FFFFFF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39" name="Text Placeholder 38"/>
          <p:cNvSpPr>
            <a:spLocks noGrp="1"/>
          </p:cNvSpPr>
          <p:nvPr>
            <p:ph type="body" sz="quarter" idx="10" hasCustomPrompt="1"/>
          </p:nvPr>
        </p:nvSpPr>
        <p:spPr>
          <a:xfrm>
            <a:off x="235805" y="3985631"/>
            <a:ext cx="8112650" cy="320146"/>
          </a:xfrm>
        </p:spPr>
        <p:txBody>
          <a:bodyPr/>
          <a:lstStyle>
            <a:lvl1pPr marL="0" indent="0">
              <a:buFontTx/>
              <a:buNone/>
              <a:defRPr lang="en-US" sz="14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>
              <a:buFontTx/>
              <a:buNone/>
              <a:defRPr lang="en-US" sz="16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6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6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6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Presenter Title</a:t>
            </a:r>
            <a:endParaRPr lang="en-US" dirty="0"/>
          </a:p>
        </p:txBody>
      </p:sp>
      <p:sp>
        <p:nvSpPr>
          <p:cNvPr id="41" name="Text Placeholder 40"/>
          <p:cNvSpPr>
            <a:spLocks noGrp="1"/>
          </p:cNvSpPr>
          <p:nvPr>
            <p:ph type="body" sz="quarter" idx="11" hasCustomPrompt="1"/>
          </p:nvPr>
        </p:nvSpPr>
        <p:spPr>
          <a:xfrm>
            <a:off x="235805" y="4394376"/>
            <a:ext cx="8112650" cy="320146"/>
          </a:xfrm>
        </p:spPr>
        <p:txBody>
          <a:bodyPr/>
          <a:lstStyle>
            <a:lvl1pPr marL="0" indent="0">
              <a:buFontTx/>
              <a:buNone/>
              <a:defRPr lang="en-US" sz="11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>
              <a:buFontTx/>
              <a:buNone/>
              <a:defRPr lang="en-US" sz="16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6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6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6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Date</a:t>
            </a:r>
            <a:endParaRPr lang="en-US" dirty="0"/>
          </a:p>
        </p:txBody>
      </p:sp>
      <p:sp>
        <p:nvSpPr>
          <p:cNvPr id="33" name="Rectangle 4"/>
          <p:cNvSpPr>
            <a:spLocks noChangeArrowheads="1"/>
          </p:cNvSpPr>
          <p:nvPr userDrawn="1"/>
        </p:nvSpPr>
        <p:spPr bwMode="ltGray">
          <a:xfrm>
            <a:off x="265666" y="5488539"/>
            <a:ext cx="3420515" cy="146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4065" tIns="32032" rIns="64065" bIns="32032" anchor="b" anchorCtr="0">
            <a:spAutoFit/>
          </a:bodyPr>
          <a:lstStyle/>
          <a:p>
            <a:pPr algn="l" defTabSz="635304" fontAlgn="auto">
              <a:spcBef>
                <a:spcPts val="0"/>
              </a:spcBef>
              <a:spcAft>
                <a:spcPts val="0"/>
              </a:spcAft>
            </a:pPr>
            <a:r>
              <a:rPr lang="en-US" sz="500" dirty="0" err="1" smtClean="0">
                <a:solidFill>
                  <a:srgbClr val="FFFFFF"/>
                </a:solidFill>
                <a:latin typeface="Arial"/>
                <a:ea typeface="+mn-ea"/>
                <a:cs typeface="+mn-cs"/>
              </a:rPr>
              <a:t>C97</a:t>
            </a:r>
            <a:r>
              <a:rPr lang="en-US" sz="500" dirty="0" smtClean="0">
                <a:solidFill>
                  <a:srgbClr val="FFFFFF"/>
                </a:solidFill>
                <a:latin typeface="Arial"/>
                <a:ea typeface="+mn-ea"/>
                <a:cs typeface="+mn-cs"/>
              </a:rPr>
              <a:t>-708996-00 © 2012 Cisco and/or its affiliates. All rights reserved.</a:t>
            </a:r>
            <a:endParaRPr lang="en-US" sz="500" dirty="0">
              <a:solidFill>
                <a:srgbClr val="FFFFFF"/>
              </a:solidFill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71360426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segue texture.jpg"/>
          <p:cNvPicPr>
            <a:picLocks noChangeAspect="1"/>
          </p:cNvPicPr>
          <p:nvPr userDrawn="1"/>
        </p:nvPicPr>
        <p:blipFill>
          <a:blip r:embed="rId2" cstate="print"/>
          <a:srcRect r="2996"/>
          <a:stretch>
            <a:fillRect/>
          </a:stretch>
        </p:blipFill>
        <p:spPr>
          <a:xfrm>
            <a:off x="333375" y="2588949"/>
            <a:ext cx="8477250" cy="2865438"/>
          </a:xfrm>
          <a:prstGeom prst="rect">
            <a:avLst/>
          </a:prstGeom>
        </p:spPr>
      </p:pic>
      <p:sp>
        <p:nvSpPr>
          <p:cNvPr id="27" name="Rectangle 3"/>
          <p:cNvSpPr>
            <a:spLocks noChangeArrowheads="1"/>
          </p:cNvSpPr>
          <p:nvPr userDrawn="1"/>
        </p:nvSpPr>
        <p:spPr bwMode="white">
          <a:xfrm>
            <a:off x="0" y="0"/>
            <a:ext cx="9144000" cy="148167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lIns="71332" tIns="35666" rIns="71332" bIns="35666" anchor="ctr"/>
          <a:lstStyle/>
          <a:p>
            <a:pPr algn="l" defTabSz="713323" fontAlgn="auto">
              <a:spcBef>
                <a:spcPts val="0"/>
              </a:spcBef>
              <a:spcAft>
                <a:spcPts val="0"/>
              </a:spcAft>
            </a:pPr>
            <a:endParaRPr lang="en-US" sz="140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47" name="Rectangle 3"/>
          <p:cNvSpPr>
            <a:spLocks noChangeArrowheads="1"/>
          </p:cNvSpPr>
          <p:nvPr userDrawn="1"/>
        </p:nvSpPr>
        <p:spPr bwMode="hidden">
          <a:xfrm>
            <a:off x="0" y="0"/>
            <a:ext cx="9144000" cy="148167"/>
          </a:xfrm>
          <a:prstGeom prst="rect">
            <a:avLst/>
          </a:prstGeom>
          <a:solidFill>
            <a:srgbClr val="08252E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lIns="71332" tIns="35666" rIns="71332" bIns="35666" anchor="ctr"/>
          <a:lstStyle/>
          <a:p>
            <a:pPr algn="l" defTabSz="713323" fontAlgn="auto">
              <a:spcBef>
                <a:spcPts val="0"/>
              </a:spcBef>
              <a:spcAft>
                <a:spcPts val="0"/>
              </a:spcAft>
            </a:pPr>
            <a:endParaRPr lang="en-US" sz="140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pic>
        <p:nvPicPr>
          <p:cNvPr id="16" name="Picture 15" descr="segue texture.jpg"/>
          <p:cNvPicPr>
            <a:picLocks noChangeAspect="1"/>
          </p:cNvPicPr>
          <p:nvPr userDrawn="1"/>
        </p:nvPicPr>
        <p:blipFill>
          <a:blip r:embed="rId2" cstate="print"/>
          <a:srcRect t="95236" r="2996"/>
          <a:stretch>
            <a:fillRect/>
          </a:stretch>
        </p:blipFill>
        <p:spPr>
          <a:xfrm>
            <a:off x="333375" y="5317880"/>
            <a:ext cx="8477250" cy="136507"/>
          </a:xfrm>
          <a:prstGeom prst="rect">
            <a:avLst/>
          </a:prstGeom>
        </p:spPr>
      </p:pic>
      <p:sp>
        <p:nvSpPr>
          <p:cNvPr id="31" name="Rectangle 30"/>
          <p:cNvSpPr/>
          <p:nvPr userDrawn="1"/>
        </p:nvSpPr>
        <p:spPr>
          <a:xfrm>
            <a:off x="217358" y="2519084"/>
            <a:ext cx="8694295" cy="2798164"/>
          </a:xfrm>
          <a:prstGeom prst="rect">
            <a:avLst/>
          </a:prstGeom>
          <a:solidFill>
            <a:srgbClr val="0825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332" tIns="35666" rIns="71332" bIns="35666" rtlCol="0" anchor="ctr"/>
          <a:lstStyle/>
          <a:p>
            <a:pPr defTabSz="713323" fontAlgn="auto">
              <a:spcBef>
                <a:spcPts val="0"/>
              </a:spcBef>
              <a:spcAft>
                <a:spcPts val="0"/>
              </a:spcAft>
            </a:pPr>
            <a:endParaRPr lang="en-US" sz="14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21393" y="347601"/>
            <a:ext cx="8112125" cy="2005868"/>
          </a:xfrm>
        </p:spPr>
        <p:txBody>
          <a:bodyPr/>
          <a:lstStyle>
            <a:lvl1pPr algn="l" defTabSz="713323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42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Presentation Title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853806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4.81481E-6 L -1.94444E-6 -0.48102 " pathEditMode="relative" rAng="0" ptsTypes="AA">
                                      <p:cBhvr>
                                        <p:cTn id="9" dur="16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4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2" grpId="0"/>
    </p:bldLst>
  </p:timing>
</p:sldLayout>
</file>

<file path=ppt/slideLayouts/slideLayout4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segue texture.jpg"/>
          <p:cNvPicPr>
            <a:picLocks noChangeAspect="1"/>
          </p:cNvPicPr>
          <p:nvPr userDrawn="1"/>
        </p:nvPicPr>
        <p:blipFill>
          <a:blip r:embed="rId2" cstate="print"/>
          <a:srcRect r="2996"/>
          <a:stretch>
            <a:fillRect/>
          </a:stretch>
        </p:blipFill>
        <p:spPr>
          <a:xfrm>
            <a:off x="333375" y="2588949"/>
            <a:ext cx="8477250" cy="2865438"/>
          </a:xfrm>
          <a:prstGeom prst="rect">
            <a:avLst/>
          </a:prstGeom>
        </p:spPr>
      </p:pic>
      <p:sp>
        <p:nvSpPr>
          <p:cNvPr id="27" name="Rectangle 3"/>
          <p:cNvSpPr>
            <a:spLocks noChangeArrowheads="1"/>
          </p:cNvSpPr>
          <p:nvPr userDrawn="1"/>
        </p:nvSpPr>
        <p:spPr bwMode="white">
          <a:xfrm>
            <a:off x="0" y="0"/>
            <a:ext cx="9144000" cy="148167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lIns="71332" tIns="35666" rIns="71332" bIns="35666" anchor="ctr"/>
          <a:lstStyle/>
          <a:p>
            <a:pPr algn="l" defTabSz="713323" fontAlgn="auto">
              <a:spcBef>
                <a:spcPts val="0"/>
              </a:spcBef>
              <a:spcAft>
                <a:spcPts val="0"/>
              </a:spcAft>
            </a:pPr>
            <a:endParaRPr lang="en-US" sz="140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47" name="Rectangle 3"/>
          <p:cNvSpPr>
            <a:spLocks noChangeArrowheads="1"/>
          </p:cNvSpPr>
          <p:nvPr userDrawn="1"/>
        </p:nvSpPr>
        <p:spPr bwMode="hidden">
          <a:xfrm>
            <a:off x="0" y="0"/>
            <a:ext cx="9144000" cy="148167"/>
          </a:xfrm>
          <a:prstGeom prst="rect">
            <a:avLst/>
          </a:prstGeom>
          <a:solidFill>
            <a:srgbClr val="08252E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lIns="71332" tIns="35666" rIns="71332" bIns="35666" anchor="ctr"/>
          <a:lstStyle/>
          <a:p>
            <a:pPr algn="l" defTabSz="713323" fontAlgn="auto">
              <a:spcBef>
                <a:spcPts val="0"/>
              </a:spcBef>
              <a:spcAft>
                <a:spcPts val="0"/>
              </a:spcAft>
            </a:pPr>
            <a:endParaRPr lang="en-US" sz="140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31" name="Rectangle 30"/>
          <p:cNvSpPr/>
          <p:nvPr userDrawn="1"/>
        </p:nvSpPr>
        <p:spPr>
          <a:xfrm>
            <a:off x="217358" y="2519083"/>
            <a:ext cx="8694295" cy="1433792"/>
          </a:xfrm>
          <a:prstGeom prst="rect">
            <a:avLst/>
          </a:prstGeom>
          <a:solidFill>
            <a:srgbClr val="0825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332" tIns="35666" rIns="71332" bIns="35666" rtlCol="0" anchor="ctr"/>
          <a:lstStyle/>
          <a:p>
            <a:pPr defTabSz="713323" fontAlgn="auto">
              <a:spcBef>
                <a:spcPts val="0"/>
              </a:spcBef>
              <a:spcAft>
                <a:spcPts val="0"/>
              </a:spcAft>
            </a:pPr>
            <a:endParaRPr lang="en-US" sz="14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21393" y="1478784"/>
            <a:ext cx="8112125" cy="2005868"/>
          </a:xfrm>
        </p:spPr>
        <p:txBody>
          <a:bodyPr/>
          <a:lstStyle>
            <a:lvl1pPr algn="l" defTabSz="713323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42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Presentation Title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6986406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solid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ounded Rectangle 4"/>
          <p:cNvSpPr/>
          <p:nvPr/>
        </p:nvSpPr>
        <p:spPr>
          <a:xfrm>
            <a:off x="1824040" y="-2975240"/>
            <a:ext cx="1728787" cy="1167870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  <a:alpha val="18000"/>
                </a:scheme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2" y="-531813"/>
            <a:ext cx="1730375" cy="679053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  <a:alpha val="18000"/>
                </a:scheme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7" name="Rounded Rectangle 6"/>
          <p:cNvSpPr/>
          <p:nvPr/>
        </p:nvSpPr>
        <p:spPr>
          <a:xfrm rot="10800000">
            <a:off x="1014415" y="3540125"/>
            <a:ext cx="1728787" cy="679053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6584952" y="-2427553"/>
            <a:ext cx="1730375" cy="679053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>
                  <a:lumMod val="75000"/>
                  <a:alpha val="28000"/>
                </a:schemeClr>
              </a:gs>
              <a:gs pos="100000">
                <a:schemeClr val="accent4">
                  <a:lumMod val="75000"/>
                  <a:alpha val="29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8105775" y="4749271"/>
            <a:ext cx="1728788" cy="679053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>
                  <a:lumMod val="75000"/>
                  <a:alpha val="28000"/>
                </a:schemeClr>
              </a:gs>
              <a:gs pos="100000">
                <a:schemeClr val="accent4">
                  <a:lumMod val="75000"/>
                  <a:alpha val="29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" name="Rounded Rectangle 9"/>
          <p:cNvSpPr/>
          <p:nvPr/>
        </p:nvSpPr>
        <p:spPr>
          <a:xfrm rot="10800000">
            <a:off x="3035302" y="1263387"/>
            <a:ext cx="1730375" cy="679053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grpSp>
        <p:nvGrpSpPr>
          <p:cNvPr id="11" name="Group 38"/>
          <p:cNvGrpSpPr/>
          <p:nvPr/>
        </p:nvGrpSpPr>
        <p:grpSpPr>
          <a:xfrm>
            <a:off x="341314" y="259293"/>
            <a:ext cx="829170" cy="365298"/>
            <a:chOff x="609600" y="528537"/>
            <a:chExt cx="1444734" cy="763789"/>
          </a:xfrm>
          <a:solidFill>
            <a:schemeClr val="bg1"/>
          </a:solidFill>
        </p:grpSpPr>
        <p:sp>
          <p:nvSpPr>
            <p:cNvPr id="12" name="Rectangle 11"/>
            <p:cNvSpPr>
              <a:spLocks noChangeArrowheads="1"/>
            </p:cNvSpPr>
            <p:nvPr/>
          </p:nvSpPr>
          <p:spPr bwMode="black">
            <a:xfrm>
              <a:off x="1016578" y="1035681"/>
              <a:ext cx="65914" cy="24973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black">
            <a:xfrm>
              <a:off x="1400563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14" name="Freeform 13"/>
            <p:cNvSpPr>
              <a:spLocks/>
            </p:cNvSpPr>
            <p:nvPr/>
          </p:nvSpPr>
          <p:spPr bwMode="black">
            <a:xfrm>
              <a:off x="740661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15" name="Freeform 14"/>
            <p:cNvSpPr>
              <a:spLocks noEditPoints="1"/>
            </p:cNvSpPr>
            <p:nvPr/>
          </p:nvSpPr>
          <p:spPr bwMode="black">
            <a:xfrm>
              <a:off x="1660385" y="1028765"/>
              <a:ext cx="262122" cy="263561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16" name="Freeform 15"/>
            <p:cNvSpPr>
              <a:spLocks/>
            </p:cNvSpPr>
            <p:nvPr/>
          </p:nvSpPr>
          <p:spPr bwMode="black">
            <a:xfrm>
              <a:off x="1167566" y="1028765"/>
              <a:ext cx="170916" cy="263561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17" name="Freeform 16"/>
            <p:cNvSpPr>
              <a:spLocks/>
            </p:cNvSpPr>
            <p:nvPr/>
          </p:nvSpPr>
          <p:spPr bwMode="black">
            <a:xfrm>
              <a:off x="609600" y="732931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18" name="Freeform 17"/>
            <p:cNvSpPr>
              <a:spLocks/>
            </p:cNvSpPr>
            <p:nvPr/>
          </p:nvSpPr>
          <p:spPr bwMode="black">
            <a:xfrm>
              <a:off x="783581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19" name="Freeform 18"/>
            <p:cNvSpPr>
              <a:spLocks/>
            </p:cNvSpPr>
            <p:nvPr/>
          </p:nvSpPr>
          <p:spPr bwMode="black">
            <a:xfrm>
              <a:off x="954497" y="528537"/>
              <a:ext cx="62081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20" name="Freeform 19"/>
            <p:cNvSpPr>
              <a:spLocks/>
            </p:cNvSpPr>
            <p:nvPr/>
          </p:nvSpPr>
          <p:spPr bwMode="black">
            <a:xfrm>
              <a:off x="1128478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21" name="Freeform 20"/>
            <p:cNvSpPr>
              <a:spLocks/>
            </p:cNvSpPr>
            <p:nvPr/>
          </p:nvSpPr>
          <p:spPr bwMode="black">
            <a:xfrm>
              <a:off x="1298627" y="732931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22" name="Freeform 21"/>
            <p:cNvSpPr>
              <a:spLocks/>
            </p:cNvSpPr>
            <p:nvPr/>
          </p:nvSpPr>
          <p:spPr bwMode="black">
            <a:xfrm>
              <a:off x="1472608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23" name="Freeform 22"/>
            <p:cNvSpPr>
              <a:spLocks/>
            </p:cNvSpPr>
            <p:nvPr/>
          </p:nvSpPr>
          <p:spPr bwMode="black">
            <a:xfrm>
              <a:off x="1646590" y="528537"/>
              <a:ext cx="62848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24" name="Freeform 23"/>
            <p:cNvSpPr>
              <a:spLocks/>
            </p:cNvSpPr>
            <p:nvPr/>
          </p:nvSpPr>
          <p:spPr bwMode="black">
            <a:xfrm>
              <a:off x="1817505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25" name="Freeform 24"/>
            <p:cNvSpPr>
              <a:spLocks/>
            </p:cNvSpPr>
            <p:nvPr/>
          </p:nvSpPr>
          <p:spPr bwMode="black">
            <a:xfrm>
              <a:off x="1991486" y="732931"/>
              <a:ext cx="62848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26" name="Rectangle 5"/>
          <p:cNvSpPr>
            <a:spLocks noChangeArrowheads="1"/>
          </p:cNvSpPr>
          <p:nvPr/>
        </p:nvSpPr>
        <p:spPr bwMode="ltGray">
          <a:xfrm>
            <a:off x="7986492" y="5457729"/>
            <a:ext cx="589185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dirty="0">
                <a:solidFill>
                  <a:srgbClr val="FFFFFF"/>
                </a:solidFill>
                <a:latin typeface="Arial"/>
                <a:ea typeface="+mn-ea"/>
                <a:cs typeface="+mn-cs"/>
              </a:rPr>
              <a:t>Cisco Public</a:t>
            </a:r>
          </a:p>
        </p:txBody>
      </p:sp>
      <p:sp>
        <p:nvSpPr>
          <p:cNvPr id="27" name="Rectangle 7"/>
          <p:cNvSpPr>
            <a:spLocks noChangeArrowheads="1"/>
          </p:cNvSpPr>
          <p:nvPr/>
        </p:nvSpPr>
        <p:spPr bwMode="ltGray">
          <a:xfrm>
            <a:off x="8650757" y="5455083"/>
            <a:ext cx="259881" cy="1752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  <a:defRPr/>
            </a:pPr>
            <a:fld id="{DB116243-37D1-5D42-8FC2-5FBE3367C6BC}" type="slidenum">
              <a:rPr lang="en-US" sz="600">
                <a:solidFill>
                  <a:srgbClr val="FFFFFF"/>
                </a:solidFill>
                <a:latin typeface="Arial"/>
                <a:ea typeface="+mn-ea"/>
                <a:cs typeface="+mn-cs"/>
              </a:rPr>
              <a:pPr algn="r" defTabSz="814333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dirty="0">
              <a:solidFill>
                <a:srgbClr val="FFFFFF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28" name="Rectangle 4"/>
          <p:cNvSpPr>
            <a:spLocks noChangeArrowheads="1"/>
          </p:cNvSpPr>
          <p:nvPr/>
        </p:nvSpPr>
        <p:spPr bwMode="ltGray">
          <a:xfrm>
            <a:off x="250827" y="5459053"/>
            <a:ext cx="3421063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2119" tIns="41058" rIns="82119" bIns="41058" anchor="b">
            <a:spAutoFit/>
          </a:bodyPr>
          <a:lstStyle/>
          <a:p>
            <a:pPr algn="l" defTabSz="81433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dirty="0">
                <a:solidFill>
                  <a:srgbClr val="FFFFFF"/>
                </a:solidFill>
                <a:latin typeface="Arial"/>
                <a:ea typeface="+mn-ea"/>
                <a:cs typeface="+mn-cs"/>
              </a:rPr>
              <a:t>© 2011 Cisco and/or its affiliates. All rights reserved.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1395" y="1030575"/>
            <a:ext cx="8112125" cy="2432316"/>
          </a:xfrm>
        </p:spPr>
        <p:txBody>
          <a:bodyPr/>
          <a:lstStyle>
            <a:lvl1pPr>
              <a:lnSpc>
                <a:spcPct val="90000"/>
              </a:lnSpc>
              <a:defRPr sz="6000" b="0" spc="-2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6383" y="3720058"/>
            <a:ext cx="8112126" cy="320146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 marL="4571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1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3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0670537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repeatCount="indefinite" accel="50000" decel="50000" autoRev="1" fill="remove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2.77778E-6 -2.22045E-16 L -2.77778E-6 -1.425 " pathEditMode="fixed" rAng="0" ptsTypes="AA">
                                      <p:cBhvr>
                                        <p:cTn id="6" dur="4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1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-2.96296E-6 L 3.05556E-6 0.88611 " pathEditMode="fixed" rAng="0" ptsTypes="AA">
                                      <p:cBhvr>
                                        <p:cTn id="8" dur="4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4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4" presetClass="path" presetSubtype="0" repeatCount="indefinite" accel="50000" decel="50000" autoRev="1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animMotion origin="layout" path="M -2.5E-6 3.7037E-6 L -2.5E-6 -1.33195 " pathEditMode="fixed" rAng="0" ptsTypes="AA">
                                      <p:cBhvr>
                                        <p:cTn id="10" dur="4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66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4" presetClass="path" presetSubtype="0" repeatCount="indefinite" accel="50000" decel="50000" autoRev="1" fill="hold" grpId="0" nodeType="withEffect">
                                  <p:stCondLst>
                                    <p:cond delay="3600"/>
                                  </p:stCondLst>
                                  <p:childTnLst>
                                    <p:animMotion origin="layout" path="M -1.94444E-6 4.07407E-6 L -1.94444E-6 -1.42084 " pathEditMode="fixed" rAng="0" ptsTypes="AA">
                                      <p:cBhvr>
                                        <p:cTn id="12" dur="4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1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ccel="50000" decel="50000" autoRev="1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1.94444E-6 4.07407E-6 L 1.94444E-6 0.81944 " pathEditMode="fixed" rAng="0" ptsTypes="AA">
                                      <p:cBhvr>
                                        <p:cTn id="14" dur="4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1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repeatCount="indefinite" accel="50000" decel="50000" autoRev="1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animMotion origin="layout" path="M -3.61111E-6 2.59259E-6 L -3.61111E-6 1.19028 " pathEditMode="fixed" rAng="0" ptsTypes="AA">
                                      <p:cBhvr>
                                        <p:cTn id="16" dur="4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Layout>
</file>

<file path=ppt/slideLayouts/slideLayout4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1160198"/>
            <a:ext cx="9144000" cy="41529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50000"/>
                </a:schemeClr>
              </a:gs>
              <a:gs pos="100000">
                <a:schemeClr val="accent3">
                  <a:lumMod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332" tIns="35666" rIns="71332" bIns="35666" rtlCol="0" anchor="ctr"/>
          <a:lstStyle/>
          <a:p>
            <a:pPr defTabSz="713323" fontAlgn="auto">
              <a:spcBef>
                <a:spcPts val="0"/>
              </a:spcBef>
              <a:spcAft>
                <a:spcPts val="0"/>
              </a:spcAft>
            </a:pPr>
            <a:endParaRPr lang="en-US" sz="14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702" y="360179"/>
            <a:ext cx="8580923" cy="698500"/>
          </a:xfrm>
        </p:spPr>
        <p:txBody>
          <a:bodyPr/>
          <a:lstStyle>
            <a:lvl1pPr algn="l" defTabSz="713323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28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33232" y="1120140"/>
            <a:ext cx="8570912" cy="4137660"/>
          </a:xfrm>
        </p:spPr>
        <p:txBody>
          <a:bodyPr>
            <a:noAutofit/>
          </a:bodyPr>
          <a:lstStyle>
            <a:lvl1pPr>
              <a:lnSpc>
                <a:spcPct val="95000"/>
              </a:lnSpc>
              <a:spcBef>
                <a:spcPts val="1155"/>
              </a:spcBef>
              <a:buClr>
                <a:srgbClr val="96CA4B"/>
              </a:buClr>
              <a:tabLst/>
              <a:defRPr sz="1700">
                <a:solidFill>
                  <a:schemeClr val="bg1"/>
                </a:solidFill>
                <a:latin typeface="+mj-lt"/>
              </a:defRPr>
            </a:lvl1pPr>
            <a:lvl2pPr>
              <a:lnSpc>
                <a:spcPct val="95000"/>
              </a:lnSpc>
              <a:spcBef>
                <a:spcPts val="468"/>
              </a:spcBef>
              <a:tabLst/>
              <a:defRPr>
                <a:solidFill>
                  <a:schemeClr val="bg1"/>
                </a:solidFill>
                <a:latin typeface="+mj-lt"/>
              </a:defRPr>
            </a:lvl2pPr>
            <a:lvl3pPr>
              <a:tabLst/>
              <a:defRPr>
                <a:solidFill>
                  <a:schemeClr val="bg1"/>
                </a:solidFill>
                <a:latin typeface="+mj-lt"/>
              </a:defRPr>
            </a:lvl3pPr>
            <a:lvl4pPr>
              <a:tabLst/>
              <a:defRPr>
                <a:solidFill>
                  <a:schemeClr val="bg1"/>
                </a:solidFill>
                <a:latin typeface="+mj-lt"/>
              </a:defRPr>
            </a:lvl4pPr>
            <a:lvl5pPr>
              <a:tabLst/>
              <a:defRPr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7442220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702" y="360179"/>
            <a:ext cx="8580923" cy="698500"/>
          </a:xfrm>
        </p:spPr>
        <p:txBody>
          <a:bodyPr/>
          <a:lstStyle>
            <a:lvl1pPr algn="l" defTabSz="713323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28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33232" y="1120140"/>
            <a:ext cx="8570912" cy="4137660"/>
          </a:xfrm>
        </p:spPr>
        <p:txBody>
          <a:bodyPr>
            <a:noAutofit/>
          </a:bodyPr>
          <a:lstStyle>
            <a:lvl1pPr>
              <a:lnSpc>
                <a:spcPct val="95000"/>
              </a:lnSpc>
              <a:spcBef>
                <a:spcPts val="1155"/>
              </a:spcBef>
              <a:buClr>
                <a:srgbClr val="96CA4B"/>
              </a:buClr>
              <a:tabLst/>
              <a:defRPr sz="1700">
                <a:solidFill>
                  <a:schemeClr val="bg1"/>
                </a:solidFill>
                <a:latin typeface="+mj-lt"/>
              </a:defRPr>
            </a:lvl1pPr>
            <a:lvl2pPr>
              <a:lnSpc>
                <a:spcPct val="95000"/>
              </a:lnSpc>
              <a:spcBef>
                <a:spcPts val="468"/>
              </a:spcBef>
              <a:tabLst/>
              <a:defRPr>
                <a:solidFill>
                  <a:schemeClr val="bg1"/>
                </a:solidFill>
                <a:latin typeface="+mj-lt"/>
              </a:defRPr>
            </a:lvl2pPr>
            <a:lvl3pPr>
              <a:tabLst/>
              <a:defRPr>
                <a:solidFill>
                  <a:schemeClr val="bg1"/>
                </a:solidFill>
                <a:latin typeface="+mj-lt"/>
              </a:defRPr>
            </a:lvl3pPr>
            <a:lvl4pPr>
              <a:tabLst/>
              <a:defRPr>
                <a:solidFill>
                  <a:schemeClr val="bg1"/>
                </a:solidFill>
                <a:latin typeface="+mj-lt"/>
              </a:defRPr>
            </a:lvl4pPr>
            <a:lvl5pPr>
              <a:tabLst/>
              <a:defRPr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059938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_Heav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29702" y="1116454"/>
            <a:ext cx="4021116" cy="4138083"/>
          </a:xfrm>
        </p:spPr>
        <p:txBody>
          <a:bodyPr>
            <a:noAutofit/>
          </a:bodyPr>
          <a:lstStyle>
            <a:lvl1pPr>
              <a:lnSpc>
                <a:spcPct val="95000"/>
              </a:lnSpc>
              <a:spcBef>
                <a:spcPts val="1155"/>
              </a:spcBef>
              <a:defRPr sz="1400">
                <a:solidFill>
                  <a:schemeClr val="bg1"/>
                </a:solidFill>
                <a:latin typeface="+mj-lt"/>
              </a:defRPr>
            </a:lvl1pPr>
            <a:lvl2pPr>
              <a:lnSpc>
                <a:spcPct val="95000"/>
              </a:lnSpc>
              <a:spcBef>
                <a:spcPts val="468"/>
              </a:spcBef>
              <a:defRPr sz="1100">
                <a:solidFill>
                  <a:schemeClr val="bg1"/>
                </a:solidFill>
                <a:latin typeface="+mj-lt"/>
              </a:defRPr>
            </a:lvl2pPr>
            <a:lvl3pPr>
              <a:defRPr sz="900">
                <a:solidFill>
                  <a:schemeClr val="bg1"/>
                </a:solidFill>
                <a:latin typeface="+mj-lt"/>
              </a:defRPr>
            </a:lvl3pPr>
            <a:lvl4pPr>
              <a:defRPr sz="900">
                <a:solidFill>
                  <a:schemeClr val="bg1"/>
                </a:solidFill>
                <a:latin typeface="+mj-lt"/>
              </a:defRPr>
            </a:lvl4pPr>
            <a:lvl5pPr>
              <a:defRPr sz="9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588185" y="1116454"/>
            <a:ext cx="4222440" cy="4138083"/>
          </a:xfrm>
        </p:spPr>
        <p:txBody>
          <a:bodyPr>
            <a:noAutofit/>
          </a:bodyPr>
          <a:lstStyle>
            <a:lvl1pPr>
              <a:lnSpc>
                <a:spcPct val="95000"/>
              </a:lnSpc>
              <a:spcBef>
                <a:spcPts val="1155"/>
              </a:spcBef>
              <a:defRPr sz="1400">
                <a:solidFill>
                  <a:schemeClr val="bg1"/>
                </a:solidFill>
                <a:latin typeface="+mj-lt"/>
              </a:defRPr>
            </a:lvl1pPr>
            <a:lvl2pPr>
              <a:lnSpc>
                <a:spcPct val="95000"/>
              </a:lnSpc>
              <a:spcBef>
                <a:spcPts val="468"/>
              </a:spcBef>
              <a:defRPr sz="1100">
                <a:solidFill>
                  <a:schemeClr val="bg1"/>
                </a:solidFill>
                <a:latin typeface="+mj-lt"/>
              </a:defRPr>
            </a:lvl2pPr>
            <a:lvl3pPr>
              <a:defRPr sz="900">
                <a:solidFill>
                  <a:schemeClr val="bg1"/>
                </a:solidFill>
                <a:latin typeface="+mj-lt"/>
              </a:defRPr>
            </a:lvl3pPr>
            <a:lvl4pPr>
              <a:defRPr sz="900">
                <a:solidFill>
                  <a:schemeClr val="bg1"/>
                </a:solidFill>
                <a:latin typeface="+mj-lt"/>
              </a:defRPr>
            </a:lvl4pPr>
            <a:lvl5pPr>
              <a:defRPr sz="9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29702" y="360179"/>
            <a:ext cx="8580923" cy="698500"/>
          </a:xfrm>
        </p:spPr>
        <p:txBody>
          <a:bodyPr/>
          <a:lstStyle>
            <a:lvl1pPr algn="l" defTabSz="713323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28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9264336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with pull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701" y="360179"/>
            <a:ext cx="8580923" cy="698500"/>
          </a:xfrm>
        </p:spPr>
        <p:txBody>
          <a:bodyPr/>
          <a:lstStyle>
            <a:lvl1pPr algn="l" defTabSz="713323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28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39713" y="1116454"/>
            <a:ext cx="4011105" cy="4138083"/>
          </a:xfrm>
        </p:spPr>
        <p:txBody>
          <a:bodyPr/>
          <a:lstStyle>
            <a:lvl1pPr>
              <a:lnSpc>
                <a:spcPct val="95000"/>
              </a:lnSpc>
              <a:spcBef>
                <a:spcPts val="1155"/>
              </a:spcBef>
              <a:defRPr sz="1700">
                <a:solidFill>
                  <a:schemeClr val="bg1"/>
                </a:solidFill>
                <a:latin typeface="+mj-lt"/>
              </a:defRPr>
            </a:lvl1pPr>
            <a:lvl2pPr>
              <a:lnSpc>
                <a:spcPct val="95000"/>
              </a:lnSpc>
              <a:spcBef>
                <a:spcPts val="468"/>
              </a:spcBef>
              <a:defRPr>
                <a:solidFill>
                  <a:schemeClr val="bg1"/>
                </a:solidFill>
                <a:latin typeface="+mj-lt"/>
              </a:defRPr>
            </a:lvl2pPr>
            <a:lvl3pPr>
              <a:defRPr>
                <a:solidFill>
                  <a:schemeClr val="bg1"/>
                </a:solidFill>
                <a:latin typeface="+mj-lt"/>
              </a:defRPr>
            </a:lvl3pPr>
            <a:lvl4pPr>
              <a:defRPr>
                <a:solidFill>
                  <a:schemeClr val="bg1"/>
                </a:solidFill>
                <a:latin typeface="+mj-lt"/>
              </a:defRPr>
            </a:lvl4pPr>
            <a:lvl5pPr>
              <a:defRPr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5221224" y="1456404"/>
            <a:ext cx="3236976" cy="538609"/>
          </a:xfrm>
        </p:spPr>
        <p:txBody>
          <a:bodyPr>
            <a:noAutofit/>
          </a:bodyPr>
          <a:lstStyle>
            <a:lvl1pPr marL="89165" indent="-89165" algn="l" defTabSz="713323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1600" b="0" kern="1200" spc="0" baseline="0" dirty="0" smtClean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  <a:lvl2pPr marL="89165" indent="-89165" algn="l" defTabSz="713323" rtl="0" eaLnBrk="1" latinLnBrk="0" hangingPunct="1">
              <a:defRPr lang="en-US" sz="16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2pPr>
            <a:lvl3pPr marL="89165" indent="-89165" algn="l" defTabSz="713323" rtl="0" eaLnBrk="1" latinLnBrk="0" hangingPunct="1">
              <a:defRPr lang="en-US" sz="16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3pPr>
            <a:lvl4pPr marL="89165" indent="-89165" algn="l" defTabSz="713323" rtl="0" eaLnBrk="1" latinLnBrk="0" hangingPunct="1">
              <a:defRPr lang="en-US" sz="16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4pPr>
            <a:lvl5pPr marL="89165" indent="-89165" algn="l" defTabSz="713323" rtl="0" eaLnBrk="1" latinLnBrk="0" hangingPunct="1">
              <a:defRPr lang="en-US" sz="16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“This is the sample </a:t>
            </a:r>
            <a:br>
              <a:rPr lang="en-US" dirty="0" smtClean="0"/>
            </a:br>
            <a:r>
              <a:rPr lang="en-US" dirty="0" smtClean="0"/>
              <a:t>pull quote.”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4" hasCustomPrompt="1"/>
          </p:nvPr>
        </p:nvSpPr>
        <p:spPr>
          <a:xfrm>
            <a:off x="5309475" y="3947160"/>
            <a:ext cx="3237819" cy="28194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200">
                <a:solidFill>
                  <a:schemeClr val="bg2">
                    <a:lumMod val="85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Source Name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422218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702" y="360179"/>
            <a:ext cx="8588861" cy="698500"/>
          </a:xfrm>
        </p:spPr>
        <p:txBody>
          <a:bodyPr/>
          <a:lstStyle>
            <a:lvl1pPr algn="l" defTabSz="713323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28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6692117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_2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9702" y="251460"/>
            <a:ext cx="4123944" cy="698500"/>
          </a:xfrm>
          <a:ln>
            <a:solidFill>
              <a:schemeClr val="bg1">
                <a:lumMod val="50000"/>
              </a:schemeClr>
            </a:solidFill>
          </a:ln>
        </p:spPr>
        <p:txBody>
          <a:bodyPr vert="horz" lIns="64199" tIns="35666" rIns="64199" bIns="35666" rtlCol="0" anchor="t" anchorCtr="0">
            <a:noAutofit/>
          </a:bodyPr>
          <a:lstStyle>
            <a:lvl1pPr algn="l" defTabSz="713323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28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Two Column</a:t>
            </a:r>
            <a:br>
              <a:rPr lang="en-US" dirty="0" smtClean="0"/>
            </a:br>
            <a:r>
              <a:rPr lang="en-US" dirty="0" smtClean="0"/>
              <a:t>Title Left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219455" y="1333500"/>
            <a:ext cx="4142232" cy="3771900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+mj-lt"/>
              </a:defRPr>
            </a:lvl1pPr>
            <a:lvl2pPr marL="495364" indent="-178331">
              <a:buClr>
                <a:schemeClr val="accent5"/>
              </a:buClr>
              <a:buFont typeface="Arial" pitchFamily="34" charset="0"/>
              <a:buChar char="•"/>
              <a:tabLst/>
              <a:defRPr>
                <a:solidFill>
                  <a:schemeClr val="bg1"/>
                </a:solidFill>
                <a:latin typeface="+mj-lt"/>
              </a:defRPr>
            </a:lvl2pPr>
          </a:lstStyle>
          <a:p>
            <a:pPr lvl="0"/>
            <a:r>
              <a:rPr lang="en-US" dirty="0" smtClean="0"/>
              <a:t>Body copy uses sentence capital letters only, size 20, left aligned</a:t>
            </a:r>
          </a:p>
          <a:p>
            <a:pPr lvl="1"/>
            <a:r>
              <a:rPr lang="en-US" dirty="0" smtClean="0"/>
              <a:t>Sub-bullets are size 18 </a:t>
            </a:r>
            <a:br>
              <a:rPr lang="en-US" dirty="0" smtClean="0"/>
            </a:br>
            <a:r>
              <a:rPr lang="en-US" dirty="0" smtClean="0"/>
              <a:t>and indented</a:t>
            </a:r>
          </a:p>
          <a:p>
            <a:pPr lvl="1"/>
            <a:r>
              <a:rPr lang="en-US" dirty="0" smtClean="0"/>
              <a:t>Hyperlink: www.cisco.com </a:t>
            </a:r>
          </a:p>
          <a:p>
            <a:pPr lvl="0"/>
            <a:r>
              <a:rPr lang="en-US" dirty="0" smtClean="0"/>
              <a:t>Use Cisco highlight color, bold, or both when emphasizing words, </a:t>
            </a:r>
            <a:br>
              <a:rPr lang="en-US" dirty="0" smtClean="0"/>
            </a:br>
            <a:r>
              <a:rPr lang="en-US" dirty="0" smtClean="0"/>
              <a:t>do not italicize; use yellow on the </a:t>
            </a:r>
            <a:br>
              <a:rPr lang="en-US" dirty="0" smtClean="0"/>
            </a:br>
            <a:r>
              <a:rPr lang="en-US" dirty="0" smtClean="0"/>
              <a:t>black template and red for the white template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2" hasCustomPrompt="1"/>
          </p:nvPr>
        </p:nvSpPr>
        <p:spPr>
          <a:xfrm>
            <a:off x="4818888" y="1333500"/>
            <a:ext cx="4005072" cy="3771900"/>
          </a:xfrm>
        </p:spPr>
        <p:txBody>
          <a:bodyPr/>
          <a:lstStyle>
            <a:lvl1pPr marL="0" indent="0">
              <a:buFontTx/>
              <a:buNone/>
              <a:defRPr>
                <a:solidFill>
                  <a:schemeClr val="bg1"/>
                </a:solidFill>
                <a:latin typeface="+mj-lt"/>
              </a:defRPr>
            </a:lvl1pPr>
            <a:lvl2pPr marL="495364" indent="-178331">
              <a:buClr>
                <a:srgbClr val="96CA4B"/>
              </a:buClr>
              <a:buFont typeface="Arial" pitchFamily="34" charset="0"/>
              <a:buChar char="•"/>
              <a:defRPr>
                <a:solidFill>
                  <a:schemeClr val="bg1"/>
                </a:solidFill>
                <a:latin typeface="+mj-lt"/>
              </a:defRPr>
            </a:lvl2pPr>
          </a:lstStyle>
          <a:p>
            <a:pPr lvl="0"/>
            <a:r>
              <a:rPr lang="en-US" dirty="0" smtClean="0"/>
              <a:t>Body copy uses sentence capital letters only, size 20, left aligned</a:t>
            </a:r>
          </a:p>
          <a:p>
            <a:pPr lvl="1"/>
            <a:r>
              <a:rPr lang="en-US" dirty="0" smtClean="0"/>
              <a:t>Sub-bullets are size 18 </a:t>
            </a:r>
            <a:br>
              <a:rPr lang="en-US" dirty="0" smtClean="0"/>
            </a:br>
            <a:r>
              <a:rPr lang="en-US" dirty="0" smtClean="0"/>
              <a:t>and indented</a:t>
            </a:r>
          </a:p>
          <a:p>
            <a:pPr lvl="1"/>
            <a:r>
              <a:rPr lang="en-US" dirty="0" smtClean="0"/>
              <a:t>Hyperlink: www.cisco.com </a:t>
            </a:r>
          </a:p>
          <a:p>
            <a:pPr lvl="0"/>
            <a:r>
              <a:rPr lang="en-US" dirty="0" smtClean="0"/>
              <a:t>Use Cisco highlight color, bold, or both when emphasizing words, do not italicize; use yellow on the black template and red for the white template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4822430" y="259080"/>
            <a:ext cx="3896359" cy="701040"/>
          </a:xfrm>
          <a:ln>
            <a:solidFill>
              <a:schemeClr val="bg1">
                <a:lumMod val="50000"/>
              </a:schemeClr>
            </a:solidFill>
          </a:ln>
        </p:spPr>
        <p:txBody>
          <a:bodyPr>
            <a:noAutofit/>
          </a:bodyPr>
          <a:lstStyle>
            <a:lvl1pPr marL="0" marR="0" indent="0" algn="l" defTabSz="713323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28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713323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Two Column</a:t>
            </a:r>
            <a:br>
              <a:rPr lang="en-US" dirty="0" smtClean="0"/>
            </a:br>
            <a:r>
              <a:rPr lang="en-US" dirty="0" smtClean="0"/>
              <a:t>Title Right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5055652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  <p:hf hdr="0" ftr="0" dt="0"/>
</p:sldLayout>
</file>

<file path=ppt/slideLayouts/slideLayout4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_3-Column Layout No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244476" y="1333501"/>
            <a:ext cx="2622550" cy="3659188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  <a:lvl2pPr>
              <a:defRPr>
                <a:solidFill>
                  <a:schemeClr val="bg1"/>
                </a:solidFill>
                <a:latin typeface="+mj-lt"/>
                <a:cs typeface="Arial" pitchFamily="34" charset="0"/>
              </a:defRPr>
            </a:lvl2pPr>
            <a:lvl3pPr>
              <a:defRPr>
                <a:solidFill>
                  <a:schemeClr val="bg1"/>
                </a:solidFill>
                <a:latin typeface="+mj-lt"/>
                <a:cs typeface="Arial" pitchFamily="34" charset="0"/>
              </a:defRPr>
            </a:lvl3pPr>
            <a:lvl4pPr>
              <a:defRPr>
                <a:solidFill>
                  <a:schemeClr val="bg1"/>
                </a:solidFill>
                <a:latin typeface="+mj-lt"/>
                <a:cs typeface="Arial" pitchFamily="34" charset="0"/>
              </a:defRPr>
            </a:lvl4pPr>
            <a:lvl5pPr>
              <a:defRPr>
                <a:solidFill>
                  <a:schemeClr val="bg1"/>
                </a:solidFill>
                <a:latin typeface="+mj-lt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5"/>
          </p:nvPr>
        </p:nvSpPr>
        <p:spPr>
          <a:xfrm>
            <a:off x="3292475" y="1333500"/>
            <a:ext cx="2593975" cy="3635375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  <a:lvl2pPr>
              <a:defRPr>
                <a:solidFill>
                  <a:schemeClr val="bg1"/>
                </a:solidFill>
                <a:latin typeface="+mj-lt"/>
                <a:cs typeface="Arial" pitchFamily="34" charset="0"/>
              </a:defRPr>
            </a:lvl2pPr>
            <a:lvl3pPr>
              <a:defRPr>
                <a:solidFill>
                  <a:schemeClr val="bg1"/>
                </a:solidFill>
                <a:latin typeface="+mj-lt"/>
                <a:cs typeface="Arial" pitchFamily="34" charset="0"/>
              </a:defRPr>
            </a:lvl3pPr>
            <a:lvl4pPr>
              <a:defRPr>
                <a:solidFill>
                  <a:schemeClr val="bg1"/>
                </a:solidFill>
                <a:latin typeface="+mj-lt"/>
                <a:cs typeface="Arial" pitchFamily="34" charset="0"/>
              </a:defRPr>
            </a:lvl4pPr>
            <a:lvl5pPr>
              <a:defRPr>
                <a:solidFill>
                  <a:schemeClr val="bg1"/>
                </a:solidFill>
                <a:latin typeface="+mj-lt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16"/>
          </p:nvPr>
        </p:nvSpPr>
        <p:spPr>
          <a:xfrm>
            <a:off x="6300789" y="1333501"/>
            <a:ext cx="2633662" cy="3611563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  <a:lvl2pPr>
              <a:defRPr>
                <a:solidFill>
                  <a:schemeClr val="bg1"/>
                </a:solidFill>
                <a:latin typeface="+mj-lt"/>
                <a:cs typeface="Arial" pitchFamily="34" charset="0"/>
              </a:defRPr>
            </a:lvl2pPr>
            <a:lvl3pPr>
              <a:defRPr>
                <a:solidFill>
                  <a:schemeClr val="bg1"/>
                </a:solidFill>
                <a:latin typeface="+mj-lt"/>
                <a:cs typeface="Arial" pitchFamily="34" charset="0"/>
              </a:defRPr>
            </a:lvl3pPr>
            <a:lvl4pPr>
              <a:defRPr>
                <a:solidFill>
                  <a:schemeClr val="bg1"/>
                </a:solidFill>
                <a:latin typeface="+mj-lt"/>
                <a:cs typeface="Arial" pitchFamily="34" charset="0"/>
              </a:defRPr>
            </a:lvl4pPr>
            <a:lvl5pPr>
              <a:defRPr>
                <a:solidFill>
                  <a:schemeClr val="bg1"/>
                </a:solidFill>
                <a:latin typeface="+mj-lt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7"/>
          </p:nvPr>
        </p:nvSpPr>
        <p:spPr>
          <a:xfrm>
            <a:off x="219513" y="83820"/>
            <a:ext cx="2668457" cy="960120"/>
          </a:xfrm>
          <a:ln>
            <a:solidFill>
              <a:schemeClr val="bg1">
                <a:lumMod val="50000"/>
              </a:schemeClr>
            </a:solidFill>
          </a:ln>
        </p:spPr>
        <p:txBody>
          <a:bodyPr anchor="b" anchorCtr="0">
            <a:noAutofit/>
          </a:bodyPr>
          <a:lstStyle>
            <a:lvl1pPr marL="0" marR="0" indent="0" algn="l" defTabSz="713323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2300" b="0" kern="1200" spc="0" baseline="0" dirty="0" smtClean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713323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Click to edit Master text styles</a:t>
            </a:r>
          </a:p>
        </p:txBody>
      </p:sp>
      <p:sp>
        <p:nvSpPr>
          <p:cNvPr id="22" name="Text Placeholder 17"/>
          <p:cNvSpPr>
            <a:spLocks noGrp="1"/>
          </p:cNvSpPr>
          <p:nvPr>
            <p:ph type="body" sz="quarter" idx="19"/>
          </p:nvPr>
        </p:nvSpPr>
        <p:spPr>
          <a:xfrm>
            <a:off x="3258399" y="83820"/>
            <a:ext cx="2599859" cy="960120"/>
          </a:xfrm>
          <a:ln>
            <a:solidFill>
              <a:schemeClr val="bg1">
                <a:lumMod val="50000"/>
              </a:schemeClr>
            </a:solidFill>
          </a:ln>
        </p:spPr>
        <p:txBody>
          <a:bodyPr anchor="b" anchorCtr="0">
            <a:noAutofit/>
          </a:bodyPr>
          <a:lstStyle>
            <a:lvl1pPr marL="0" marR="0" indent="0" algn="l" defTabSz="713323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2300" b="0" kern="1200" spc="0" baseline="0" smtClean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713323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Click to edit Master text styles</a:t>
            </a:r>
          </a:p>
        </p:txBody>
      </p:sp>
      <p:sp>
        <p:nvSpPr>
          <p:cNvPr id="23" name="Text Placeholder 17"/>
          <p:cNvSpPr>
            <a:spLocks noGrp="1"/>
          </p:cNvSpPr>
          <p:nvPr>
            <p:ph type="body" sz="quarter" idx="20"/>
          </p:nvPr>
        </p:nvSpPr>
        <p:spPr>
          <a:xfrm>
            <a:off x="6272202" y="83820"/>
            <a:ext cx="2634158" cy="960120"/>
          </a:xfrm>
          <a:ln>
            <a:solidFill>
              <a:schemeClr val="bg1">
                <a:lumMod val="50000"/>
              </a:schemeClr>
            </a:solidFill>
          </a:ln>
        </p:spPr>
        <p:txBody>
          <a:bodyPr anchor="b" anchorCtr="0">
            <a:noAutofit/>
          </a:bodyPr>
          <a:lstStyle>
            <a:lvl1pPr marL="0" marR="0" indent="0" algn="l" defTabSz="713323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2300" b="0" kern="1200" spc="0" baseline="0" smtClean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713323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55776667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/>
          <p:cNvSpPr>
            <a:spLocks noGrp="1"/>
          </p:cNvSpPr>
          <p:nvPr>
            <p:ph type="title" hasCustomPrompt="1"/>
          </p:nvPr>
        </p:nvSpPr>
        <p:spPr>
          <a:xfrm>
            <a:off x="246972" y="366425"/>
            <a:ext cx="8567244" cy="698500"/>
          </a:xfrm>
        </p:spPr>
        <p:txBody>
          <a:bodyPr/>
          <a:lstStyle>
            <a:lvl1pPr algn="l" defTabSz="713323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28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Slide Title Goes Here</a:t>
            </a:r>
            <a:endParaRPr lang="en-US" dirty="0"/>
          </a:p>
        </p:txBody>
      </p:sp>
      <p:sp>
        <p:nvSpPr>
          <p:cNvPr id="36" name="Chart Placeholder 35"/>
          <p:cNvSpPr>
            <a:spLocks noGrp="1"/>
          </p:cNvSpPr>
          <p:nvPr>
            <p:ph type="chart" sz="quarter" idx="10"/>
          </p:nvPr>
        </p:nvSpPr>
        <p:spPr>
          <a:xfrm>
            <a:off x="359764" y="1230313"/>
            <a:ext cx="8439461" cy="3587750"/>
          </a:xfrm>
        </p:spPr>
        <p:txBody>
          <a:bodyPr anchor="ctr" anchorCtr="1"/>
          <a:lstStyle>
            <a:lvl1pPr>
              <a:buNone/>
              <a:defRPr>
                <a:latin typeface="+mj-lt"/>
              </a:defRPr>
            </a:lvl1pPr>
          </a:lstStyle>
          <a:p>
            <a:r>
              <a:rPr lang="en-US" smtClean="0"/>
              <a:t>Click icon to add chart</a:t>
            </a:r>
            <a:endParaRPr lang="en-US"/>
          </a:p>
        </p:txBody>
      </p:sp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49467" y="5051763"/>
            <a:ext cx="7461250" cy="230833"/>
          </a:xfrm>
        </p:spPr>
        <p:txBody>
          <a:bodyPr wrap="square" anchor="b" anchorCtr="0">
            <a:noAutofit/>
          </a:bodyPr>
          <a:lstStyle>
            <a:lvl1pPr algn="l" defTabSz="627874">
              <a:lnSpc>
                <a:spcPct val="100000"/>
              </a:lnSpc>
              <a:spcBef>
                <a:spcPct val="50000"/>
              </a:spcBef>
              <a:buNone/>
              <a:defRPr sz="900">
                <a:solidFill>
                  <a:schemeClr val="bg2">
                    <a:lumMod val="85000"/>
                  </a:schemeClr>
                </a:solidFill>
                <a:latin typeface="+mj-lt"/>
              </a:defRPr>
            </a:lvl1pPr>
            <a:lvl2pPr>
              <a:buFont typeface="Arial" pitchFamily="34" charset="0"/>
              <a:buNone/>
              <a:defRPr sz="1100"/>
            </a:lvl2pPr>
            <a:lvl3pPr>
              <a:buFont typeface="Arial" pitchFamily="34" charset="0"/>
              <a:buNone/>
              <a:defRPr sz="1100"/>
            </a:lvl3pPr>
            <a:lvl4pPr>
              <a:buFont typeface="Arial" pitchFamily="34" charset="0"/>
              <a:buNone/>
              <a:defRPr sz="1100"/>
            </a:lvl4pPr>
            <a:lvl5pPr>
              <a:buFont typeface="Arial" pitchFamily="34" charset="0"/>
              <a:buNone/>
              <a:defRPr sz="1100"/>
            </a:lvl5pPr>
          </a:lstStyle>
          <a:p>
            <a:pPr lvl="0"/>
            <a:r>
              <a:rPr lang="en-US" dirty="0" smtClean="0"/>
              <a:t>Source: Placeholder for Notes Is 12 Points</a:t>
            </a:r>
          </a:p>
        </p:txBody>
      </p:sp>
    </p:spTree>
    <p:extLst>
      <p:ext uri="{BB962C8B-B14F-4D97-AF65-F5344CB8AC3E}">
        <p14:creationId xmlns:p14="http://schemas.microsoft.com/office/powerpoint/2010/main" val="495865201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title_photo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9702" y="4525203"/>
            <a:ext cx="8558698" cy="698500"/>
          </a:xfrm>
        </p:spPr>
        <p:txBody>
          <a:bodyPr vert="horz" lIns="64199" tIns="35666" rIns="64199" bIns="35666" rtlCol="0" anchor="b" anchorCtr="0">
            <a:noAutofit/>
          </a:bodyPr>
          <a:lstStyle>
            <a:lvl1pPr algn="l" defTabSz="713323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28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Slide Title Goes Here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46888" y="1333500"/>
            <a:ext cx="4005072" cy="3124200"/>
          </a:xfrm>
        </p:spPr>
        <p:txBody>
          <a:bodyPr anchor="ctr" anchorCtr="0">
            <a:noAutofit/>
          </a:bodyPr>
          <a:lstStyle>
            <a:lvl1pPr marL="0" indent="0">
              <a:buFontTx/>
              <a:buNone/>
              <a:defRPr sz="190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Simple text goes here and can wrap to accommodate more lines of information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4873752" y="1623060"/>
            <a:ext cx="3429000" cy="2491740"/>
          </a:xfrm>
        </p:spPr>
        <p:txBody>
          <a:bodyPr anchor="ctr" anchorCtr="1"/>
          <a:lstStyle>
            <a:lvl1pPr algn="ctr">
              <a:buFontTx/>
              <a:buNone/>
              <a:defRPr>
                <a:latin typeface="+mj-lt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9388575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9702" y="4525203"/>
            <a:ext cx="8558698" cy="698500"/>
          </a:xfrm>
        </p:spPr>
        <p:txBody>
          <a:bodyPr vert="horz" lIns="64199" tIns="35666" rIns="64199" bIns="35666" rtlCol="0" anchor="b" anchorCtr="0">
            <a:noAutofit/>
          </a:bodyPr>
          <a:lstStyle>
            <a:lvl1pPr algn="l" defTabSz="713323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28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Slide Title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1432263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Slide solid gradient_stat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ounded Rectangle 4"/>
          <p:cNvSpPr/>
          <p:nvPr/>
        </p:nvSpPr>
        <p:spPr>
          <a:xfrm>
            <a:off x="1824040" y="2756959"/>
            <a:ext cx="1728787" cy="1167870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  <a:alpha val="18000"/>
                </a:scheme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2" y="1030554"/>
            <a:ext cx="1730375" cy="679053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  <a:alpha val="18000"/>
                </a:scheme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7" name="Rounded Rectangle 6"/>
          <p:cNvSpPr/>
          <p:nvPr/>
        </p:nvSpPr>
        <p:spPr>
          <a:xfrm rot="10800000">
            <a:off x="1014415" y="3540125"/>
            <a:ext cx="1728787" cy="679053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6584952" y="-1713178"/>
            <a:ext cx="1730375" cy="679053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>
                  <a:lumMod val="75000"/>
                  <a:alpha val="28000"/>
                </a:schemeClr>
              </a:gs>
              <a:gs pos="100000">
                <a:schemeClr val="accent4">
                  <a:lumMod val="75000"/>
                  <a:alpha val="29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8105775" y="2320396"/>
            <a:ext cx="1728788" cy="678920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>
                  <a:lumMod val="75000"/>
                  <a:alpha val="28000"/>
                </a:schemeClr>
              </a:gs>
              <a:gs pos="100000">
                <a:schemeClr val="accent4">
                  <a:lumMod val="75000"/>
                  <a:alpha val="29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" name="Rounded Rectangle 9"/>
          <p:cNvSpPr/>
          <p:nvPr/>
        </p:nvSpPr>
        <p:spPr>
          <a:xfrm rot="10800000">
            <a:off x="3035302" y="145521"/>
            <a:ext cx="1730375" cy="679053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grpSp>
        <p:nvGrpSpPr>
          <p:cNvPr id="11" name="Group 38"/>
          <p:cNvGrpSpPr/>
          <p:nvPr/>
        </p:nvGrpSpPr>
        <p:grpSpPr>
          <a:xfrm>
            <a:off x="341314" y="259293"/>
            <a:ext cx="829170" cy="365298"/>
            <a:chOff x="609600" y="528537"/>
            <a:chExt cx="1444734" cy="763789"/>
          </a:xfrm>
          <a:solidFill>
            <a:schemeClr val="bg1"/>
          </a:solidFill>
        </p:grpSpPr>
        <p:sp>
          <p:nvSpPr>
            <p:cNvPr id="12" name="Rectangle 11"/>
            <p:cNvSpPr>
              <a:spLocks noChangeArrowheads="1"/>
            </p:cNvSpPr>
            <p:nvPr/>
          </p:nvSpPr>
          <p:spPr bwMode="black">
            <a:xfrm>
              <a:off x="1016578" y="1035681"/>
              <a:ext cx="65914" cy="24973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black">
            <a:xfrm>
              <a:off x="1400563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14" name="Freeform 13"/>
            <p:cNvSpPr>
              <a:spLocks/>
            </p:cNvSpPr>
            <p:nvPr/>
          </p:nvSpPr>
          <p:spPr bwMode="black">
            <a:xfrm>
              <a:off x="740661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15" name="Freeform 14"/>
            <p:cNvSpPr>
              <a:spLocks noEditPoints="1"/>
            </p:cNvSpPr>
            <p:nvPr/>
          </p:nvSpPr>
          <p:spPr bwMode="black">
            <a:xfrm>
              <a:off x="1660385" y="1028765"/>
              <a:ext cx="262122" cy="263561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16" name="Freeform 15"/>
            <p:cNvSpPr>
              <a:spLocks/>
            </p:cNvSpPr>
            <p:nvPr/>
          </p:nvSpPr>
          <p:spPr bwMode="black">
            <a:xfrm>
              <a:off x="1167566" y="1028765"/>
              <a:ext cx="170916" cy="263561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17" name="Freeform 16"/>
            <p:cNvSpPr>
              <a:spLocks/>
            </p:cNvSpPr>
            <p:nvPr/>
          </p:nvSpPr>
          <p:spPr bwMode="black">
            <a:xfrm>
              <a:off x="609600" y="732931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18" name="Freeform 17"/>
            <p:cNvSpPr>
              <a:spLocks/>
            </p:cNvSpPr>
            <p:nvPr/>
          </p:nvSpPr>
          <p:spPr bwMode="black">
            <a:xfrm>
              <a:off x="783581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19" name="Freeform 18"/>
            <p:cNvSpPr>
              <a:spLocks/>
            </p:cNvSpPr>
            <p:nvPr/>
          </p:nvSpPr>
          <p:spPr bwMode="black">
            <a:xfrm>
              <a:off x="954497" y="528537"/>
              <a:ext cx="62081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20" name="Freeform 19"/>
            <p:cNvSpPr>
              <a:spLocks/>
            </p:cNvSpPr>
            <p:nvPr/>
          </p:nvSpPr>
          <p:spPr bwMode="black">
            <a:xfrm>
              <a:off x="1128478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21" name="Freeform 20"/>
            <p:cNvSpPr>
              <a:spLocks/>
            </p:cNvSpPr>
            <p:nvPr/>
          </p:nvSpPr>
          <p:spPr bwMode="black">
            <a:xfrm>
              <a:off x="1298627" y="732931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22" name="Freeform 21"/>
            <p:cNvSpPr>
              <a:spLocks/>
            </p:cNvSpPr>
            <p:nvPr/>
          </p:nvSpPr>
          <p:spPr bwMode="black">
            <a:xfrm>
              <a:off x="1472608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23" name="Freeform 22"/>
            <p:cNvSpPr>
              <a:spLocks/>
            </p:cNvSpPr>
            <p:nvPr/>
          </p:nvSpPr>
          <p:spPr bwMode="black">
            <a:xfrm>
              <a:off x="1646590" y="528537"/>
              <a:ext cx="62848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24" name="Freeform 23"/>
            <p:cNvSpPr>
              <a:spLocks/>
            </p:cNvSpPr>
            <p:nvPr/>
          </p:nvSpPr>
          <p:spPr bwMode="black">
            <a:xfrm>
              <a:off x="1817505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25" name="Freeform 24"/>
            <p:cNvSpPr>
              <a:spLocks/>
            </p:cNvSpPr>
            <p:nvPr/>
          </p:nvSpPr>
          <p:spPr bwMode="black">
            <a:xfrm>
              <a:off x="1991486" y="732931"/>
              <a:ext cx="62848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26" name="Rectangle 5"/>
          <p:cNvSpPr>
            <a:spLocks noChangeArrowheads="1"/>
          </p:cNvSpPr>
          <p:nvPr/>
        </p:nvSpPr>
        <p:spPr bwMode="ltGray">
          <a:xfrm>
            <a:off x="7986492" y="5457729"/>
            <a:ext cx="589185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dirty="0">
                <a:solidFill>
                  <a:srgbClr val="FFFFFF"/>
                </a:solidFill>
                <a:latin typeface="Arial"/>
                <a:ea typeface="+mn-ea"/>
                <a:cs typeface="+mn-cs"/>
              </a:rPr>
              <a:t>Cisco Public</a:t>
            </a:r>
          </a:p>
        </p:txBody>
      </p:sp>
      <p:sp>
        <p:nvSpPr>
          <p:cNvPr id="27" name="Rectangle 7"/>
          <p:cNvSpPr>
            <a:spLocks noChangeArrowheads="1"/>
          </p:cNvSpPr>
          <p:nvPr/>
        </p:nvSpPr>
        <p:spPr bwMode="ltGray">
          <a:xfrm>
            <a:off x="8650757" y="5455083"/>
            <a:ext cx="259881" cy="1752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  <a:defRPr/>
            </a:pPr>
            <a:fld id="{C3571DDF-14F0-1F49-9CB5-7D45CA492587}" type="slidenum">
              <a:rPr lang="en-US" sz="600">
                <a:solidFill>
                  <a:srgbClr val="FFFFFF"/>
                </a:solidFill>
                <a:latin typeface="Arial"/>
                <a:ea typeface="+mn-ea"/>
                <a:cs typeface="+mn-cs"/>
              </a:rPr>
              <a:pPr algn="r" defTabSz="814333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dirty="0">
              <a:solidFill>
                <a:srgbClr val="FFFFFF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28" name="Rectangle 4"/>
          <p:cNvSpPr>
            <a:spLocks noChangeArrowheads="1"/>
          </p:cNvSpPr>
          <p:nvPr/>
        </p:nvSpPr>
        <p:spPr bwMode="ltGray">
          <a:xfrm>
            <a:off x="250827" y="5459053"/>
            <a:ext cx="3421063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2119" tIns="41058" rIns="82119" bIns="41058" anchor="b">
            <a:spAutoFit/>
          </a:bodyPr>
          <a:lstStyle/>
          <a:p>
            <a:pPr algn="l" defTabSz="81433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dirty="0">
                <a:solidFill>
                  <a:srgbClr val="FFFFFF"/>
                </a:solidFill>
                <a:latin typeface="Arial"/>
                <a:ea typeface="+mn-ea"/>
                <a:cs typeface="+mn-cs"/>
              </a:rPr>
              <a:t>© 2011 Cisco and/or its affiliates. All rights reserved.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1395" y="1030575"/>
            <a:ext cx="8112125" cy="2432316"/>
          </a:xfrm>
        </p:spPr>
        <p:txBody>
          <a:bodyPr/>
          <a:lstStyle>
            <a:lvl1pPr>
              <a:lnSpc>
                <a:spcPct val="90000"/>
              </a:lnSpc>
              <a:defRPr sz="6000" b="0" spc="-2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6383" y="3720058"/>
            <a:ext cx="8112126" cy="320146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 marL="4571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1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3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0916317"/>
      </p:ext>
    </p:extLst>
  </p:cSld>
  <p:clrMapOvr>
    <a:masterClrMapping/>
  </p:clrMapOvr>
  <p:transition xmlns:p14="http://schemas.microsoft.com/office/powerpoint/2010/main">
    <p:wipe dir="r"/>
  </p:transition>
</p:sldLayout>
</file>

<file path=ppt/slideLayouts/slideLayout4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15175" y="4876801"/>
            <a:ext cx="8112126" cy="320146"/>
          </a:xfrm>
        </p:spPr>
        <p:txBody>
          <a:bodyPr anchor="b" anchorCtr="0">
            <a:noAutofit/>
          </a:bodyPr>
          <a:lstStyle>
            <a:lvl1pPr marL="0" indent="0" algn="l" defTabSz="713323" rtl="0" eaLnBrk="1" latinLnBrk="0" hangingPunct="1">
              <a:lnSpc>
                <a:spcPct val="95000"/>
              </a:lnSpc>
              <a:spcBef>
                <a:spcPts val="1123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600" kern="1200" dirty="0">
                <a:solidFill>
                  <a:schemeClr val="accent2"/>
                </a:solidFill>
                <a:latin typeface="+mj-lt"/>
                <a:ea typeface="+mn-ea"/>
                <a:cs typeface="+mn-cs"/>
              </a:defRPr>
            </a:lvl1pPr>
            <a:lvl2pPr marL="3566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7133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699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4266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833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1399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966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8532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Presenter Name and Title Go Here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19456" y="541020"/>
            <a:ext cx="8112125" cy="3733800"/>
          </a:xfrm>
        </p:spPr>
        <p:txBody>
          <a:bodyPr/>
          <a:lstStyle>
            <a:lvl1pPr marL="182046" indent="-182046" algn="l" defTabSz="713323" rtl="0" eaLnBrk="1" latinLnBrk="0" hangingPunct="1">
              <a:lnSpc>
                <a:spcPct val="80000"/>
              </a:lnSpc>
              <a:spcBef>
                <a:spcPct val="0"/>
              </a:spcBef>
              <a:buClr>
                <a:schemeClr val="tx1"/>
              </a:buClr>
              <a:buFont typeface="Arial" pitchFamily="34" charset="0"/>
              <a:buNone/>
              <a:defRPr lang="en-US" sz="42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Presentation Title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430356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8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xmlns:p14="http://schemas.microsoft.com/office/powerpoint/2010/main" presetID="22" presetClass="entr" presetSubtype="4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4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" grpId="0"/>
    </p:bldLst>
  </p:timing>
</p:sldLayout>
</file>

<file path=ppt/slideLayouts/slideLayout4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orytel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29702" y="1598951"/>
            <a:ext cx="4117446" cy="2517098"/>
          </a:xfrm>
        </p:spPr>
        <p:txBody>
          <a:bodyPr vert="horz" lIns="64199" tIns="35666" rIns="64199" bIns="35666" rtlCol="0" anchor="ctr" anchorCtr="0">
            <a:noAutofit/>
          </a:bodyPr>
          <a:lstStyle>
            <a:lvl1pPr marL="0" indent="0" algn="l" defTabSz="713323" rtl="0" eaLnBrk="1" latinLnBrk="0" hangingPunct="1">
              <a:lnSpc>
                <a:spcPct val="80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  <a:defRPr lang="en-US" sz="42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Telling Shared Experiences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922520" y="259080"/>
            <a:ext cx="3895344" cy="5173980"/>
          </a:xfrm>
        </p:spPr>
        <p:txBody>
          <a:bodyPr anchor="ctr" anchorCtr="0">
            <a:noAutofit/>
          </a:bodyPr>
          <a:lstStyle>
            <a:lvl1pPr marL="0" indent="0">
              <a:buFontTx/>
              <a:buNone/>
              <a:defRPr sz="1600" baseline="0">
                <a:solidFill>
                  <a:schemeClr val="bg1"/>
                </a:solidFill>
                <a:latin typeface="+mj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 smtClean="0"/>
              <a:t>Tell your story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1057206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6384" y="3566161"/>
            <a:ext cx="4684867" cy="320146"/>
          </a:xfrm>
        </p:spPr>
        <p:txBody>
          <a:bodyPr vert="horz" lIns="71332" tIns="35666" rIns="71332" bIns="35666" rtlCol="0">
            <a:noAutofit/>
          </a:bodyPr>
          <a:lstStyle>
            <a:lvl1pPr marL="0" indent="0" algn="l" defTabSz="713323" rtl="0" eaLnBrk="1" latinLnBrk="0" hangingPunct="1">
              <a:lnSpc>
                <a:spcPct val="95000"/>
              </a:lnSpc>
              <a:spcBef>
                <a:spcPts val="1123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600" kern="1200" dirty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1pPr>
            <a:lvl2pPr marL="3566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7133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699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4266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833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1399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966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8532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713323" rtl="0" eaLnBrk="1" latinLnBrk="0" hangingPunct="1">
              <a:lnSpc>
                <a:spcPct val="95000"/>
              </a:lnSpc>
              <a:spcBef>
                <a:spcPts val="1123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</a:pPr>
            <a:r>
              <a:rPr lang="en-US" dirty="0" smtClean="0"/>
              <a:t>Presenter Name and Title Go Here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08694" y="2735580"/>
            <a:ext cx="4712557" cy="851958"/>
          </a:xfrm>
        </p:spPr>
        <p:txBody>
          <a:bodyPr vert="horz" lIns="64199" tIns="35666" rIns="64199" bIns="35666" rtlCol="0" anchor="b" anchorCtr="0">
            <a:noAutofit/>
          </a:bodyPr>
          <a:lstStyle>
            <a:lvl1pPr marL="0" indent="0" algn="l" defTabSz="713323" rtl="0" eaLnBrk="1" latinLnBrk="0" hangingPunct="1">
              <a:lnSpc>
                <a:spcPct val="80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  <a:defRPr lang="en-US" sz="42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Demo Title</a:t>
            </a:r>
            <a:endParaRPr lang="en-US" dirty="0"/>
          </a:p>
        </p:txBody>
      </p:sp>
      <p:sp>
        <p:nvSpPr>
          <p:cNvPr id="31" name="Picture Placeholder 30"/>
          <p:cNvSpPr>
            <a:spLocks noGrp="1"/>
          </p:cNvSpPr>
          <p:nvPr>
            <p:ph type="pic" sz="quarter" idx="10" hasCustomPrompt="1"/>
          </p:nvPr>
        </p:nvSpPr>
        <p:spPr>
          <a:xfrm>
            <a:off x="5540376" y="1598084"/>
            <a:ext cx="2676525" cy="2407708"/>
          </a:xfrm>
        </p:spPr>
        <p:txBody>
          <a:bodyPr anchor="ctr" anchorCtr="1"/>
          <a:lstStyle>
            <a:lvl1pPr algn="ctr">
              <a:defRPr>
                <a:latin typeface="+mj-lt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grpSp>
        <p:nvGrpSpPr>
          <p:cNvPr id="24" name="Group 67"/>
          <p:cNvGrpSpPr/>
          <p:nvPr userDrawn="1"/>
        </p:nvGrpSpPr>
        <p:grpSpPr>
          <a:xfrm>
            <a:off x="341799" y="251570"/>
            <a:ext cx="691030" cy="409235"/>
            <a:chOff x="609606" y="528528"/>
            <a:chExt cx="1444732" cy="763787"/>
          </a:xfrm>
          <a:solidFill>
            <a:schemeClr val="bg1"/>
          </a:solidFill>
        </p:grpSpPr>
        <p:sp>
          <p:nvSpPr>
            <p:cNvPr id="25" name="Rectangle 24"/>
            <p:cNvSpPr>
              <a:spLocks noChangeArrowheads="1"/>
            </p:cNvSpPr>
            <p:nvPr/>
          </p:nvSpPr>
          <p:spPr bwMode="black">
            <a:xfrm>
              <a:off x="1016583" y="1035671"/>
              <a:ext cx="65914" cy="249729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l" defTabSz="713323" fontAlgn="auto">
                <a:spcBef>
                  <a:spcPts val="0"/>
                </a:spcBef>
                <a:spcAft>
                  <a:spcPts val="0"/>
                </a:spcAft>
              </a:pPr>
              <a:endParaRPr lang="en-US" sz="140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26" name="Freeform 25"/>
            <p:cNvSpPr>
              <a:spLocks/>
            </p:cNvSpPr>
            <p:nvPr/>
          </p:nvSpPr>
          <p:spPr bwMode="black">
            <a:xfrm>
              <a:off x="1400565" y="1028755"/>
              <a:ext cx="190842" cy="263560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defTabSz="713323" fontAlgn="auto">
                <a:spcBef>
                  <a:spcPts val="0"/>
                </a:spcBef>
                <a:spcAft>
                  <a:spcPts val="0"/>
                </a:spcAft>
              </a:pPr>
              <a:endParaRPr lang="en-US" sz="140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28" name="Freeform 27"/>
            <p:cNvSpPr>
              <a:spLocks/>
            </p:cNvSpPr>
            <p:nvPr/>
          </p:nvSpPr>
          <p:spPr bwMode="black">
            <a:xfrm>
              <a:off x="740666" y="1028755"/>
              <a:ext cx="190842" cy="263560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defTabSz="713323" fontAlgn="auto">
                <a:spcBef>
                  <a:spcPts val="0"/>
                </a:spcBef>
                <a:spcAft>
                  <a:spcPts val="0"/>
                </a:spcAft>
              </a:pPr>
              <a:endParaRPr lang="en-US" sz="140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29" name="Freeform 28"/>
            <p:cNvSpPr>
              <a:spLocks noEditPoints="1"/>
            </p:cNvSpPr>
            <p:nvPr/>
          </p:nvSpPr>
          <p:spPr bwMode="black">
            <a:xfrm>
              <a:off x="1660386" y="1028755"/>
              <a:ext cx="262121" cy="263560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defTabSz="713323" fontAlgn="auto">
                <a:spcBef>
                  <a:spcPts val="0"/>
                </a:spcBef>
                <a:spcAft>
                  <a:spcPts val="0"/>
                </a:spcAft>
              </a:pPr>
              <a:endParaRPr lang="en-US" sz="140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30" name="Freeform 29"/>
            <p:cNvSpPr>
              <a:spLocks/>
            </p:cNvSpPr>
            <p:nvPr/>
          </p:nvSpPr>
          <p:spPr bwMode="black">
            <a:xfrm>
              <a:off x="1167569" y="1028755"/>
              <a:ext cx="170915" cy="263560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defTabSz="713323" fontAlgn="auto">
                <a:spcBef>
                  <a:spcPts val="0"/>
                </a:spcBef>
                <a:spcAft>
                  <a:spcPts val="0"/>
                </a:spcAft>
              </a:pPr>
              <a:endParaRPr lang="en-US" sz="140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32" name="Freeform 31"/>
            <p:cNvSpPr>
              <a:spLocks/>
            </p:cNvSpPr>
            <p:nvPr/>
          </p:nvSpPr>
          <p:spPr bwMode="black">
            <a:xfrm>
              <a:off x="609606" y="732922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defTabSz="713323" fontAlgn="auto">
                <a:spcBef>
                  <a:spcPts val="0"/>
                </a:spcBef>
                <a:spcAft>
                  <a:spcPts val="0"/>
                </a:spcAft>
              </a:pPr>
              <a:endParaRPr lang="en-US" sz="140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33" name="Freeform 32"/>
            <p:cNvSpPr>
              <a:spLocks/>
            </p:cNvSpPr>
            <p:nvPr/>
          </p:nvSpPr>
          <p:spPr bwMode="black">
            <a:xfrm>
              <a:off x="783587" y="646860"/>
              <a:ext cx="62081" cy="214383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defTabSz="713323" fontAlgn="auto">
                <a:spcBef>
                  <a:spcPts val="0"/>
                </a:spcBef>
                <a:spcAft>
                  <a:spcPts val="0"/>
                </a:spcAft>
              </a:pPr>
              <a:endParaRPr lang="en-US" sz="140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34" name="Freeform 33"/>
            <p:cNvSpPr>
              <a:spLocks/>
            </p:cNvSpPr>
            <p:nvPr/>
          </p:nvSpPr>
          <p:spPr bwMode="black">
            <a:xfrm>
              <a:off x="954502" y="528528"/>
              <a:ext cx="62081" cy="39495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defTabSz="713323" fontAlgn="auto">
                <a:spcBef>
                  <a:spcPts val="0"/>
                </a:spcBef>
                <a:spcAft>
                  <a:spcPts val="0"/>
                </a:spcAft>
              </a:pPr>
              <a:endParaRPr lang="en-US" sz="140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35" name="Freeform 34"/>
            <p:cNvSpPr>
              <a:spLocks/>
            </p:cNvSpPr>
            <p:nvPr/>
          </p:nvSpPr>
          <p:spPr bwMode="black">
            <a:xfrm>
              <a:off x="1128481" y="646860"/>
              <a:ext cx="62081" cy="214383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defTabSz="713323" fontAlgn="auto">
                <a:spcBef>
                  <a:spcPts val="0"/>
                </a:spcBef>
                <a:spcAft>
                  <a:spcPts val="0"/>
                </a:spcAft>
              </a:pPr>
              <a:endParaRPr lang="en-US" sz="140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36" name="Freeform 35"/>
            <p:cNvSpPr>
              <a:spLocks/>
            </p:cNvSpPr>
            <p:nvPr/>
          </p:nvSpPr>
          <p:spPr bwMode="black">
            <a:xfrm>
              <a:off x="1298630" y="732922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defTabSz="713323" fontAlgn="auto">
                <a:spcBef>
                  <a:spcPts val="0"/>
                </a:spcBef>
                <a:spcAft>
                  <a:spcPts val="0"/>
                </a:spcAft>
              </a:pPr>
              <a:endParaRPr lang="en-US" sz="140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37" name="Freeform 36"/>
            <p:cNvSpPr>
              <a:spLocks/>
            </p:cNvSpPr>
            <p:nvPr/>
          </p:nvSpPr>
          <p:spPr bwMode="black">
            <a:xfrm>
              <a:off x="1472609" y="646860"/>
              <a:ext cx="62847" cy="214383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defTabSz="713323" fontAlgn="auto">
                <a:spcBef>
                  <a:spcPts val="0"/>
                </a:spcBef>
                <a:spcAft>
                  <a:spcPts val="0"/>
                </a:spcAft>
              </a:pPr>
              <a:endParaRPr lang="en-US" sz="140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38" name="Freeform 37"/>
            <p:cNvSpPr>
              <a:spLocks/>
            </p:cNvSpPr>
            <p:nvPr/>
          </p:nvSpPr>
          <p:spPr bwMode="black">
            <a:xfrm>
              <a:off x="1646588" y="528528"/>
              <a:ext cx="62847" cy="39495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defTabSz="713323" fontAlgn="auto">
                <a:spcBef>
                  <a:spcPts val="0"/>
                </a:spcBef>
                <a:spcAft>
                  <a:spcPts val="0"/>
                </a:spcAft>
              </a:pPr>
              <a:endParaRPr lang="en-US" sz="140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39" name="Freeform 38"/>
            <p:cNvSpPr>
              <a:spLocks/>
            </p:cNvSpPr>
            <p:nvPr/>
          </p:nvSpPr>
          <p:spPr bwMode="black">
            <a:xfrm>
              <a:off x="1817502" y="646864"/>
              <a:ext cx="62847" cy="214383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defTabSz="713323" fontAlgn="auto">
                <a:spcBef>
                  <a:spcPts val="0"/>
                </a:spcBef>
                <a:spcAft>
                  <a:spcPts val="0"/>
                </a:spcAft>
              </a:pPr>
              <a:endParaRPr lang="en-US" sz="140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40" name="Freeform 39"/>
            <p:cNvSpPr>
              <a:spLocks/>
            </p:cNvSpPr>
            <p:nvPr/>
          </p:nvSpPr>
          <p:spPr bwMode="black">
            <a:xfrm>
              <a:off x="1991491" y="732927"/>
              <a:ext cx="62847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defTabSz="713323" fontAlgn="auto">
                <a:spcBef>
                  <a:spcPts val="0"/>
                </a:spcBef>
                <a:spcAft>
                  <a:spcPts val="0"/>
                </a:spcAft>
              </a:pPr>
              <a:endParaRPr lang="en-US" sz="140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57750114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</p:spPr>
      </p:pic>
      <p:sp>
        <p:nvSpPr>
          <p:cNvPr id="9" name="Rounded Rectangle 8"/>
          <p:cNvSpPr/>
          <p:nvPr userDrawn="1"/>
        </p:nvSpPr>
        <p:spPr>
          <a:xfrm>
            <a:off x="1823499" y="-2981739"/>
            <a:ext cx="1729740" cy="1167847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  <a:alpha val="18000"/>
                </a:scheme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332" tIns="35666" rIns="71332" bIns="35666" rtlCol="0" anchor="ctr"/>
          <a:lstStyle/>
          <a:p>
            <a:pPr defTabSz="713323" fontAlgn="auto">
              <a:spcBef>
                <a:spcPts val="0"/>
              </a:spcBef>
              <a:spcAft>
                <a:spcPts val="0"/>
              </a:spcAft>
            </a:pPr>
            <a:endParaRPr lang="en-US" sz="14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" name="Rounded Rectangle 9"/>
          <p:cNvSpPr/>
          <p:nvPr userDrawn="1"/>
        </p:nvSpPr>
        <p:spPr>
          <a:xfrm>
            <a:off x="0" y="-537679"/>
            <a:ext cx="1729740" cy="679035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  <a:alpha val="18000"/>
                </a:scheme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332" tIns="35666" rIns="71332" bIns="35666" rtlCol="0" anchor="ctr"/>
          <a:lstStyle/>
          <a:p>
            <a:pPr defTabSz="713323" fontAlgn="auto">
              <a:spcBef>
                <a:spcPts val="0"/>
              </a:spcBef>
              <a:spcAft>
                <a:spcPts val="0"/>
              </a:spcAft>
            </a:pPr>
            <a:endParaRPr lang="en-US" sz="14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" name="Rounded Rectangle 10"/>
          <p:cNvSpPr/>
          <p:nvPr userDrawn="1"/>
        </p:nvSpPr>
        <p:spPr>
          <a:xfrm rot="10800000">
            <a:off x="1013792" y="-537679"/>
            <a:ext cx="1729740" cy="679035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332" tIns="35666" rIns="71332" bIns="35666" rtlCol="0" anchor="ctr"/>
          <a:lstStyle/>
          <a:p>
            <a:pPr defTabSz="713323" fontAlgn="auto">
              <a:spcBef>
                <a:spcPts val="0"/>
              </a:spcBef>
              <a:spcAft>
                <a:spcPts val="0"/>
              </a:spcAft>
            </a:pPr>
            <a:endParaRPr lang="en-US" sz="14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6375620" y="1425989"/>
            <a:ext cx="1729740" cy="679035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>
                  <a:lumMod val="75000"/>
                  <a:alpha val="28000"/>
                </a:schemeClr>
              </a:gs>
              <a:gs pos="100000">
                <a:schemeClr val="accent4">
                  <a:lumMod val="75000"/>
                  <a:alpha val="29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332" tIns="35666" rIns="71332" bIns="35666" rtlCol="0" anchor="ctr"/>
          <a:lstStyle/>
          <a:p>
            <a:pPr defTabSz="713323" fontAlgn="auto">
              <a:spcBef>
                <a:spcPts val="0"/>
              </a:spcBef>
              <a:spcAft>
                <a:spcPts val="0"/>
              </a:spcAft>
            </a:pPr>
            <a:endParaRPr lang="en-US" sz="14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8105452" y="695739"/>
            <a:ext cx="1729740" cy="679035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>
                  <a:lumMod val="75000"/>
                  <a:alpha val="28000"/>
                </a:schemeClr>
              </a:gs>
              <a:gs pos="100000">
                <a:schemeClr val="accent4">
                  <a:lumMod val="75000"/>
                  <a:alpha val="29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332" tIns="35666" rIns="71332" bIns="35666" rtlCol="0" anchor="ctr"/>
          <a:lstStyle/>
          <a:p>
            <a:pPr defTabSz="713323" fontAlgn="auto">
              <a:spcBef>
                <a:spcPts val="0"/>
              </a:spcBef>
              <a:spcAft>
                <a:spcPts val="0"/>
              </a:spcAft>
            </a:pPr>
            <a:endParaRPr lang="en-US" sz="14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4" name="Rounded Rectangle 13"/>
          <p:cNvSpPr/>
          <p:nvPr/>
        </p:nvSpPr>
        <p:spPr>
          <a:xfrm rot="10800000">
            <a:off x="3036073" y="-2814707"/>
            <a:ext cx="1729740" cy="679035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332" tIns="35666" rIns="71332" bIns="35666" rtlCol="0" anchor="ctr"/>
          <a:lstStyle/>
          <a:p>
            <a:pPr defTabSz="713323" fontAlgn="auto">
              <a:spcBef>
                <a:spcPts val="0"/>
              </a:spcBef>
              <a:spcAft>
                <a:spcPts val="0"/>
              </a:spcAft>
            </a:pPr>
            <a:endParaRPr lang="en-US" sz="14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37744" y="403861"/>
            <a:ext cx="8755128" cy="3643443"/>
          </a:xfrm>
        </p:spPr>
        <p:txBody>
          <a:bodyPr anchor="b" anchorCtr="0"/>
          <a:lstStyle>
            <a:lvl1pPr marL="178331" indent="-178331">
              <a:buFont typeface="Arial" pitchFamily="34" charset="0"/>
              <a:buChar char="“"/>
              <a:defRPr sz="47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Click to edit Master title style”</a:t>
            </a:r>
            <a:endParaRPr lang="en-US" dirty="0"/>
          </a:p>
        </p:txBody>
      </p:sp>
      <p:sp>
        <p:nvSpPr>
          <p:cNvPr id="28" name="Rectangle 5"/>
          <p:cNvSpPr>
            <a:spLocks noChangeArrowheads="1"/>
          </p:cNvSpPr>
          <p:nvPr/>
        </p:nvSpPr>
        <p:spPr bwMode="ltGray">
          <a:xfrm>
            <a:off x="7762659" y="5487095"/>
            <a:ext cx="812991" cy="146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4065" tIns="32032" rIns="64065" bIns="32032" anchor="b">
            <a:spAutoFit/>
          </a:bodyPr>
          <a:lstStyle/>
          <a:p>
            <a:pPr algn="r" defTabSz="635304" fontAlgn="auto">
              <a:spcBef>
                <a:spcPts val="0"/>
              </a:spcBef>
              <a:spcAft>
                <a:spcPts val="0"/>
              </a:spcAft>
            </a:pPr>
            <a:r>
              <a:rPr lang="en-US" sz="500" dirty="0">
                <a:solidFill>
                  <a:srgbClr val="FFFFFF"/>
                </a:solidFill>
                <a:latin typeface="Arial"/>
                <a:ea typeface="+mn-ea"/>
                <a:cs typeface="+mn-cs"/>
              </a:rPr>
              <a:t>Cisco Confidential</a:t>
            </a:r>
          </a:p>
        </p:txBody>
      </p:sp>
      <p:sp>
        <p:nvSpPr>
          <p:cNvPr id="19" name="Rectangle 5"/>
          <p:cNvSpPr>
            <a:spLocks noChangeArrowheads="1"/>
          </p:cNvSpPr>
          <p:nvPr userDrawn="1"/>
        </p:nvSpPr>
        <p:spPr bwMode="ltGray">
          <a:xfrm>
            <a:off x="7762659" y="5487095"/>
            <a:ext cx="812991" cy="146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4065" tIns="32032" rIns="64065" bIns="32032" anchor="b">
            <a:spAutoFit/>
          </a:bodyPr>
          <a:lstStyle/>
          <a:p>
            <a:pPr algn="r" defTabSz="635304" fontAlgn="auto">
              <a:spcBef>
                <a:spcPts val="0"/>
              </a:spcBef>
              <a:spcAft>
                <a:spcPts val="0"/>
              </a:spcAft>
            </a:pPr>
            <a:r>
              <a:rPr lang="en-US" sz="500" dirty="0">
                <a:solidFill>
                  <a:srgbClr val="FFFFFF"/>
                </a:solidFill>
                <a:latin typeface="Arial"/>
                <a:ea typeface="+mn-ea"/>
                <a:cs typeface="+mn-cs"/>
              </a:rPr>
              <a:t>Cisco Confidential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01186" y="4465753"/>
            <a:ext cx="8574685" cy="511968"/>
          </a:xfrm>
        </p:spPr>
        <p:txBody>
          <a:bodyPr vert="horz" lIns="71332" tIns="35666" rIns="71332" bIns="35666" rtlCol="0">
            <a:noAutofit/>
          </a:bodyPr>
          <a:lstStyle>
            <a:lvl1pPr marL="0" indent="0">
              <a:buNone/>
              <a:defRPr lang="en-US" sz="19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713323" rtl="0" eaLnBrk="1" latinLnBrk="0" hangingPunct="1">
              <a:lnSpc>
                <a:spcPct val="95000"/>
              </a:lnSpc>
              <a:spcBef>
                <a:spcPts val="1123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</a:pPr>
            <a:r>
              <a:rPr lang="en-US" dirty="0" smtClean="0"/>
              <a:t>Source</a:t>
            </a:r>
            <a:endParaRPr lang="en-US" dirty="0"/>
          </a:p>
        </p:txBody>
      </p:sp>
      <p:sp>
        <p:nvSpPr>
          <p:cNvPr id="23" name="Rectangle 7"/>
          <p:cNvSpPr>
            <a:spLocks noChangeArrowheads="1"/>
          </p:cNvSpPr>
          <p:nvPr userDrawn="1"/>
        </p:nvSpPr>
        <p:spPr bwMode="ltGray">
          <a:xfrm>
            <a:off x="8673622" y="5488088"/>
            <a:ext cx="207747" cy="14163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4065" tIns="32032" rIns="64065" bIns="32032" anchor="b">
            <a:spAutoFit/>
          </a:bodyPr>
          <a:lstStyle/>
          <a:p>
            <a:pPr algn="r" defTabSz="635304" fontAlgn="auto">
              <a:spcBef>
                <a:spcPts val="0"/>
              </a:spcBef>
              <a:spcAft>
                <a:spcPts val="0"/>
              </a:spcAft>
            </a:pPr>
            <a:fld id="{DFCF27A5-1A5B-48D3-A060-2758FFBB1ADD}" type="slidenum">
              <a:rPr lang="en-US" sz="500">
                <a:solidFill>
                  <a:srgbClr val="FFFFFF"/>
                </a:solidFill>
                <a:latin typeface="Arial"/>
                <a:ea typeface="+mn-ea"/>
                <a:cs typeface="+mn-cs"/>
              </a:rPr>
              <a:pPr algn="r" defTabSz="635304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sz="500" dirty="0">
              <a:solidFill>
                <a:srgbClr val="FFFFFF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15" name="Rectangle 4"/>
          <p:cNvSpPr>
            <a:spLocks noChangeArrowheads="1"/>
          </p:cNvSpPr>
          <p:nvPr userDrawn="1"/>
        </p:nvSpPr>
        <p:spPr bwMode="ltGray">
          <a:xfrm>
            <a:off x="265666" y="5488539"/>
            <a:ext cx="3420515" cy="146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4065" tIns="32032" rIns="64065" bIns="32032" anchor="b" anchorCtr="0">
            <a:spAutoFit/>
          </a:bodyPr>
          <a:lstStyle/>
          <a:p>
            <a:pPr algn="l" defTabSz="635304" fontAlgn="auto">
              <a:spcBef>
                <a:spcPts val="0"/>
              </a:spcBef>
              <a:spcAft>
                <a:spcPts val="0"/>
              </a:spcAft>
            </a:pPr>
            <a:r>
              <a:rPr lang="en-US" sz="500" dirty="0" err="1" smtClean="0">
                <a:solidFill>
                  <a:srgbClr val="FFFFFF"/>
                </a:solidFill>
                <a:latin typeface="Arial"/>
                <a:ea typeface="+mn-ea"/>
                <a:cs typeface="+mn-cs"/>
              </a:rPr>
              <a:t>C97</a:t>
            </a:r>
            <a:r>
              <a:rPr lang="en-US" sz="500" dirty="0" smtClean="0">
                <a:solidFill>
                  <a:srgbClr val="FFFFFF"/>
                </a:solidFill>
                <a:latin typeface="Arial"/>
                <a:ea typeface="+mn-ea"/>
                <a:cs typeface="+mn-cs"/>
              </a:rPr>
              <a:t>-708996-00 © 2012 Cisco and/or its affiliates. All rights reserved.</a:t>
            </a:r>
            <a:endParaRPr lang="en-US" sz="500" dirty="0">
              <a:solidFill>
                <a:srgbClr val="FFFFFF"/>
              </a:solidFill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78569105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1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1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2" grpId="0"/>
      <p:bldP spid="7" grpId="0" build="p">
        <p:tmplLst>
          <p:tmpl lvl="1">
            <p:tnLst>
              <p:par>
                <p:cTn xmlns:p14="http://schemas.microsoft.com/office/powerpoint/2010/main" presetID="10" presetClass="entr" presetSubtype="0" fill="hold" nodeType="withEffect">
                  <p:stCondLst>
                    <p:cond delay="2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ngle photo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</p:spPr>
      </p:pic>
      <p:sp>
        <p:nvSpPr>
          <p:cNvPr id="29" name="Rectangle 28"/>
          <p:cNvSpPr/>
          <p:nvPr/>
        </p:nvSpPr>
        <p:spPr>
          <a:xfrm>
            <a:off x="1891875" y="662940"/>
            <a:ext cx="5349240" cy="333756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332" tIns="35666" rIns="71332" bIns="35666" rtlCol="0" anchor="ctr"/>
          <a:lstStyle/>
          <a:p>
            <a:pPr defTabSz="713323" fontAlgn="auto">
              <a:spcBef>
                <a:spcPts val="0"/>
              </a:spcBef>
              <a:spcAft>
                <a:spcPts val="0"/>
              </a:spcAft>
            </a:pPr>
            <a:endParaRPr lang="en-US" sz="14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3" name="Rectangle 22"/>
          <p:cNvSpPr/>
          <p:nvPr userDrawn="1"/>
        </p:nvSpPr>
        <p:spPr>
          <a:xfrm>
            <a:off x="1891875" y="3995293"/>
            <a:ext cx="5347552" cy="83031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143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332" tIns="35666" rIns="71332" bIns="35666" rtlCol="0" anchor="ctr"/>
          <a:lstStyle/>
          <a:p>
            <a:pPr defTabSz="713323" fontAlgn="auto">
              <a:spcBef>
                <a:spcPts val="0"/>
              </a:spcBef>
              <a:spcAft>
                <a:spcPts val="0"/>
              </a:spcAft>
            </a:pPr>
            <a:endParaRPr lang="en-US" sz="14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 hasCustomPrompt="1"/>
          </p:nvPr>
        </p:nvSpPr>
        <p:spPr>
          <a:xfrm>
            <a:off x="1900238" y="662940"/>
            <a:ext cx="5329238" cy="3337560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</p:spPr>
        <p:txBody>
          <a:bodyPr anchor="ctr" anchorCtr="0"/>
          <a:lstStyle>
            <a:lvl1pPr algn="ctr">
              <a:buFontTx/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2065871" y="4061198"/>
            <a:ext cx="5074070" cy="698500"/>
          </a:xfrm>
        </p:spPr>
        <p:txBody>
          <a:bodyPr anchor="ctr"/>
          <a:lstStyle>
            <a:lvl1pPr>
              <a:defRPr sz="2000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Rectangle 5"/>
          <p:cNvSpPr>
            <a:spLocks noChangeArrowheads="1"/>
          </p:cNvSpPr>
          <p:nvPr userDrawn="1"/>
        </p:nvSpPr>
        <p:spPr bwMode="ltGray">
          <a:xfrm>
            <a:off x="7762659" y="5487095"/>
            <a:ext cx="812991" cy="146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4065" tIns="32032" rIns="64065" bIns="32032" anchor="b">
            <a:spAutoFit/>
          </a:bodyPr>
          <a:lstStyle/>
          <a:p>
            <a:pPr algn="r" defTabSz="635304" fontAlgn="auto">
              <a:spcBef>
                <a:spcPts val="0"/>
              </a:spcBef>
              <a:spcAft>
                <a:spcPts val="0"/>
              </a:spcAft>
            </a:pPr>
            <a:r>
              <a:rPr lang="en-US" sz="500" dirty="0">
                <a:solidFill>
                  <a:srgbClr val="FFFFFF"/>
                </a:solidFill>
                <a:latin typeface="Arial"/>
                <a:ea typeface="+mn-ea"/>
                <a:cs typeface="+mn-cs"/>
              </a:rPr>
              <a:t>Cisco Confidential</a:t>
            </a:r>
          </a:p>
        </p:txBody>
      </p:sp>
      <p:sp>
        <p:nvSpPr>
          <p:cNvPr id="8" name="Rectangle 5"/>
          <p:cNvSpPr>
            <a:spLocks noChangeArrowheads="1"/>
          </p:cNvSpPr>
          <p:nvPr userDrawn="1"/>
        </p:nvSpPr>
        <p:spPr bwMode="ltGray">
          <a:xfrm>
            <a:off x="7762659" y="5487095"/>
            <a:ext cx="812991" cy="146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4065" tIns="32032" rIns="64065" bIns="32032" anchor="b">
            <a:spAutoFit/>
          </a:bodyPr>
          <a:lstStyle/>
          <a:p>
            <a:pPr algn="r" defTabSz="635304" fontAlgn="auto">
              <a:spcBef>
                <a:spcPts val="0"/>
              </a:spcBef>
              <a:spcAft>
                <a:spcPts val="0"/>
              </a:spcAft>
            </a:pPr>
            <a:r>
              <a:rPr lang="en-US" sz="500" dirty="0">
                <a:solidFill>
                  <a:srgbClr val="FFFFFF"/>
                </a:solidFill>
                <a:latin typeface="Arial"/>
                <a:ea typeface="+mn-ea"/>
                <a:cs typeface="+mn-cs"/>
              </a:rPr>
              <a:t>Cisco Confidential</a:t>
            </a:r>
          </a:p>
        </p:txBody>
      </p:sp>
      <p:sp>
        <p:nvSpPr>
          <p:cNvPr id="9" name="Rectangle 7"/>
          <p:cNvSpPr>
            <a:spLocks noChangeArrowheads="1"/>
          </p:cNvSpPr>
          <p:nvPr userDrawn="1"/>
        </p:nvSpPr>
        <p:spPr bwMode="ltGray">
          <a:xfrm>
            <a:off x="8673622" y="5488088"/>
            <a:ext cx="207747" cy="14163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4065" tIns="32032" rIns="64065" bIns="32032" anchor="b">
            <a:spAutoFit/>
          </a:bodyPr>
          <a:lstStyle/>
          <a:p>
            <a:pPr algn="r" defTabSz="635304" fontAlgn="auto">
              <a:spcBef>
                <a:spcPts val="0"/>
              </a:spcBef>
              <a:spcAft>
                <a:spcPts val="0"/>
              </a:spcAft>
            </a:pPr>
            <a:fld id="{DFCF27A5-1A5B-48D3-A060-2758FFBB1ADD}" type="slidenum">
              <a:rPr lang="en-US" sz="500">
                <a:solidFill>
                  <a:srgbClr val="FFFFFF"/>
                </a:solidFill>
                <a:latin typeface="Arial"/>
                <a:ea typeface="+mn-ea"/>
                <a:cs typeface="+mn-cs"/>
              </a:rPr>
              <a:pPr algn="r" defTabSz="635304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sz="500" dirty="0">
              <a:solidFill>
                <a:srgbClr val="FFFFFF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10" name="Rectangle 4"/>
          <p:cNvSpPr>
            <a:spLocks noChangeArrowheads="1"/>
          </p:cNvSpPr>
          <p:nvPr userDrawn="1"/>
        </p:nvSpPr>
        <p:spPr bwMode="ltGray">
          <a:xfrm>
            <a:off x="265666" y="5488539"/>
            <a:ext cx="3420515" cy="146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4065" tIns="32032" rIns="64065" bIns="32032" anchor="b" anchorCtr="0">
            <a:spAutoFit/>
          </a:bodyPr>
          <a:lstStyle/>
          <a:p>
            <a:pPr algn="l" defTabSz="635304" fontAlgn="auto">
              <a:spcBef>
                <a:spcPts val="0"/>
              </a:spcBef>
              <a:spcAft>
                <a:spcPts val="0"/>
              </a:spcAft>
            </a:pPr>
            <a:r>
              <a:rPr lang="en-US" sz="500" dirty="0" smtClean="0">
                <a:solidFill>
                  <a:srgbClr val="FFFFFF"/>
                </a:solidFill>
                <a:latin typeface="Arial"/>
                <a:ea typeface="+mn-ea"/>
                <a:cs typeface="+mn-cs"/>
              </a:rPr>
              <a:t>© 2012 Cisco and/or its affiliates. All rights reserved.</a:t>
            </a:r>
            <a:endParaRPr lang="en-US" sz="500" dirty="0">
              <a:solidFill>
                <a:srgbClr val="FFFFFF"/>
              </a:solidFill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44794275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ll photo_top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</p:spPr>
      </p:pic>
      <p:sp>
        <p:nvSpPr>
          <p:cNvPr id="32" name="Rectangle 31"/>
          <p:cNvSpPr/>
          <p:nvPr/>
        </p:nvSpPr>
        <p:spPr>
          <a:xfrm>
            <a:off x="338329" y="259080"/>
            <a:ext cx="3273552" cy="204978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332" tIns="35666" rIns="71332" bIns="35666" rtlCol="0" anchor="ctr"/>
          <a:lstStyle/>
          <a:p>
            <a:pPr defTabSz="713323" fontAlgn="auto">
              <a:spcBef>
                <a:spcPts val="0"/>
              </a:spcBef>
              <a:spcAft>
                <a:spcPts val="0"/>
              </a:spcAft>
            </a:pPr>
            <a:endParaRPr lang="en-US" sz="14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 hasCustomPrompt="1"/>
          </p:nvPr>
        </p:nvSpPr>
        <p:spPr>
          <a:xfrm>
            <a:off x="338329" y="259080"/>
            <a:ext cx="3273552" cy="2049780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71332" tIns="35666" rIns="71332" bIns="35666" rtlCol="0" anchor="ctr" anchorCtr="0">
            <a:normAutofit/>
          </a:bodyPr>
          <a:lstStyle>
            <a:lvl1pPr marL="0" indent="0" algn="ctr" defTabSz="713323" rtl="0" eaLnBrk="1" latinLnBrk="0" hangingPunct="1">
              <a:lnSpc>
                <a:spcPct val="95000"/>
              </a:lnSpc>
              <a:spcBef>
                <a:spcPts val="1123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6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229703" y="2857500"/>
            <a:ext cx="7009298" cy="1184940"/>
          </a:xfrm>
        </p:spPr>
        <p:txBody>
          <a:bodyPr anchor="t">
            <a:noAutofit/>
          </a:bodyPr>
          <a:lstStyle>
            <a:lvl1pPr marL="0" marR="0" indent="0" algn="l" defTabSz="713323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Large photo </a:t>
            </a:r>
            <a:br>
              <a:rPr lang="en-US" dirty="0" smtClean="0"/>
            </a:br>
            <a:r>
              <a:rPr lang="en-US" dirty="0" smtClean="0"/>
              <a:t>caption here.</a:t>
            </a:r>
          </a:p>
        </p:txBody>
      </p:sp>
      <p:sp>
        <p:nvSpPr>
          <p:cNvPr id="6" name="Rectangle 5"/>
          <p:cNvSpPr>
            <a:spLocks noChangeArrowheads="1"/>
          </p:cNvSpPr>
          <p:nvPr userDrawn="1"/>
        </p:nvSpPr>
        <p:spPr bwMode="ltGray">
          <a:xfrm>
            <a:off x="7762659" y="5487095"/>
            <a:ext cx="812991" cy="146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4065" tIns="32032" rIns="64065" bIns="32032" anchor="b">
            <a:spAutoFit/>
          </a:bodyPr>
          <a:lstStyle/>
          <a:p>
            <a:pPr algn="r" defTabSz="635304" fontAlgn="auto">
              <a:spcBef>
                <a:spcPts val="0"/>
              </a:spcBef>
              <a:spcAft>
                <a:spcPts val="0"/>
              </a:spcAft>
            </a:pPr>
            <a:r>
              <a:rPr lang="en-US" sz="500" dirty="0">
                <a:solidFill>
                  <a:srgbClr val="FFFFFF"/>
                </a:solidFill>
                <a:latin typeface="Arial"/>
                <a:ea typeface="+mn-ea"/>
                <a:cs typeface="+mn-cs"/>
              </a:rPr>
              <a:t>Cisco Confidential</a:t>
            </a:r>
          </a:p>
        </p:txBody>
      </p:sp>
      <p:sp>
        <p:nvSpPr>
          <p:cNvPr id="7" name="Rectangle 5"/>
          <p:cNvSpPr>
            <a:spLocks noChangeArrowheads="1"/>
          </p:cNvSpPr>
          <p:nvPr userDrawn="1"/>
        </p:nvSpPr>
        <p:spPr bwMode="ltGray">
          <a:xfrm>
            <a:off x="7762659" y="5487095"/>
            <a:ext cx="812991" cy="146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4065" tIns="32032" rIns="64065" bIns="32032" anchor="b">
            <a:spAutoFit/>
          </a:bodyPr>
          <a:lstStyle/>
          <a:p>
            <a:pPr algn="r" defTabSz="635304" fontAlgn="auto">
              <a:spcBef>
                <a:spcPts val="0"/>
              </a:spcBef>
              <a:spcAft>
                <a:spcPts val="0"/>
              </a:spcAft>
            </a:pPr>
            <a:r>
              <a:rPr lang="en-US" sz="500" dirty="0">
                <a:solidFill>
                  <a:srgbClr val="FFFFFF"/>
                </a:solidFill>
                <a:latin typeface="Arial"/>
                <a:ea typeface="+mn-ea"/>
                <a:cs typeface="+mn-cs"/>
              </a:rPr>
              <a:t>Cisco Confidential</a:t>
            </a:r>
          </a:p>
        </p:txBody>
      </p:sp>
      <p:sp>
        <p:nvSpPr>
          <p:cNvPr id="8" name="Rectangle 7"/>
          <p:cNvSpPr>
            <a:spLocks noChangeArrowheads="1"/>
          </p:cNvSpPr>
          <p:nvPr userDrawn="1"/>
        </p:nvSpPr>
        <p:spPr bwMode="ltGray">
          <a:xfrm>
            <a:off x="8673622" y="5488088"/>
            <a:ext cx="207747" cy="14163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4065" tIns="32032" rIns="64065" bIns="32032" anchor="b">
            <a:spAutoFit/>
          </a:bodyPr>
          <a:lstStyle/>
          <a:p>
            <a:pPr algn="r" defTabSz="635304" fontAlgn="auto">
              <a:spcBef>
                <a:spcPts val="0"/>
              </a:spcBef>
              <a:spcAft>
                <a:spcPts val="0"/>
              </a:spcAft>
            </a:pPr>
            <a:fld id="{DFCF27A5-1A5B-48D3-A060-2758FFBB1ADD}" type="slidenum">
              <a:rPr lang="en-US" sz="500">
                <a:solidFill>
                  <a:srgbClr val="FFFFFF"/>
                </a:solidFill>
                <a:latin typeface="Arial"/>
                <a:ea typeface="+mn-ea"/>
                <a:cs typeface="+mn-cs"/>
              </a:rPr>
              <a:pPr algn="r" defTabSz="635304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sz="500" dirty="0">
              <a:solidFill>
                <a:srgbClr val="FFFFFF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10" name="Rectangle 4"/>
          <p:cNvSpPr>
            <a:spLocks noChangeArrowheads="1"/>
          </p:cNvSpPr>
          <p:nvPr userDrawn="1"/>
        </p:nvSpPr>
        <p:spPr bwMode="ltGray">
          <a:xfrm>
            <a:off x="265666" y="5488539"/>
            <a:ext cx="3420515" cy="146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4065" tIns="32032" rIns="64065" bIns="32032" anchor="b" anchorCtr="0">
            <a:spAutoFit/>
          </a:bodyPr>
          <a:lstStyle/>
          <a:p>
            <a:pPr algn="l" defTabSz="635304" fontAlgn="auto">
              <a:spcBef>
                <a:spcPts val="0"/>
              </a:spcBef>
              <a:spcAft>
                <a:spcPts val="0"/>
              </a:spcAft>
            </a:pPr>
            <a:r>
              <a:rPr lang="en-US" sz="500" dirty="0" smtClean="0">
                <a:solidFill>
                  <a:srgbClr val="FFFFFF"/>
                </a:solidFill>
                <a:latin typeface="Arial"/>
                <a:ea typeface="+mn-ea"/>
                <a:cs typeface="+mn-cs"/>
              </a:rPr>
              <a:t>© 2012 Cisco and/or its affiliates. All rights reserved.</a:t>
            </a:r>
            <a:endParaRPr lang="en-US" sz="500" dirty="0">
              <a:solidFill>
                <a:srgbClr val="FFFFFF"/>
              </a:solidFill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28144235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ortrait photo_right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</p:spPr>
      </p:pic>
      <p:sp>
        <p:nvSpPr>
          <p:cNvPr id="40" name="Rectangle 39"/>
          <p:cNvSpPr/>
          <p:nvPr/>
        </p:nvSpPr>
        <p:spPr>
          <a:xfrm>
            <a:off x="4992624" y="716280"/>
            <a:ext cx="3630168" cy="419100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332" tIns="35666" rIns="71332" bIns="35666" rtlCol="0" anchor="ctr"/>
          <a:lstStyle/>
          <a:p>
            <a:pPr defTabSz="713323" fontAlgn="auto">
              <a:spcBef>
                <a:spcPts val="0"/>
              </a:spcBef>
              <a:spcAft>
                <a:spcPts val="0"/>
              </a:spcAft>
            </a:pPr>
            <a:endParaRPr lang="en-US" sz="14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 hasCustomPrompt="1"/>
          </p:nvPr>
        </p:nvSpPr>
        <p:spPr>
          <a:xfrm>
            <a:off x="4992624" y="716280"/>
            <a:ext cx="3630168" cy="4191000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anchor="ctr" anchorCtr="0"/>
          <a:lstStyle>
            <a:lvl1pPr algn="ctr">
              <a:buFontTx/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229703" y="607478"/>
            <a:ext cx="4349918" cy="1043523"/>
          </a:xfrm>
        </p:spPr>
        <p:txBody>
          <a:bodyPr anchor="t">
            <a:noAutofit/>
          </a:bodyPr>
          <a:lstStyle>
            <a:lvl1pPr>
              <a:lnSpc>
                <a:spcPct val="90000"/>
              </a:lnSpc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Rectangle 5"/>
          <p:cNvSpPr>
            <a:spLocks noChangeArrowheads="1"/>
          </p:cNvSpPr>
          <p:nvPr userDrawn="1"/>
        </p:nvSpPr>
        <p:spPr bwMode="ltGray">
          <a:xfrm>
            <a:off x="7762659" y="5487095"/>
            <a:ext cx="812991" cy="146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4065" tIns="32032" rIns="64065" bIns="32032" anchor="b">
            <a:spAutoFit/>
          </a:bodyPr>
          <a:lstStyle/>
          <a:p>
            <a:pPr algn="r" defTabSz="635304" fontAlgn="auto">
              <a:spcBef>
                <a:spcPts val="0"/>
              </a:spcBef>
              <a:spcAft>
                <a:spcPts val="0"/>
              </a:spcAft>
            </a:pPr>
            <a:r>
              <a:rPr lang="en-US" sz="500" dirty="0">
                <a:solidFill>
                  <a:srgbClr val="FFFFFF"/>
                </a:solidFill>
                <a:latin typeface="Arial"/>
                <a:ea typeface="+mn-ea"/>
                <a:cs typeface="+mn-cs"/>
              </a:rPr>
              <a:t>Cisco Confidential</a:t>
            </a:r>
          </a:p>
        </p:txBody>
      </p:sp>
      <p:sp>
        <p:nvSpPr>
          <p:cNvPr id="7" name="Rectangle 5"/>
          <p:cNvSpPr>
            <a:spLocks noChangeArrowheads="1"/>
          </p:cNvSpPr>
          <p:nvPr userDrawn="1"/>
        </p:nvSpPr>
        <p:spPr bwMode="ltGray">
          <a:xfrm>
            <a:off x="7762659" y="5487095"/>
            <a:ext cx="812991" cy="146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4065" tIns="32032" rIns="64065" bIns="32032" anchor="b">
            <a:spAutoFit/>
          </a:bodyPr>
          <a:lstStyle/>
          <a:p>
            <a:pPr algn="r" defTabSz="635304" fontAlgn="auto">
              <a:spcBef>
                <a:spcPts val="0"/>
              </a:spcBef>
              <a:spcAft>
                <a:spcPts val="0"/>
              </a:spcAft>
            </a:pPr>
            <a:r>
              <a:rPr lang="en-US" sz="500" dirty="0">
                <a:solidFill>
                  <a:srgbClr val="FFFFFF"/>
                </a:solidFill>
                <a:latin typeface="Arial"/>
                <a:ea typeface="+mn-ea"/>
                <a:cs typeface="+mn-cs"/>
              </a:rPr>
              <a:t>Cisco Confidential</a:t>
            </a:r>
          </a:p>
        </p:txBody>
      </p:sp>
      <p:sp>
        <p:nvSpPr>
          <p:cNvPr id="8" name="Rectangle 7"/>
          <p:cNvSpPr>
            <a:spLocks noChangeArrowheads="1"/>
          </p:cNvSpPr>
          <p:nvPr userDrawn="1"/>
        </p:nvSpPr>
        <p:spPr bwMode="ltGray">
          <a:xfrm>
            <a:off x="8673622" y="5488088"/>
            <a:ext cx="207747" cy="14163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4065" tIns="32032" rIns="64065" bIns="32032" anchor="b">
            <a:spAutoFit/>
          </a:bodyPr>
          <a:lstStyle/>
          <a:p>
            <a:pPr algn="r" defTabSz="635304" fontAlgn="auto">
              <a:spcBef>
                <a:spcPts val="0"/>
              </a:spcBef>
              <a:spcAft>
                <a:spcPts val="0"/>
              </a:spcAft>
            </a:pPr>
            <a:fld id="{DFCF27A5-1A5B-48D3-A060-2758FFBB1ADD}" type="slidenum">
              <a:rPr lang="en-US" sz="500">
                <a:solidFill>
                  <a:srgbClr val="FFFFFF"/>
                </a:solidFill>
                <a:latin typeface="Arial"/>
                <a:ea typeface="+mn-ea"/>
                <a:cs typeface="+mn-cs"/>
              </a:rPr>
              <a:pPr algn="r" defTabSz="635304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sz="500" dirty="0">
              <a:solidFill>
                <a:srgbClr val="FFFFFF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10" name="Rectangle 4"/>
          <p:cNvSpPr>
            <a:spLocks noChangeArrowheads="1"/>
          </p:cNvSpPr>
          <p:nvPr userDrawn="1"/>
        </p:nvSpPr>
        <p:spPr bwMode="ltGray">
          <a:xfrm>
            <a:off x="265666" y="5488539"/>
            <a:ext cx="3420515" cy="146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4065" tIns="32032" rIns="64065" bIns="32032" anchor="b" anchorCtr="0">
            <a:spAutoFit/>
          </a:bodyPr>
          <a:lstStyle/>
          <a:p>
            <a:pPr algn="l" defTabSz="635304" fontAlgn="auto">
              <a:spcBef>
                <a:spcPts val="0"/>
              </a:spcBef>
              <a:spcAft>
                <a:spcPts val="0"/>
              </a:spcAft>
            </a:pPr>
            <a:r>
              <a:rPr lang="en-US" sz="500" dirty="0" smtClean="0">
                <a:solidFill>
                  <a:srgbClr val="FFFFFF"/>
                </a:solidFill>
                <a:latin typeface="Arial"/>
                <a:ea typeface="+mn-ea"/>
                <a:cs typeface="+mn-cs"/>
              </a:rPr>
              <a:t>© 2012 Cisco and/or its affiliates. All rights reserved.</a:t>
            </a:r>
            <a:endParaRPr lang="en-US" sz="500" dirty="0">
              <a:solidFill>
                <a:srgbClr val="FFFFFF"/>
              </a:solidFill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51375352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ultipl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</p:spPr>
      </p:pic>
      <p:sp>
        <p:nvSpPr>
          <p:cNvPr id="48" name="Rectangle 47"/>
          <p:cNvSpPr/>
          <p:nvPr/>
        </p:nvSpPr>
        <p:spPr>
          <a:xfrm>
            <a:off x="3668713" y="259291"/>
            <a:ext cx="3268136" cy="221721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332" tIns="35666" rIns="71332" bIns="35666" rtlCol="0" anchor="ctr"/>
          <a:lstStyle/>
          <a:p>
            <a:pPr defTabSz="713323" fontAlgn="auto">
              <a:spcBef>
                <a:spcPts val="0"/>
              </a:spcBef>
              <a:spcAft>
                <a:spcPts val="0"/>
              </a:spcAft>
            </a:pPr>
            <a:endParaRPr lang="en-US" sz="14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9" name="Picture Placeholder 25"/>
          <p:cNvSpPr>
            <a:spLocks noGrp="1"/>
          </p:cNvSpPr>
          <p:nvPr>
            <p:ph type="pic" sz="quarter" idx="11" hasCustomPrompt="1"/>
          </p:nvPr>
        </p:nvSpPr>
        <p:spPr>
          <a:xfrm>
            <a:off x="3668990" y="259291"/>
            <a:ext cx="3267861" cy="2217210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71332" tIns="35666" rIns="71332" bIns="35666" rtlCol="0" anchor="ctr" anchorCtr="0">
            <a:normAutofit/>
          </a:bodyPr>
          <a:lstStyle>
            <a:lvl1pPr marL="0" indent="0" algn="ctr" defTabSz="713323" rtl="0" eaLnBrk="1" latinLnBrk="0" hangingPunct="1">
              <a:lnSpc>
                <a:spcPct val="95000"/>
              </a:lnSpc>
              <a:spcBef>
                <a:spcPts val="1123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6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334963" y="259291"/>
            <a:ext cx="3287736" cy="221721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332" tIns="35666" rIns="71332" bIns="35666" rtlCol="0" anchor="ctr"/>
          <a:lstStyle/>
          <a:p>
            <a:pPr defTabSz="713323" fontAlgn="auto">
              <a:spcBef>
                <a:spcPts val="0"/>
              </a:spcBef>
              <a:spcAft>
                <a:spcPts val="0"/>
              </a:spcAft>
            </a:pPr>
            <a:endParaRPr lang="en-US" sz="14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 hasCustomPrompt="1"/>
          </p:nvPr>
        </p:nvSpPr>
        <p:spPr>
          <a:xfrm>
            <a:off x="320823" y="259291"/>
            <a:ext cx="3302001" cy="2217210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71332" tIns="35666" rIns="71332" bIns="35666" rtlCol="0" anchor="ctr" anchorCtr="0">
            <a:normAutofit/>
          </a:bodyPr>
          <a:lstStyle>
            <a:lvl1pPr marL="0" indent="0" algn="ctr" defTabSz="713323" rtl="0" eaLnBrk="1" latinLnBrk="0" hangingPunct="1">
              <a:lnSpc>
                <a:spcPct val="95000"/>
              </a:lnSpc>
              <a:spcBef>
                <a:spcPts val="1123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6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6979833" y="259292"/>
            <a:ext cx="1838730" cy="1090084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332" tIns="35666" rIns="71332" bIns="35666" rtlCol="0" anchor="ctr"/>
          <a:lstStyle/>
          <a:p>
            <a:pPr defTabSz="713323" fontAlgn="auto">
              <a:spcBef>
                <a:spcPts val="0"/>
              </a:spcBef>
              <a:spcAft>
                <a:spcPts val="0"/>
              </a:spcAft>
            </a:pPr>
            <a:endParaRPr lang="en-US" sz="14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51" name="Picture Placeholder 25"/>
          <p:cNvSpPr>
            <a:spLocks noGrp="1"/>
          </p:cNvSpPr>
          <p:nvPr>
            <p:ph type="pic" sz="quarter" idx="12" hasCustomPrompt="1"/>
          </p:nvPr>
        </p:nvSpPr>
        <p:spPr>
          <a:xfrm>
            <a:off x="6979833" y="259292"/>
            <a:ext cx="1838730" cy="1090084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71332" tIns="35666" rIns="71332" bIns="35666" rtlCol="0" anchor="ctr" anchorCtr="0">
            <a:normAutofit/>
          </a:bodyPr>
          <a:lstStyle>
            <a:lvl1pPr marL="0" indent="0" algn="ctr" defTabSz="713323" rtl="0" eaLnBrk="1" latinLnBrk="0" hangingPunct="1">
              <a:lnSpc>
                <a:spcPct val="95000"/>
              </a:lnSpc>
              <a:spcBef>
                <a:spcPts val="1123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6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52" name="Rectangle 51"/>
          <p:cNvSpPr/>
          <p:nvPr/>
        </p:nvSpPr>
        <p:spPr>
          <a:xfrm>
            <a:off x="334964" y="2524126"/>
            <a:ext cx="2523161" cy="2882445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332" tIns="35666" rIns="71332" bIns="35666" rtlCol="0" anchor="ctr"/>
          <a:lstStyle/>
          <a:p>
            <a:pPr defTabSz="713323" fontAlgn="auto">
              <a:spcBef>
                <a:spcPts val="0"/>
              </a:spcBef>
              <a:spcAft>
                <a:spcPts val="0"/>
              </a:spcAft>
            </a:pPr>
            <a:endParaRPr lang="en-US" sz="14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53" name="Picture Placeholder 25"/>
          <p:cNvSpPr>
            <a:spLocks noGrp="1"/>
          </p:cNvSpPr>
          <p:nvPr>
            <p:ph type="pic" sz="quarter" idx="13" hasCustomPrompt="1"/>
          </p:nvPr>
        </p:nvSpPr>
        <p:spPr>
          <a:xfrm>
            <a:off x="320824" y="2524126"/>
            <a:ext cx="2537420" cy="2882445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71332" tIns="35666" rIns="71332" bIns="35666" rtlCol="0" anchor="ctr" anchorCtr="0">
            <a:normAutofit/>
          </a:bodyPr>
          <a:lstStyle>
            <a:lvl1pPr marL="0" indent="0" algn="ctr" defTabSz="713323" rtl="0" eaLnBrk="1" latinLnBrk="0" hangingPunct="1">
              <a:lnSpc>
                <a:spcPct val="95000"/>
              </a:lnSpc>
              <a:spcBef>
                <a:spcPts val="1123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6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2911476" y="2524126"/>
            <a:ext cx="4025374" cy="2882445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332" tIns="35666" rIns="71332" bIns="35666" rtlCol="0" anchor="ctr"/>
          <a:lstStyle/>
          <a:p>
            <a:pPr defTabSz="713323" fontAlgn="auto">
              <a:spcBef>
                <a:spcPts val="0"/>
              </a:spcBef>
              <a:spcAft>
                <a:spcPts val="0"/>
              </a:spcAft>
            </a:pPr>
            <a:endParaRPr lang="en-US" sz="14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55" name="Picture Placeholder 25"/>
          <p:cNvSpPr>
            <a:spLocks noGrp="1"/>
          </p:cNvSpPr>
          <p:nvPr>
            <p:ph type="pic" sz="quarter" idx="14" hasCustomPrompt="1"/>
          </p:nvPr>
        </p:nvSpPr>
        <p:spPr>
          <a:xfrm>
            <a:off x="2908334" y="2524126"/>
            <a:ext cx="4028516" cy="2882445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71332" tIns="35666" rIns="71332" bIns="35666" rtlCol="0" anchor="ctr" anchorCtr="0">
            <a:normAutofit/>
          </a:bodyPr>
          <a:lstStyle>
            <a:lvl1pPr marL="0" indent="0" algn="ctr" defTabSz="713323" rtl="0" eaLnBrk="1" latinLnBrk="0" hangingPunct="1">
              <a:lnSpc>
                <a:spcPct val="95000"/>
              </a:lnSpc>
              <a:spcBef>
                <a:spcPts val="1123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6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6979833" y="1403049"/>
            <a:ext cx="1838730" cy="2868461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332" tIns="35666" rIns="71332" bIns="35666" rtlCol="0" anchor="ctr"/>
          <a:lstStyle/>
          <a:p>
            <a:pPr defTabSz="713323" fontAlgn="auto">
              <a:spcBef>
                <a:spcPts val="0"/>
              </a:spcBef>
              <a:spcAft>
                <a:spcPts val="0"/>
              </a:spcAft>
            </a:pPr>
            <a:endParaRPr lang="en-US" sz="14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57" name="Picture Placeholder 25"/>
          <p:cNvSpPr>
            <a:spLocks noGrp="1"/>
          </p:cNvSpPr>
          <p:nvPr>
            <p:ph type="pic" sz="quarter" idx="15" hasCustomPrompt="1"/>
          </p:nvPr>
        </p:nvSpPr>
        <p:spPr>
          <a:xfrm>
            <a:off x="6979833" y="1397000"/>
            <a:ext cx="1838730" cy="2874508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71332" tIns="35666" rIns="71332" bIns="35666" rtlCol="0" anchor="ctr" anchorCtr="0">
            <a:normAutofit/>
          </a:bodyPr>
          <a:lstStyle>
            <a:lvl1pPr marL="0" indent="0" algn="ctr" defTabSz="713323" rtl="0" eaLnBrk="1" latinLnBrk="0" hangingPunct="1">
              <a:lnSpc>
                <a:spcPct val="95000"/>
              </a:lnSpc>
              <a:spcBef>
                <a:spcPts val="1123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6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58" name="Rectangle 57"/>
          <p:cNvSpPr/>
          <p:nvPr/>
        </p:nvSpPr>
        <p:spPr>
          <a:xfrm>
            <a:off x="6979833" y="4319134"/>
            <a:ext cx="1838730" cy="1087438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332" tIns="35666" rIns="71332" bIns="35666" rtlCol="0" anchor="ctr"/>
          <a:lstStyle/>
          <a:p>
            <a:pPr defTabSz="713323" fontAlgn="auto">
              <a:spcBef>
                <a:spcPts val="0"/>
              </a:spcBef>
              <a:spcAft>
                <a:spcPts val="0"/>
              </a:spcAft>
            </a:pPr>
            <a:endParaRPr lang="en-US" sz="14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59" name="Picture Placeholder 25"/>
          <p:cNvSpPr>
            <a:spLocks noGrp="1"/>
          </p:cNvSpPr>
          <p:nvPr>
            <p:ph type="pic" sz="quarter" idx="16" hasCustomPrompt="1"/>
          </p:nvPr>
        </p:nvSpPr>
        <p:spPr>
          <a:xfrm>
            <a:off x="6979833" y="4319134"/>
            <a:ext cx="1838730" cy="1087438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71332" tIns="35666" rIns="71332" bIns="35666" rtlCol="0" anchor="ctr" anchorCtr="0">
            <a:normAutofit/>
          </a:bodyPr>
          <a:lstStyle>
            <a:lvl1pPr marL="0" indent="0" algn="ctr" defTabSz="713323" rtl="0" eaLnBrk="1" latinLnBrk="0" hangingPunct="1">
              <a:lnSpc>
                <a:spcPct val="95000"/>
              </a:lnSpc>
              <a:spcBef>
                <a:spcPts val="1123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6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17" name="Rectangle 5"/>
          <p:cNvSpPr>
            <a:spLocks noChangeArrowheads="1"/>
          </p:cNvSpPr>
          <p:nvPr userDrawn="1"/>
        </p:nvSpPr>
        <p:spPr bwMode="ltGray">
          <a:xfrm>
            <a:off x="7762659" y="5487095"/>
            <a:ext cx="812991" cy="146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4065" tIns="32032" rIns="64065" bIns="32032" anchor="b">
            <a:spAutoFit/>
          </a:bodyPr>
          <a:lstStyle/>
          <a:p>
            <a:pPr algn="r" defTabSz="635304" fontAlgn="auto">
              <a:spcBef>
                <a:spcPts val="0"/>
              </a:spcBef>
              <a:spcAft>
                <a:spcPts val="0"/>
              </a:spcAft>
            </a:pPr>
            <a:r>
              <a:rPr lang="en-US" sz="500" dirty="0">
                <a:solidFill>
                  <a:srgbClr val="FFFFFF"/>
                </a:solidFill>
                <a:latin typeface="Arial"/>
                <a:ea typeface="+mn-ea"/>
                <a:cs typeface="+mn-cs"/>
              </a:rPr>
              <a:t>Cisco Confidential</a:t>
            </a:r>
          </a:p>
        </p:txBody>
      </p:sp>
      <p:sp>
        <p:nvSpPr>
          <p:cNvPr id="18" name="Rectangle 5"/>
          <p:cNvSpPr>
            <a:spLocks noChangeArrowheads="1"/>
          </p:cNvSpPr>
          <p:nvPr userDrawn="1"/>
        </p:nvSpPr>
        <p:spPr bwMode="ltGray">
          <a:xfrm>
            <a:off x="7762659" y="5487095"/>
            <a:ext cx="812991" cy="146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4065" tIns="32032" rIns="64065" bIns="32032" anchor="b">
            <a:spAutoFit/>
          </a:bodyPr>
          <a:lstStyle/>
          <a:p>
            <a:pPr algn="r" defTabSz="635304" fontAlgn="auto">
              <a:spcBef>
                <a:spcPts val="0"/>
              </a:spcBef>
              <a:spcAft>
                <a:spcPts val="0"/>
              </a:spcAft>
            </a:pPr>
            <a:r>
              <a:rPr lang="en-US" sz="500" dirty="0">
                <a:solidFill>
                  <a:srgbClr val="FFFFFF"/>
                </a:solidFill>
                <a:latin typeface="Arial"/>
                <a:ea typeface="+mn-ea"/>
                <a:cs typeface="+mn-cs"/>
              </a:rPr>
              <a:t>Cisco Confidential</a:t>
            </a:r>
          </a:p>
        </p:txBody>
      </p:sp>
      <p:sp>
        <p:nvSpPr>
          <p:cNvPr id="20" name="Rectangle 7"/>
          <p:cNvSpPr>
            <a:spLocks noChangeArrowheads="1"/>
          </p:cNvSpPr>
          <p:nvPr userDrawn="1"/>
        </p:nvSpPr>
        <p:spPr bwMode="ltGray">
          <a:xfrm>
            <a:off x="8673622" y="5488088"/>
            <a:ext cx="207747" cy="14163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4065" tIns="32032" rIns="64065" bIns="32032" anchor="b">
            <a:spAutoFit/>
          </a:bodyPr>
          <a:lstStyle/>
          <a:p>
            <a:pPr algn="r" defTabSz="635304" fontAlgn="auto">
              <a:spcBef>
                <a:spcPts val="0"/>
              </a:spcBef>
              <a:spcAft>
                <a:spcPts val="0"/>
              </a:spcAft>
            </a:pPr>
            <a:fld id="{DFCF27A5-1A5B-48D3-A060-2758FFBB1ADD}" type="slidenum">
              <a:rPr lang="en-US" sz="500">
                <a:solidFill>
                  <a:srgbClr val="FFFFFF"/>
                </a:solidFill>
                <a:latin typeface="Arial"/>
                <a:ea typeface="+mn-ea"/>
                <a:cs typeface="+mn-cs"/>
              </a:rPr>
              <a:pPr algn="r" defTabSz="635304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sz="500" dirty="0">
              <a:solidFill>
                <a:srgbClr val="FFFFFF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21" name="Rectangle 4"/>
          <p:cNvSpPr>
            <a:spLocks noChangeArrowheads="1"/>
          </p:cNvSpPr>
          <p:nvPr userDrawn="1"/>
        </p:nvSpPr>
        <p:spPr bwMode="ltGray">
          <a:xfrm>
            <a:off x="265666" y="5488539"/>
            <a:ext cx="3420515" cy="146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4065" tIns="32032" rIns="64065" bIns="32032" anchor="b" anchorCtr="0">
            <a:spAutoFit/>
          </a:bodyPr>
          <a:lstStyle/>
          <a:p>
            <a:pPr algn="l" defTabSz="635304" fontAlgn="auto">
              <a:spcBef>
                <a:spcPts val="0"/>
              </a:spcBef>
              <a:spcAft>
                <a:spcPts val="0"/>
              </a:spcAft>
            </a:pPr>
            <a:r>
              <a:rPr lang="en-US" sz="500" dirty="0" smtClean="0">
                <a:solidFill>
                  <a:srgbClr val="FFFFFF"/>
                </a:solidFill>
                <a:latin typeface="Arial"/>
                <a:ea typeface="+mn-ea"/>
                <a:cs typeface="+mn-cs"/>
              </a:rPr>
              <a:t>© 2012 Cisco and/or its affiliates. All rights reserved.</a:t>
            </a:r>
            <a:endParaRPr lang="en-US" sz="500" dirty="0">
              <a:solidFill>
                <a:srgbClr val="FFFFFF"/>
              </a:solidFill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3565993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photo with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38328" y="259080"/>
            <a:ext cx="8476488" cy="5062825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332" tIns="35666" rIns="71332" bIns="35666" rtlCol="0" anchor="ctr"/>
          <a:lstStyle/>
          <a:p>
            <a:pPr defTabSz="713323" fontAlgn="auto">
              <a:spcBef>
                <a:spcPts val="0"/>
              </a:spcBef>
              <a:spcAft>
                <a:spcPts val="0"/>
              </a:spcAft>
            </a:pPr>
            <a:endParaRPr lang="en-US" sz="14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333376" y="259081"/>
            <a:ext cx="8474869" cy="5045154"/>
          </a:xfrm>
          <a:ln>
            <a:solidFill>
              <a:srgbClr val="08252E"/>
            </a:solidFill>
          </a:ln>
        </p:spPr>
        <p:txBody>
          <a:bodyPr vert="horz" lIns="71332" tIns="35666" rIns="71332" bIns="35666" rtlCol="0" anchor="ctr" anchorCtr="0">
            <a:normAutofit/>
          </a:bodyPr>
          <a:lstStyle>
            <a:lvl1pPr marL="0" indent="0" algn="ctr" defTabSz="713323" rtl="0" eaLnBrk="1" latinLnBrk="0" hangingPunct="1">
              <a:lnSpc>
                <a:spcPct val="95000"/>
              </a:lnSpc>
              <a:spcBef>
                <a:spcPts val="1123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600" kern="1200" baseline="0" dirty="0">
                <a:solidFill>
                  <a:srgbClr val="546568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 smtClean="0"/>
              <a:t>Photo placeholder</a:t>
            </a:r>
            <a:endParaRPr lang="en-US" dirty="0"/>
          </a:p>
        </p:txBody>
      </p:sp>
      <p:pic>
        <p:nvPicPr>
          <p:cNvPr id="9" name="Picture 8" descr="segue texture.jpg"/>
          <p:cNvPicPr>
            <a:picLocks noChangeAspect="1"/>
          </p:cNvPicPr>
          <p:nvPr userDrawn="1"/>
        </p:nvPicPr>
        <p:blipFill>
          <a:blip r:embed="rId2" cstate="print"/>
          <a:srcRect t="95236" r="2996"/>
          <a:stretch>
            <a:fillRect/>
          </a:stretch>
        </p:blipFill>
        <p:spPr>
          <a:xfrm>
            <a:off x="333375" y="5317880"/>
            <a:ext cx="8477250" cy="136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606932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bleed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5715000"/>
          </a:xfrm>
        </p:spPr>
        <p:txBody>
          <a:bodyPr anchor="ctr" anchorCtr="1">
            <a:noAutofit/>
          </a:bodyPr>
          <a:lstStyle>
            <a:lvl1pPr algn="ctr">
              <a:buNone/>
              <a:defRPr>
                <a:latin typeface="+mj-lt"/>
              </a:defRPr>
            </a:lvl1pPr>
          </a:lstStyle>
          <a:p>
            <a:r>
              <a:rPr lang="en-US" dirty="0" smtClean="0"/>
              <a:t>Full bleed image placeholder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0247964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:\Documents and Settings\contractor\Desktop\Pattern_Half_Page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33375" y="2588949"/>
            <a:ext cx="8477250" cy="2865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3"/>
          <p:cNvSpPr/>
          <p:nvPr/>
        </p:nvSpPr>
        <p:spPr>
          <a:xfrm>
            <a:off x="217489" y="2517511"/>
            <a:ext cx="8694737" cy="27979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white">
          <a:xfrm>
            <a:off x="0" y="1"/>
            <a:ext cx="9144000" cy="148167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lIns="91434" tIns="45717" rIns="91434" bIns="45717"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hidden">
          <a:xfrm>
            <a:off x="0" y="1"/>
            <a:ext cx="9144000" cy="148167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lIns="91434" tIns="45717" rIns="91434" bIns="45717"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ltGray">
          <a:xfrm>
            <a:off x="7986492" y="5457729"/>
            <a:ext cx="589185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dirty="0">
                <a:solidFill>
                  <a:srgbClr val="C0C0C0"/>
                </a:solidFill>
                <a:latin typeface="Arial"/>
                <a:ea typeface="+mn-ea"/>
                <a:cs typeface="+mn-cs"/>
              </a:rPr>
              <a:t>Cisco Public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ltGray">
          <a:xfrm>
            <a:off x="8650757" y="5455083"/>
            <a:ext cx="259881" cy="1752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  <a:defRPr/>
            </a:pPr>
            <a:fld id="{B0639DAD-C012-6C43-AC58-843DE2876387}" type="slidenum">
              <a:rPr lang="en-US" sz="600">
                <a:solidFill>
                  <a:srgbClr val="C0C0C0"/>
                </a:solidFill>
                <a:latin typeface="Arial"/>
                <a:ea typeface="+mn-ea"/>
                <a:cs typeface="+mn-cs"/>
              </a:rPr>
              <a:pPr algn="r" defTabSz="814333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dirty="0">
              <a:solidFill>
                <a:srgbClr val="C0C0C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ltGray">
          <a:xfrm>
            <a:off x="250827" y="5459053"/>
            <a:ext cx="3421063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2119" tIns="41058" rIns="82119" bIns="41058" anchor="b">
            <a:spAutoFit/>
          </a:bodyPr>
          <a:lstStyle/>
          <a:p>
            <a:pPr algn="l" defTabSz="81433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dirty="0">
                <a:solidFill>
                  <a:srgbClr val="C0C0C0"/>
                </a:solidFill>
                <a:latin typeface="Arial"/>
                <a:ea typeface="+mn-ea"/>
                <a:cs typeface="+mn-cs"/>
              </a:rPr>
              <a:t>© 2011 Cisco and/or its affiliates. All rights reserved.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1395" y="332619"/>
            <a:ext cx="8112125" cy="2005868"/>
          </a:xfrm>
        </p:spPr>
        <p:txBody>
          <a:bodyPr/>
          <a:lstStyle>
            <a:lvl1pPr algn="l" defTabSz="914338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5400" b="0" kern="1200" spc="-150" baseline="0" dirty="0">
                <a:gradFill flip="none" rotWithShape="1">
                  <a:gsLst>
                    <a:gs pos="0">
                      <a:srgbClr val="55E6ED"/>
                    </a:gs>
                    <a:gs pos="80000">
                      <a:srgbClr val="009249"/>
                    </a:gs>
                  </a:gsLst>
                  <a:lin ang="120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2528268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4.81481E-6 L -1.94444E-6 -0.48102 " pathEditMode="relative" rAng="0" ptsTypes="AA">
                                      <p:cBhvr>
                                        <p:cTn id="6" dur="16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4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4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</p:spPr>
      </p:pic>
      <p:pic>
        <p:nvPicPr>
          <p:cNvPr id="55" name="Picture 54" descr="texture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-12700" y="1488"/>
            <a:ext cx="9156700" cy="5713512"/>
          </a:xfrm>
          <a:prstGeom prst="rect">
            <a:avLst/>
          </a:prstGeom>
        </p:spPr>
      </p:pic>
      <p:sp>
        <p:nvSpPr>
          <p:cNvPr id="21" name="Media Placeholder 20"/>
          <p:cNvSpPr>
            <a:spLocks noGrp="1"/>
          </p:cNvSpPr>
          <p:nvPr>
            <p:ph type="media" sz="quarter" idx="10" hasCustomPrompt="1"/>
          </p:nvPr>
        </p:nvSpPr>
        <p:spPr>
          <a:xfrm>
            <a:off x="4391620" y="648891"/>
            <a:ext cx="4424562" cy="3688080"/>
          </a:xfrm>
          <a:solidFill>
            <a:schemeClr val="tx1">
              <a:lumMod val="50000"/>
            </a:schemeClr>
          </a:solidFill>
          <a:ln>
            <a:noFill/>
          </a:ln>
          <a:effectLst>
            <a:innerShdw blurRad="419100">
              <a:prstClr val="black">
                <a:alpha val="47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71332" tIns="35666" rIns="71332" bIns="35666" rtlCol="0" anchor="ctr">
            <a:normAutofit/>
          </a:bodyPr>
          <a:lstStyle>
            <a:lvl1pPr marL="0" indent="0" algn="ctr" defTabSz="713323" rtl="0" eaLnBrk="1" latinLnBrk="0" hangingPunct="1">
              <a:lnSpc>
                <a:spcPct val="95000"/>
              </a:lnSpc>
              <a:spcBef>
                <a:spcPts val="1123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400" kern="1200">
                <a:solidFill>
                  <a:schemeClr val="lt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Click icon to add video</a:t>
            </a:r>
            <a:endParaRPr lang="en-US" dirty="0"/>
          </a:p>
        </p:txBody>
      </p:sp>
      <p:grpSp>
        <p:nvGrpSpPr>
          <p:cNvPr id="20" name="Group 5"/>
          <p:cNvGrpSpPr>
            <a:grpSpLocks/>
          </p:cNvGrpSpPr>
          <p:nvPr userDrawn="1"/>
        </p:nvGrpSpPr>
        <p:grpSpPr bwMode="auto">
          <a:xfrm>
            <a:off x="341799" y="5080000"/>
            <a:ext cx="631526" cy="373063"/>
            <a:chOff x="384" y="331"/>
            <a:chExt cx="912" cy="485"/>
          </a:xfrm>
        </p:grpSpPr>
        <p:sp>
          <p:nvSpPr>
            <p:cNvPr id="23" name="AutoShape 6"/>
            <p:cNvSpPr>
              <a:spLocks noChangeAspect="1" noChangeArrowheads="1" noTextEdit="1"/>
            </p:cNvSpPr>
            <p:nvPr/>
          </p:nvSpPr>
          <p:spPr bwMode="invGray">
            <a:xfrm>
              <a:off x="384" y="331"/>
              <a:ext cx="912" cy="4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713323" eaLnBrk="0" hangingPunct="0">
                <a:lnSpc>
                  <a:spcPct val="90000"/>
                </a:lnSpc>
                <a:defRPr/>
              </a:pPr>
              <a:endParaRPr lang="en-US" sz="1900" smtClean="0">
                <a:solidFill>
                  <a:srgbClr val="FFFFFF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4" name="Rectangle 7"/>
            <p:cNvSpPr>
              <a:spLocks noChangeArrowheads="1"/>
            </p:cNvSpPr>
            <p:nvPr/>
          </p:nvSpPr>
          <p:spPr bwMode="invGray">
            <a:xfrm>
              <a:off x="640" y="652"/>
              <a:ext cx="42" cy="158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713323" eaLnBrk="0" hangingPunct="0">
                <a:lnSpc>
                  <a:spcPct val="90000"/>
                </a:lnSpc>
                <a:defRPr/>
              </a:pPr>
              <a:endParaRPr lang="en-US" sz="1900" smtClean="0">
                <a:solidFill>
                  <a:srgbClr val="FFFFFF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5" name="Freeform 8"/>
            <p:cNvSpPr>
              <a:spLocks/>
            </p:cNvSpPr>
            <p:nvPr/>
          </p:nvSpPr>
          <p:spPr bwMode="invGray">
            <a:xfrm>
              <a:off x="882" y="648"/>
              <a:ext cx="120" cy="166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713323" eaLnBrk="0" hangingPunct="0">
                <a:lnSpc>
                  <a:spcPct val="90000"/>
                </a:lnSpc>
                <a:defRPr/>
              </a:pPr>
              <a:endParaRPr lang="en-US" sz="1900" smtClean="0">
                <a:solidFill>
                  <a:srgbClr val="FFFFFF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6" name="Freeform 9"/>
            <p:cNvSpPr>
              <a:spLocks/>
            </p:cNvSpPr>
            <p:nvPr/>
          </p:nvSpPr>
          <p:spPr bwMode="invGray">
            <a:xfrm>
              <a:off x="467" y="648"/>
              <a:ext cx="120" cy="166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713323" eaLnBrk="0" hangingPunct="0">
                <a:lnSpc>
                  <a:spcPct val="90000"/>
                </a:lnSpc>
                <a:defRPr/>
              </a:pPr>
              <a:endParaRPr lang="en-US" sz="1900" smtClean="0">
                <a:solidFill>
                  <a:srgbClr val="FFFFFF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7" name="Freeform 10"/>
            <p:cNvSpPr>
              <a:spLocks noEditPoints="1"/>
            </p:cNvSpPr>
            <p:nvPr/>
          </p:nvSpPr>
          <p:spPr bwMode="invGray">
            <a:xfrm>
              <a:off x="1046" y="648"/>
              <a:ext cx="165" cy="166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713323" eaLnBrk="0" hangingPunct="0">
                <a:lnSpc>
                  <a:spcPct val="90000"/>
                </a:lnSpc>
                <a:defRPr/>
              </a:pPr>
              <a:endParaRPr lang="en-US" sz="1900" smtClean="0">
                <a:solidFill>
                  <a:srgbClr val="FFFFFF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8" name="Freeform 11"/>
            <p:cNvSpPr>
              <a:spLocks/>
            </p:cNvSpPr>
            <p:nvPr/>
          </p:nvSpPr>
          <p:spPr bwMode="invGray">
            <a:xfrm>
              <a:off x="735" y="648"/>
              <a:ext cx="108" cy="166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713323" eaLnBrk="0" hangingPunct="0">
                <a:lnSpc>
                  <a:spcPct val="90000"/>
                </a:lnSpc>
                <a:defRPr/>
              </a:pPr>
              <a:endParaRPr lang="en-US" sz="1900" smtClean="0">
                <a:solidFill>
                  <a:srgbClr val="FFFFFF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9" name="Freeform 12"/>
            <p:cNvSpPr>
              <a:spLocks/>
            </p:cNvSpPr>
            <p:nvPr/>
          </p:nvSpPr>
          <p:spPr bwMode="invGray">
            <a:xfrm>
              <a:off x="384" y="462"/>
              <a:ext cx="39" cy="81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713323" eaLnBrk="0" hangingPunct="0">
                <a:lnSpc>
                  <a:spcPct val="90000"/>
                </a:lnSpc>
                <a:defRPr/>
              </a:pPr>
              <a:endParaRPr lang="en-US" sz="1900" smtClean="0">
                <a:solidFill>
                  <a:srgbClr val="FFFFFF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30" name="Freeform 13"/>
            <p:cNvSpPr>
              <a:spLocks/>
            </p:cNvSpPr>
            <p:nvPr/>
          </p:nvSpPr>
          <p:spPr bwMode="invGray">
            <a:xfrm>
              <a:off x="494" y="407"/>
              <a:ext cx="39" cy="13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713323" eaLnBrk="0" hangingPunct="0">
                <a:lnSpc>
                  <a:spcPct val="90000"/>
                </a:lnSpc>
                <a:defRPr/>
              </a:pPr>
              <a:endParaRPr lang="en-US" sz="1900" smtClean="0">
                <a:solidFill>
                  <a:srgbClr val="FFFFFF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31" name="Freeform 14"/>
            <p:cNvSpPr>
              <a:spLocks/>
            </p:cNvSpPr>
            <p:nvPr/>
          </p:nvSpPr>
          <p:spPr bwMode="invGray">
            <a:xfrm>
              <a:off x="601" y="333"/>
              <a:ext cx="39" cy="249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713323" eaLnBrk="0" hangingPunct="0">
                <a:lnSpc>
                  <a:spcPct val="90000"/>
                </a:lnSpc>
                <a:defRPr/>
              </a:pPr>
              <a:endParaRPr lang="en-US" sz="1900" smtClean="0">
                <a:solidFill>
                  <a:srgbClr val="FFFFFF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32" name="Freeform 15"/>
            <p:cNvSpPr>
              <a:spLocks/>
            </p:cNvSpPr>
            <p:nvPr/>
          </p:nvSpPr>
          <p:spPr bwMode="invGray">
            <a:xfrm>
              <a:off x="711" y="407"/>
              <a:ext cx="39" cy="13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713323" eaLnBrk="0" hangingPunct="0">
                <a:lnSpc>
                  <a:spcPct val="90000"/>
                </a:lnSpc>
                <a:defRPr/>
              </a:pPr>
              <a:endParaRPr lang="en-US" sz="1900" smtClean="0">
                <a:solidFill>
                  <a:srgbClr val="FFFFFF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33" name="Freeform 16"/>
            <p:cNvSpPr>
              <a:spLocks/>
            </p:cNvSpPr>
            <p:nvPr/>
          </p:nvSpPr>
          <p:spPr bwMode="invGray">
            <a:xfrm>
              <a:off x="818" y="462"/>
              <a:ext cx="42" cy="81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713323" eaLnBrk="0" hangingPunct="0">
                <a:lnSpc>
                  <a:spcPct val="90000"/>
                </a:lnSpc>
                <a:defRPr/>
              </a:pPr>
              <a:endParaRPr lang="en-US" sz="1900" smtClean="0">
                <a:solidFill>
                  <a:srgbClr val="FFFFFF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34" name="Freeform 17"/>
            <p:cNvSpPr>
              <a:spLocks/>
            </p:cNvSpPr>
            <p:nvPr/>
          </p:nvSpPr>
          <p:spPr bwMode="invGray">
            <a:xfrm>
              <a:off x="928" y="407"/>
              <a:ext cx="39" cy="13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713323" eaLnBrk="0" hangingPunct="0">
                <a:lnSpc>
                  <a:spcPct val="90000"/>
                </a:lnSpc>
                <a:defRPr/>
              </a:pPr>
              <a:endParaRPr lang="en-US" sz="1900" smtClean="0">
                <a:solidFill>
                  <a:srgbClr val="FFFFFF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35" name="Freeform 18"/>
            <p:cNvSpPr>
              <a:spLocks/>
            </p:cNvSpPr>
            <p:nvPr/>
          </p:nvSpPr>
          <p:spPr bwMode="invGray">
            <a:xfrm>
              <a:off x="1037" y="333"/>
              <a:ext cx="40" cy="249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713323" eaLnBrk="0" hangingPunct="0">
                <a:lnSpc>
                  <a:spcPct val="90000"/>
                </a:lnSpc>
                <a:defRPr/>
              </a:pPr>
              <a:endParaRPr lang="en-US" sz="1900" smtClean="0">
                <a:solidFill>
                  <a:srgbClr val="FFFFFF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36" name="Freeform 19"/>
            <p:cNvSpPr>
              <a:spLocks/>
            </p:cNvSpPr>
            <p:nvPr/>
          </p:nvSpPr>
          <p:spPr bwMode="invGray">
            <a:xfrm>
              <a:off x="1145" y="407"/>
              <a:ext cx="39" cy="13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713323" eaLnBrk="0" hangingPunct="0">
                <a:lnSpc>
                  <a:spcPct val="90000"/>
                </a:lnSpc>
                <a:defRPr/>
              </a:pPr>
              <a:endParaRPr lang="en-US" sz="1900" smtClean="0">
                <a:solidFill>
                  <a:srgbClr val="FFFFFF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37" name="Freeform 20"/>
            <p:cNvSpPr>
              <a:spLocks/>
            </p:cNvSpPr>
            <p:nvPr/>
          </p:nvSpPr>
          <p:spPr bwMode="invGray">
            <a:xfrm>
              <a:off x="1254" y="462"/>
              <a:ext cx="40" cy="81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713323" eaLnBrk="0" hangingPunct="0">
                <a:lnSpc>
                  <a:spcPct val="90000"/>
                </a:lnSpc>
                <a:defRPr/>
              </a:pPr>
              <a:endParaRPr lang="en-US" sz="1900" smtClean="0">
                <a:solidFill>
                  <a:srgbClr val="FFFFFF"/>
                </a:solidFill>
                <a:latin typeface="Arial" charset="0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80180163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_gradi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</p:spPr>
      </p:pic>
      <p:sp>
        <p:nvSpPr>
          <p:cNvPr id="3" name="Rectangle 5"/>
          <p:cNvSpPr>
            <a:spLocks noChangeArrowheads="1"/>
          </p:cNvSpPr>
          <p:nvPr userDrawn="1"/>
        </p:nvSpPr>
        <p:spPr bwMode="ltGray">
          <a:xfrm>
            <a:off x="7762659" y="5487095"/>
            <a:ext cx="812991" cy="146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4065" tIns="32032" rIns="64065" bIns="32032" anchor="b">
            <a:spAutoFit/>
          </a:bodyPr>
          <a:lstStyle/>
          <a:p>
            <a:pPr algn="r" defTabSz="635304" fontAlgn="auto">
              <a:spcBef>
                <a:spcPts val="0"/>
              </a:spcBef>
              <a:spcAft>
                <a:spcPts val="0"/>
              </a:spcAft>
            </a:pPr>
            <a:r>
              <a:rPr lang="en-US" sz="500" dirty="0">
                <a:solidFill>
                  <a:srgbClr val="FFFFFF"/>
                </a:solidFill>
                <a:latin typeface="Arial"/>
                <a:ea typeface="+mn-ea"/>
                <a:cs typeface="+mn-cs"/>
              </a:rPr>
              <a:t>Cisco Confidential</a:t>
            </a:r>
          </a:p>
        </p:txBody>
      </p:sp>
      <p:sp>
        <p:nvSpPr>
          <p:cNvPr id="4" name="Rectangle 5"/>
          <p:cNvSpPr>
            <a:spLocks noChangeArrowheads="1"/>
          </p:cNvSpPr>
          <p:nvPr userDrawn="1"/>
        </p:nvSpPr>
        <p:spPr bwMode="ltGray">
          <a:xfrm>
            <a:off x="7762659" y="5487095"/>
            <a:ext cx="812991" cy="146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4065" tIns="32032" rIns="64065" bIns="32032" anchor="b">
            <a:spAutoFit/>
          </a:bodyPr>
          <a:lstStyle/>
          <a:p>
            <a:pPr algn="r" defTabSz="635304" fontAlgn="auto">
              <a:spcBef>
                <a:spcPts val="0"/>
              </a:spcBef>
              <a:spcAft>
                <a:spcPts val="0"/>
              </a:spcAft>
            </a:pPr>
            <a:r>
              <a:rPr lang="en-US" sz="500" dirty="0">
                <a:solidFill>
                  <a:srgbClr val="FFFFFF"/>
                </a:solidFill>
                <a:latin typeface="Arial"/>
                <a:ea typeface="+mn-ea"/>
                <a:cs typeface="+mn-cs"/>
              </a:rPr>
              <a:t>Cisco Confidential</a:t>
            </a:r>
          </a:p>
        </p:txBody>
      </p:sp>
      <p:sp>
        <p:nvSpPr>
          <p:cNvPr id="5" name="Rectangle 7"/>
          <p:cNvSpPr>
            <a:spLocks noChangeArrowheads="1"/>
          </p:cNvSpPr>
          <p:nvPr userDrawn="1"/>
        </p:nvSpPr>
        <p:spPr bwMode="ltGray">
          <a:xfrm>
            <a:off x="8673622" y="5488088"/>
            <a:ext cx="207747" cy="14163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4065" tIns="32032" rIns="64065" bIns="32032" anchor="b">
            <a:spAutoFit/>
          </a:bodyPr>
          <a:lstStyle/>
          <a:p>
            <a:pPr algn="r" defTabSz="635304" fontAlgn="auto">
              <a:spcBef>
                <a:spcPts val="0"/>
              </a:spcBef>
              <a:spcAft>
                <a:spcPts val="0"/>
              </a:spcAft>
            </a:pPr>
            <a:fld id="{DFCF27A5-1A5B-48D3-A060-2758FFBB1ADD}" type="slidenum">
              <a:rPr lang="en-US" sz="500">
                <a:solidFill>
                  <a:srgbClr val="FFFFFF"/>
                </a:solidFill>
                <a:latin typeface="Arial"/>
                <a:ea typeface="+mn-ea"/>
                <a:cs typeface="+mn-cs"/>
              </a:rPr>
              <a:pPr algn="r" defTabSz="635304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sz="500" dirty="0">
              <a:solidFill>
                <a:srgbClr val="FFFFFF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6" name="Rectangle 4"/>
          <p:cNvSpPr>
            <a:spLocks noChangeArrowheads="1"/>
          </p:cNvSpPr>
          <p:nvPr userDrawn="1"/>
        </p:nvSpPr>
        <p:spPr bwMode="ltGray">
          <a:xfrm>
            <a:off x="265666" y="5488539"/>
            <a:ext cx="3420515" cy="146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4065" tIns="32032" rIns="64065" bIns="32032" anchor="b" anchorCtr="0">
            <a:spAutoFit/>
          </a:bodyPr>
          <a:lstStyle/>
          <a:p>
            <a:pPr algn="l" defTabSz="635304" fontAlgn="auto">
              <a:spcBef>
                <a:spcPts val="0"/>
              </a:spcBef>
              <a:spcAft>
                <a:spcPts val="0"/>
              </a:spcAft>
            </a:pPr>
            <a:r>
              <a:rPr lang="en-US" sz="500" dirty="0" err="1" smtClean="0">
                <a:solidFill>
                  <a:srgbClr val="FFFFFF"/>
                </a:solidFill>
                <a:latin typeface="Arial"/>
                <a:ea typeface="+mn-ea"/>
                <a:cs typeface="+mn-cs"/>
              </a:rPr>
              <a:t>C97</a:t>
            </a:r>
            <a:r>
              <a:rPr lang="en-US" sz="500" dirty="0" smtClean="0">
                <a:solidFill>
                  <a:srgbClr val="FFFFFF"/>
                </a:solidFill>
                <a:latin typeface="Arial"/>
                <a:ea typeface="+mn-ea"/>
                <a:cs typeface="+mn-cs"/>
              </a:rPr>
              <a:t>-708996-00 © 2012 Cisco and/or its affiliates. All rights reserved.</a:t>
            </a:r>
            <a:endParaRPr lang="en-US" sz="500" dirty="0">
              <a:solidFill>
                <a:srgbClr val="FFFFFF"/>
              </a:solidFill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08744298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Slide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</p:spPr>
      </p:pic>
      <p:sp>
        <p:nvSpPr>
          <p:cNvPr id="34" name="Rectangle 33"/>
          <p:cNvSpPr>
            <a:spLocks noChangeArrowheads="1"/>
          </p:cNvSpPr>
          <p:nvPr userDrawn="1"/>
        </p:nvSpPr>
        <p:spPr bwMode="black">
          <a:xfrm>
            <a:off x="4414521" y="4870458"/>
            <a:ext cx="31090" cy="130847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71332" tIns="35666" rIns="71332" bIns="35666"/>
          <a:lstStyle/>
          <a:p>
            <a:pPr algn="l" defTabSz="713323" fontAlgn="auto">
              <a:spcBef>
                <a:spcPts val="0"/>
              </a:spcBef>
              <a:spcAft>
                <a:spcPts val="0"/>
              </a:spcAft>
            </a:pPr>
            <a:endParaRPr lang="en-US" sz="140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35" name="Freeform 34"/>
          <p:cNvSpPr>
            <a:spLocks/>
          </p:cNvSpPr>
          <p:nvPr userDrawn="1"/>
        </p:nvSpPr>
        <p:spPr bwMode="black">
          <a:xfrm>
            <a:off x="4595639" y="4866835"/>
            <a:ext cx="90017" cy="138093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1" y="80"/>
              </a:cxn>
              <a:cxn ang="0">
                <a:pos x="0" y="40"/>
              </a:cxn>
              <a:cxn ang="0">
                <a:pos x="41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8" y="23"/>
                  <a:pt x="51" y="20"/>
                  <a:pt x="42" y="20"/>
                </a:cubicBezTo>
                <a:cubicBezTo>
                  <a:pt x="30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1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1" y="0"/>
                </a:cubicBezTo>
                <a:cubicBezTo>
                  <a:pt x="50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71332" tIns="35666" rIns="71332" bIns="35666"/>
          <a:lstStyle/>
          <a:p>
            <a:pPr algn="l" defTabSz="713323" fontAlgn="auto">
              <a:spcBef>
                <a:spcPts val="0"/>
              </a:spcBef>
              <a:spcAft>
                <a:spcPts val="0"/>
              </a:spcAft>
            </a:pPr>
            <a:endParaRPr lang="en-US" sz="140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36" name="Freeform 35"/>
          <p:cNvSpPr>
            <a:spLocks/>
          </p:cNvSpPr>
          <p:nvPr userDrawn="1"/>
        </p:nvSpPr>
        <p:spPr bwMode="black">
          <a:xfrm>
            <a:off x="4284376" y="4866835"/>
            <a:ext cx="90017" cy="138093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7" y="23"/>
                  <a:pt x="51" y="20"/>
                  <a:pt x="42" y="20"/>
                </a:cubicBezTo>
                <a:cubicBezTo>
                  <a:pt x="29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0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0" y="0"/>
                </a:cubicBezTo>
                <a:cubicBezTo>
                  <a:pt x="49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71332" tIns="35666" rIns="71332" bIns="35666"/>
          <a:lstStyle/>
          <a:p>
            <a:pPr algn="l" defTabSz="713323" fontAlgn="auto">
              <a:spcBef>
                <a:spcPts val="0"/>
              </a:spcBef>
              <a:spcAft>
                <a:spcPts val="0"/>
              </a:spcAft>
            </a:pPr>
            <a:endParaRPr lang="en-US" sz="140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37" name="Freeform 36"/>
          <p:cNvSpPr>
            <a:spLocks noEditPoints="1"/>
          </p:cNvSpPr>
          <p:nvPr userDrawn="1"/>
        </p:nvSpPr>
        <p:spPr bwMode="black">
          <a:xfrm>
            <a:off x="4718192" y="4866835"/>
            <a:ext cx="123637" cy="138093"/>
          </a:xfrm>
          <a:custGeom>
            <a:avLst/>
            <a:gdLst/>
            <a:ahLst/>
            <a:cxnLst>
              <a:cxn ang="0">
                <a:pos x="80" y="40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80" y="40"/>
              </a:cxn>
              <a:cxn ang="0">
                <a:pos x="40" y="20"/>
              </a:cxn>
              <a:cxn ang="0">
                <a:pos x="20" y="40"/>
              </a:cxn>
              <a:cxn ang="0">
                <a:pos x="40" y="60"/>
              </a:cxn>
              <a:cxn ang="0">
                <a:pos x="60" y="40"/>
              </a:cxn>
              <a:cxn ang="0">
                <a:pos x="40" y="20"/>
              </a:cxn>
            </a:cxnLst>
            <a:rect l="0" t="0" r="r" b="b"/>
            <a:pathLst>
              <a:path w="80" h="80">
                <a:moveTo>
                  <a:pt x="80" y="40"/>
                </a:moveTo>
                <a:cubicBezTo>
                  <a:pt x="80" y="62"/>
                  <a:pt x="64" y="80"/>
                  <a:pt x="40" y="80"/>
                </a:cubicBezTo>
                <a:cubicBezTo>
                  <a:pt x="16" y="80"/>
                  <a:pt x="0" y="62"/>
                  <a:pt x="0" y="40"/>
                </a:cubicBezTo>
                <a:cubicBezTo>
                  <a:pt x="0" y="18"/>
                  <a:pt x="16" y="0"/>
                  <a:pt x="40" y="0"/>
                </a:cubicBezTo>
                <a:cubicBezTo>
                  <a:pt x="64" y="0"/>
                  <a:pt x="80" y="18"/>
                  <a:pt x="80" y="40"/>
                </a:cubicBezTo>
                <a:moveTo>
                  <a:pt x="40" y="20"/>
                </a:moveTo>
                <a:cubicBezTo>
                  <a:pt x="29" y="20"/>
                  <a:pt x="20" y="29"/>
                  <a:pt x="20" y="40"/>
                </a:cubicBezTo>
                <a:cubicBezTo>
                  <a:pt x="20" y="51"/>
                  <a:pt x="29" y="60"/>
                  <a:pt x="40" y="60"/>
                </a:cubicBezTo>
                <a:cubicBezTo>
                  <a:pt x="51" y="60"/>
                  <a:pt x="60" y="51"/>
                  <a:pt x="60" y="40"/>
                </a:cubicBezTo>
                <a:cubicBezTo>
                  <a:pt x="60" y="29"/>
                  <a:pt x="51" y="20"/>
                  <a:pt x="40" y="20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71332" tIns="35666" rIns="71332" bIns="35666"/>
          <a:lstStyle/>
          <a:p>
            <a:pPr algn="l" defTabSz="713323" fontAlgn="auto">
              <a:spcBef>
                <a:spcPts val="0"/>
              </a:spcBef>
              <a:spcAft>
                <a:spcPts val="0"/>
              </a:spcAft>
            </a:pPr>
            <a:endParaRPr lang="en-US" sz="140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38" name="Freeform 37"/>
          <p:cNvSpPr>
            <a:spLocks/>
          </p:cNvSpPr>
          <p:nvPr userDrawn="1"/>
        </p:nvSpPr>
        <p:spPr bwMode="black">
          <a:xfrm>
            <a:off x="4485739" y="4866835"/>
            <a:ext cx="80617" cy="138093"/>
          </a:xfrm>
          <a:custGeom>
            <a:avLst/>
            <a:gdLst/>
            <a:ahLst/>
            <a:cxnLst>
              <a:cxn ang="0">
                <a:pos x="47" y="19"/>
              </a:cxn>
              <a:cxn ang="0">
                <a:pos x="32" y="17"/>
              </a:cxn>
              <a:cxn ang="0">
                <a:pos x="20" y="23"/>
              </a:cxn>
              <a:cxn ang="0">
                <a:pos x="29" y="30"/>
              </a:cxn>
              <a:cxn ang="0">
                <a:pos x="34" y="32"/>
              </a:cxn>
              <a:cxn ang="0">
                <a:pos x="52" y="54"/>
              </a:cxn>
              <a:cxn ang="0">
                <a:pos x="21" y="80"/>
              </a:cxn>
              <a:cxn ang="0">
                <a:pos x="0" y="77"/>
              </a:cxn>
              <a:cxn ang="0">
                <a:pos x="0" y="60"/>
              </a:cxn>
              <a:cxn ang="0">
                <a:pos x="18" y="63"/>
              </a:cxn>
              <a:cxn ang="0">
                <a:pos x="32" y="56"/>
              </a:cxn>
              <a:cxn ang="0">
                <a:pos x="23" y="48"/>
              </a:cxn>
              <a:cxn ang="0">
                <a:pos x="19" y="47"/>
              </a:cxn>
              <a:cxn ang="0">
                <a:pos x="0" y="24"/>
              </a:cxn>
              <a:cxn ang="0">
                <a:pos x="28" y="0"/>
              </a:cxn>
              <a:cxn ang="0">
                <a:pos x="47" y="3"/>
              </a:cxn>
              <a:cxn ang="0">
                <a:pos x="47" y="19"/>
              </a:cxn>
            </a:cxnLst>
            <a:rect l="0" t="0" r="r" b="b"/>
            <a:pathLst>
              <a:path w="52" h="80">
                <a:moveTo>
                  <a:pt x="47" y="19"/>
                </a:moveTo>
                <a:cubicBezTo>
                  <a:pt x="47" y="19"/>
                  <a:pt x="38" y="17"/>
                  <a:pt x="32" y="17"/>
                </a:cubicBezTo>
                <a:cubicBezTo>
                  <a:pt x="24" y="17"/>
                  <a:pt x="20" y="19"/>
                  <a:pt x="20" y="23"/>
                </a:cubicBezTo>
                <a:cubicBezTo>
                  <a:pt x="20" y="28"/>
                  <a:pt x="26" y="29"/>
                  <a:pt x="29" y="30"/>
                </a:cubicBezTo>
                <a:cubicBezTo>
                  <a:pt x="34" y="32"/>
                  <a:pt x="34" y="32"/>
                  <a:pt x="34" y="32"/>
                </a:cubicBezTo>
                <a:cubicBezTo>
                  <a:pt x="47" y="36"/>
                  <a:pt x="52" y="45"/>
                  <a:pt x="52" y="54"/>
                </a:cubicBezTo>
                <a:cubicBezTo>
                  <a:pt x="52" y="73"/>
                  <a:pt x="35" y="80"/>
                  <a:pt x="21" y="80"/>
                </a:cubicBezTo>
                <a:cubicBezTo>
                  <a:pt x="10" y="80"/>
                  <a:pt x="1" y="78"/>
                  <a:pt x="0" y="77"/>
                </a:cubicBezTo>
                <a:cubicBezTo>
                  <a:pt x="0" y="60"/>
                  <a:pt x="0" y="60"/>
                  <a:pt x="0" y="60"/>
                </a:cubicBezTo>
                <a:cubicBezTo>
                  <a:pt x="2" y="60"/>
                  <a:pt x="10" y="63"/>
                  <a:pt x="18" y="63"/>
                </a:cubicBezTo>
                <a:cubicBezTo>
                  <a:pt x="28" y="63"/>
                  <a:pt x="32" y="60"/>
                  <a:pt x="32" y="56"/>
                </a:cubicBezTo>
                <a:cubicBezTo>
                  <a:pt x="32" y="52"/>
                  <a:pt x="28" y="49"/>
                  <a:pt x="23" y="48"/>
                </a:cubicBezTo>
                <a:cubicBezTo>
                  <a:pt x="22" y="48"/>
                  <a:pt x="21" y="47"/>
                  <a:pt x="19" y="47"/>
                </a:cubicBezTo>
                <a:cubicBezTo>
                  <a:pt x="9" y="43"/>
                  <a:pt x="0" y="37"/>
                  <a:pt x="0" y="24"/>
                </a:cubicBezTo>
                <a:cubicBezTo>
                  <a:pt x="0" y="10"/>
                  <a:pt x="10" y="0"/>
                  <a:pt x="28" y="0"/>
                </a:cubicBezTo>
                <a:cubicBezTo>
                  <a:pt x="37" y="0"/>
                  <a:pt x="46" y="3"/>
                  <a:pt x="47" y="3"/>
                </a:cubicBezTo>
                <a:lnTo>
                  <a:pt x="47" y="1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71332" tIns="35666" rIns="71332" bIns="35666"/>
          <a:lstStyle/>
          <a:p>
            <a:pPr algn="l" defTabSz="713323" fontAlgn="auto">
              <a:spcBef>
                <a:spcPts val="0"/>
              </a:spcBef>
              <a:spcAft>
                <a:spcPts val="0"/>
              </a:spcAft>
            </a:pPr>
            <a:endParaRPr lang="en-US" sz="140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39" name="Freeform 38"/>
          <p:cNvSpPr>
            <a:spLocks/>
          </p:cNvSpPr>
          <p:nvPr userDrawn="1"/>
        </p:nvSpPr>
        <p:spPr bwMode="black">
          <a:xfrm>
            <a:off x="4222558" y="4711832"/>
            <a:ext cx="29282" cy="67235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10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71332" tIns="35666" rIns="71332" bIns="35666"/>
          <a:lstStyle/>
          <a:p>
            <a:pPr algn="l" defTabSz="713323" fontAlgn="auto">
              <a:spcBef>
                <a:spcPts val="0"/>
              </a:spcBef>
              <a:spcAft>
                <a:spcPts val="0"/>
              </a:spcAft>
            </a:pPr>
            <a:endParaRPr lang="en-US" sz="140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40" name="Freeform 39"/>
          <p:cNvSpPr>
            <a:spLocks/>
          </p:cNvSpPr>
          <p:nvPr userDrawn="1"/>
        </p:nvSpPr>
        <p:spPr bwMode="black">
          <a:xfrm>
            <a:off x="4304621" y="4666740"/>
            <a:ext cx="29282" cy="11232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4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4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71332" tIns="35666" rIns="71332" bIns="35666"/>
          <a:lstStyle/>
          <a:p>
            <a:pPr algn="l" defTabSz="713323" fontAlgn="auto">
              <a:spcBef>
                <a:spcPts val="0"/>
              </a:spcBef>
              <a:spcAft>
                <a:spcPts val="0"/>
              </a:spcAft>
            </a:pPr>
            <a:endParaRPr lang="en-US" sz="140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41" name="Freeform 40"/>
          <p:cNvSpPr>
            <a:spLocks/>
          </p:cNvSpPr>
          <p:nvPr userDrawn="1"/>
        </p:nvSpPr>
        <p:spPr bwMode="black">
          <a:xfrm>
            <a:off x="4385239" y="4604740"/>
            <a:ext cx="29282" cy="206939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111"/>
              </a:cxn>
              <a:cxn ang="0">
                <a:pos x="10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5" y="120"/>
                  <a:pt x="10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71332" tIns="35666" rIns="71332" bIns="35666"/>
          <a:lstStyle/>
          <a:p>
            <a:pPr algn="l" defTabSz="713323" fontAlgn="auto">
              <a:spcBef>
                <a:spcPts val="0"/>
              </a:spcBef>
              <a:spcAft>
                <a:spcPts val="0"/>
              </a:spcAft>
            </a:pPr>
            <a:endParaRPr lang="en-US" sz="140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42" name="Freeform 41"/>
          <p:cNvSpPr>
            <a:spLocks/>
          </p:cNvSpPr>
          <p:nvPr userDrawn="1"/>
        </p:nvSpPr>
        <p:spPr bwMode="black">
          <a:xfrm>
            <a:off x="4467302" y="4666740"/>
            <a:ext cx="29282" cy="11232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71332" tIns="35666" rIns="71332" bIns="35666"/>
          <a:lstStyle/>
          <a:p>
            <a:pPr algn="l" defTabSz="713323" fontAlgn="auto">
              <a:spcBef>
                <a:spcPts val="0"/>
              </a:spcBef>
              <a:spcAft>
                <a:spcPts val="0"/>
              </a:spcAft>
            </a:pPr>
            <a:endParaRPr lang="en-US" sz="140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43" name="Freeform 42"/>
          <p:cNvSpPr>
            <a:spLocks/>
          </p:cNvSpPr>
          <p:nvPr userDrawn="1"/>
        </p:nvSpPr>
        <p:spPr bwMode="black">
          <a:xfrm>
            <a:off x="4547558" y="4711832"/>
            <a:ext cx="31090" cy="67235"/>
          </a:xfrm>
          <a:custGeom>
            <a:avLst/>
            <a:gdLst/>
            <a:ahLst/>
            <a:cxnLst>
              <a:cxn ang="0">
                <a:pos x="20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20" y="30"/>
              </a:cxn>
              <a:cxn ang="0">
                <a:pos x="20" y="10"/>
              </a:cxn>
            </a:cxnLst>
            <a:rect l="0" t="0" r="r" b="b"/>
            <a:pathLst>
              <a:path w="20" h="39">
                <a:moveTo>
                  <a:pt x="20" y="10"/>
                </a:moveTo>
                <a:cubicBezTo>
                  <a:pt x="20" y="4"/>
                  <a:pt x="15" y="0"/>
                  <a:pt x="10" y="0"/>
                </a:cubicBezTo>
                <a:cubicBezTo>
                  <a:pt x="5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5" y="39"/>
                  <a:pt x="10" y="39"/>
                </a:cubicBezTo>
                <a:cubicBezTo>
                  <a:pt x="15" y="39"/>
                  <a:pt x="20" y="35"/>
                  <a:pt x="20" y="30"/>
                </a:cubicBezTo>
                <a:lnTo>
                  <a:pt x="20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71332" tIns="35666" rIns="71332" bIns="35666"/>
          <a:lstStyle/>
          <a:p>
            <a:pPr algn="l" defTabSz="713323" fontAlgn="auto">
              <a:spcBef>
                <a:spcPts val="0"/>
              </a:spcBef>
              <a:spcAft>
                <a:spcPts val="0"/>
              </a:spcAft>
            </a:pPr>
            <a:endParaRPr lang="en-US" sz="140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44" name="Freeform 43"/>
          <p:cNvSpPr>
            <a:spLocks/>
          </p:cNvSpPr>
          <p:nvPr userDrawn="1"/>
        </p:nvSpPr>
        <p:spPr bwMode="black">
          <a:xfrm>
            <a:off x="4629622" y="4666740"/>
            <a:ext cx="29644" cy="11232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71332" tIns="35666" rIns="71332" bIns="35666"/>
          <a:lstStyle/>
          <a:p>
            <a:pPr algn="l" defTabSz="713323" fontAlgn="auto">
              <a:spcBef>
                <a:spcPts val="0"/>
              </a:spcBef>
              <a:spcAft>
                <a:spcPts val="0"/>
              </a:spcAft>
            </a:pPr>
            <a:endParaRPr lang="en-US" sz="140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45" name="Freeform 44"/>
          <p:cNvSpPr>
            <a:spLocks/>
          </p:cNvSpPr>
          <p:nvPr userDrawn="1"/>
        </p:nvSpPr>
        <p:spPr bwMode="black">
          <a:xfrm>
            <a:off x="4711686" y="4604740"/>
            <a:ext cx="29644" cy="206939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111"/>
              </a:cxn>
              <a:cxn ang="0">
                <a:pos x="9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4" y="120"/>
                  <a:pt x="9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71332" tIns="35666" rIns="71332" bIns="35666"/>
          <a:lstStyle/>
          <a:p>
            <a:pPr algn="l" defTabSz="713323" fontAlgn="auto">
              <a:spcBef>
                <a:spcPts val="0"/>
              </a:spcBef>
              <a:spcAft>
                <a:spcPts val="0"/>
              </a:spcAft>
            </a:pPr>
            <a:endParaRPr lang="en-US" sz="140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46" name="Freeform 45"/>
          <p:cNvSpPr>
            <a:spLocks/>
          </p:cNvSpPr>
          <p:nvPr userDrawn="1"/>
        </p:nvSpPr>
        <p:spPr bwMode="black">
          <a:xfrm>
            <a:off x="4792302" y="4666740"/>
            <a:ext cx="29644" cy="11232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5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71332" tIns="35666" rIns="71332" bIns="35666"/>
          <a:lstStyle/>
          <a:p>
            <a:pPr algn="l" defTabSz="713323" fontAlgn="auto">
              <a:spcBef>
                <a:spcPts val="0"/>
              </a:spcBef>
              <a:spcAft>
                <a:spcPts val="0"/>
              </a:spcAft>
            </a:pPr>
            <a:endParaRPr lang="en-US" sz="140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47" name="Freeform 46"/>
          <p:cNvSpPr>
            <a:spLocks/>
          </p:cNvSpPr>
          <p:nvPr userDrawn="1"/>
        </p:nvSpPr>
        <p:spPr bwMode="black">
          <a:xfrm>
            <a:off x="4874366" y="4711832"/>
            <a:ext cx="29644" cy="67235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9" y="0"/>
              </a:cxn>
              <a:cxn ang="0">
                <a:pos x="0" y="10"/>
              </a:cxn>
              <a:cxn ang="0">
                <a:pos x="0" y="30"/>
              </a:cxn>
              <a:cxn ang="0">
                <a:pos x="9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9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71332" tIns="35666" rIns="71332" bIns="35666"/>
          <a:lstStyle/>
          <a:p>
            <a:pPr algn="l" defTabSz="713323" fontAlgn="auto">
              <a:spcBef>
                <a:spcPts val="0"/>
              </a:spcBef>
              <a:spcAft>
                <a:spcPts val="0"/>
              </a:spcAft>
            </a:pPr>
            <a:endParaRPr lang="en-US" sz="140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7788629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7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1.91391E-6 L -5.55556E-7 0.02314 " pathEditMode="relative" rAng="0" ptsTypes="AA">
                                      <p:cBhvr>
                                        <p:cTn id="33" dur="700" spd="-100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-1.93242E-6 L 4.72222E-6 0.02962 " pathEditMode="relative" rAng="0" ptsTypes="AA">
                                      <p:cBhvr>
                                        <p:cTn id="35" dur="700" spd="-100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91391E-6 L 0 0.02314 " pathEditMode="relative" rAng="0" ptsTypes="AA">
                                      <p:cBhvr>
                                        <p:cTn id="37" dur="700" spd="-100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1.93242E-6 L -4.72222E-6 0.02962 " pathEditMode="relative" rAng="0" ptsTypes="AA">
                                      <p:cBhvr>
                                        <p:cTn id="39" dur="700" spd="-10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1.91391E-6 L 4.16667E-6 0.02314 " pathEditMode="relative" rAng="0" ptsTypes="AA">
                                      <p:cBhvr>
                                        <p:cTn id="41" dur="700" spd="-100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2.36056E-6 L 2.77778E-7 -0.02338 " pathEditMode="relative" rAng="0" ptsTypes="AA">
                                      <p:cBhvr>
                                        <p:cTn id="43" dur="700" spd="-100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2.36056E-6 L -8.33333E-7 -0.02338 " pathEditMode="relative" rAng="0" ptsTypes="AA">
                                      <p:cBhvr>
                                        <p:cTn id="45" dur="700" spd="-100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2.36056E-6 L 4.44444E-6 -0.02338 " pathEditMode="relative" rAng="0" ptsTypes="AA">
                                      <p:cBhvr>
                                        <p:cTn id="47" dur="700" spd="-100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2.36056E-6 L 3.33333E-6 -0.02338 " pathEditMode="relative" rAng="0" ptsTypes="AA">
                                      <p:cBhvr>
                                        <p:cTn id="49" dur="700" spd="-100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7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7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7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7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7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7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39" grpId="1" animBg="1"/>
      <p:bldP spid="40" grpId="0" animBg="1"/>
      <p:bldP spid="40" grpId="1" animBg="1"/>
      <p:bldP spid="41" grpId="0" animBg="1"/>
      <p:bldP spid="41" grpId="1" animBg="1"/>
      <p:bldP spid="42" grpId="0" animBg="1"/>
      <p:bldP spid="42" grpId="1" animBg="1"/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  <p:bldP spid="47" grpId="0" animBg="1"/>
      <p:bldP spid="47" grpId="1" animBg="1"/>
    </p:bldLst>
  </p:timing>
</p:sldLayout>
</file>

<file path=ppt/slideLayouts/slideLayout4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Slide-green 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</p:spPr>
      </p:pic>
      <p:sp>
        <p:nvSpPr>
          <p:cNvPr id="34" name="TextBox 33"/>
          <p:cNvSpPr txBox="1"/>
          <p:nvPr userDrawn="1"/>
        </p:nvSpPr>
        <p:spPr>
          <a:xfrm>
            <a:off x="644691" y="2550408"/>
            <a:ext cx="1920485" cy="502916"/>
          </a:xfrm>
          <a:prstGeom prst="rect">
            <a:avLst/>
          </a:prstGeom>
          <a:noFill/>
        </p:spPr>
        <p:txBody>
          <a:bodyPr wrap="none" lIns="71332" tIns="35666" rIns="71332" bIns="35666" rtlCol="0">
            <a:spAutoFit/>
          </a:bodyPr>
          <a:lstStyle/>
          <a:p>
            <a:pPr algn="l" defTabSz="713323" fontAlgn="auto">
              <a:spcBef>
                <a:spcPts val="0"/>
              </a:spcBef>
              <a:spcAft>
                <a:spcPts val="0"/>
              </a:spcAft>
            </a:pPr>
            <a:r>
              <a:rPr lang="en-US" sz="2800" dirty="0" smtClean="0">
                <a:solidFill>
                  <a:srgbClr val="FFFFFF"/>
                </a:solidFill>
                <a:latin typeface="Arial"/>
                <a:ea typeface="+mn-ea"/>
                <a:cs typeface="+mn-cs"/>
              </a:rPr>
              <a:t>Thank you.</a:t>
            </a:r>
            <a:endParaRPr lang="en-US" sz="2800" dirty="0">
              <a:solidFill>
                <a:srgbClr val="FFFFFF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20" name="Rectangle 19"/>
          <p:cNvSpPr>
            <a:spLocks noChangeArrowheads="1"/>
          </p:cNvSpPr>
          <p:nvPr userDrawn="1"/>
        </p:nvSpPr>
        <p:spPr bwMode="black">
          <a:xfrm>
            <a:off x="6308661" y="3090503"/>
            <a:ext cx="87485" cy="368189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71332" tIns="35666" rIns="71332" bIns="35666"/>
          <a:lstStyle/>
          <a:p>
            <a:pPr algn="l" defTabSz="713323" fontAlgn="auto">
              <a:spcBef>
                <a:spcPts val="0"/>
              </a:spcBef>
              <a:spcAft>
                <a:spcPts val="0"/>
              </a:spcAft>
            </a:pPr>
            <a:endParaRPr lang="en-US" sz="140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21" name="Freeform 20"/>
          <p:cNvSpPr>
            <a:spLocks/>
          </p:cNvSpPr>
          <p:nvPr userDrawn="1"/>
        </p:nvSpPr>
        <p:spPr bwMode="black">
          <a:xfrm>
            <a:off x="6818309" y="3081338"/>
            <a:ext cx="253297" cy="388581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1" y="80"/>
              </a:cxn>
              <a:cxn ang="0">
                <a:pos x="0" y="40"/>
              </a:cxn>
              <a:cxn ang="0">
                <a:pos x="41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8" y="23"/>
                  <a:pt x="51" y="20"/>
                  <a:pt x="42" y="20"/>
                </a:cubicBezTo>
                <a:cubicBezTo>
                  <a:pt x="30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1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1" y="0"/>
                </a:cubicBezTo>
                <a:cubicBezTo>
                  <a:pt x="50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71332" tIns="35666" rIns="71332" bIns="35666"/>
          <a:lstStyle/>
          <a:p>
            <a:pPr algn="l" defTabSz="713323" fontAlgn="auto">
              <a:spcBef>
                <a:spcPts val="0"/>
              </a:spcBef>
              <a:spcAft>
                <a:spcPts val="0"/>
              </a:spcAft>
            </a:pPr>
            <a:endParaRPr lang="en-US" sz="140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22" name="Freeform 21"/>
          <p:cNvSpPr>
            <a:spLocks/>
          </p:cNvSpPr>
          <p:nvPr userDrawn="1"/>
        </p:nvSpPr>
        <p:spPr bwMode="black">
          <a:xfrm>
            <a:off x="5942448" y="3081338"/>
            <a:ext cx="253297" cy="388581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7" y="23"/>
                  <a:pt x="51" y="20"/>
                  <a:pt x="42" y="20"/>
                </a:cubicBezTo>
                <a:cubicBezTo>
                  <a:pt x="29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0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0" y="0"/>
                </a:cubicBezTo>
                <a:cubicBezTo>
                  <a:pt x="49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71332" tIns="35666" rIns="71332" bIns="35666"/>
          <a:lstStyle/>
          <a:p>
            <a:pPr algn="l" defTabSz="713323" fontAlgn="auto">
              <a:spcBef>
                <a:spcPts val="0"/>
              </a:spcBef>
              <a:spcAft>
                <a:spcPts val="0"/>
              </a:spcAft>
            </a:pPr>
            <a:endParaRPr lang="en-US" sz="140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23" name="Freeform 22"/>
          <p:cNvSpPr>
            <a:spLocks noEditPoints="1"/>
          </p:cNvSpPr>
          <p:nvPr userDrawn="1"/>
        </p:nvSpPr>
        <p:spPr bwMode="black">
          <a:xfrm>
            <a:off x="7163159" y="3081338"/>
            <a:ext cx="347903" cy="388581"/>
          </a:xfrm>
          <a:custGeom>
            <a:avLst/>
            <a:gdLst/>
            <a:ahLst/>
            <a:cxnLst>
              <a:cxn ang="0">
                <a:pos x="80" y="40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80" y="40"/>
              </a:cxn>
              <a:cxn ang="0">
                <a:pos x="40" y="20"/>
              </a:cxn>
              <a:cxn ang="0">
                <a:pos x="20" y="40"/>
              </a:cxn>
              <a:cxn ang="0">
                <a:pos x="40" y="60"/>
              </a:cxn>
              <a:cxn ang="0">
                <a:pos x="60" y="40"/>
              </a:cxn>
              <a:cxn ang="0">
                <a:pos x="40" y="20"/>
              </a:cxn>
            </a:cxnLst>
            <a:rect l="0" t="0" r="r" b="b"/>
            <a:pathLst>
              <a:path w="80" h="80">
                <a:moveTo>
                  <a:pt x="80" y="40"/>
                </a:moveTo>
                <a:cubicBezTo>
                  <a:pt x="80" y="62"/>
                  <a:pt x="64" y="80"/>
                  <a:pt x="40" y="80"/>
                </a:cubicBezTo>
                <a:cubicBezTo>
                  <a:pt x="16" y="80"/>
                  <a:pt x="0" y="62"/>
                  <a:pt x="0" y="40"/>
                </a:cubicBezTo>
                <a:cubicBezTo>
                  <a:pt x="0" y="18"/>
                  <a:pt x="16" y="0"/>
                  <a:pt x="40" y="0"/>
                </a:cubicBezTo>
                <a:cubicBezTo>
                  <a:pt x="64" y="0"/>
                  <a:pt x="80" y="18"/>
                  <a:pt x="80" y="40"/>
                </a:cubicBezTo>
                <a:moveTo>
                  <a:pt x="40" y="20"/>
                </a:moveTo>
                <a:cubicBezTo>
                  <a:pt x="29" y="20"/>
                  <a:pt x="20" y="29"/>
                  <a:pt x="20" y="40"/>
                </a:cubicBezTo>
                <a:cubicBezTo>
                  <a:pt x="20" y="51"/>
                  <a:pt x="29" y="60"/>
                  <a:pt x="40" y="60"/>
                </a:cubicBezTo>
                <a:cubicBezTo>
                  <a:pt x="51" y="60"/>
                  <a:pt x="60" y="51"/>
                  <a:pt x="60" y="40"/>
                </a:cubicBezTo>
                <a:cubicBezTo>
                  <a:pt x="60" y="29"/>
                  <a:pt x="51" y="20"/>
                  <a:pt x="40" y="20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71332" tIns="35666" rIns="71332" bIns="35666"/>
          <a:lstStyle/>
          <a:p>
            <a:pPr algn="l" defTabSz="713323" fontAlgn="auto">
              <a:spcBef>
                <a:spcPts val="0"/>
              </a:spcBef>
              <a:spcAft>
                <a:spcPts val="0"/>
              </a:spcAft>
            </a:pPr>
            <a:endParaRPr lang="en-US" sz="140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24" name="Freeform 23"/>
          <p:cNvSpPr>
            <a:spLocks/>
          </p:cNvSpPr>
          <p:nvPr userDrawn="1"/>
        </p:nvSpPr>
        <p:spPr bwMode="black">
          <a:xfrm>
            <a:off x="6509060" y="3081338"/>
            <a:ext cx="226849" cy="388581"/>
          </a:xfrm>
          <a:custGeom>
            <a:avLst/>
            <a:gdLst/>
            <a:ahLst/>
            <a:cxnLst>
              <a:cxn ang="0">
                <a:pos x="47" y="19"/>
              </a:cxn>
              <a:cxn ang="0">
                <a:pos x="32" y="17"/>
              </a:cxn>
              <a:cxn ang="0">
                <a:pos x="20" y="23"/>
              </a:cxn>
              <a:cxn ang="0">
                <a:pos x="29" y="30"/>
              </a:cxn>
              <a:cxn ang="0">
                <a:pos x="34" y="32"/>
              </a:cxn>
              <a:cxn ang="0">
                <a:pos x="52" y="54"/>
              </a:cxn>
              <a:cxn ang="0">
                <a:pos x="21" y="80"/>
              </a:cxn>
              <a:cxn ang="0">
                <a:pos x="0" y="77"/>
              </a:cxn>
              <a:cxn ang="0">
                <a:pos x="0" y="60"/>
              </a:cxn>
              <a:cxn ang="0">
                <a:pos x="18" y="63"/>
              </a:cxn>
              <a:cxn ang="0">
                <a:pos x="32" y="56"/>
              </a:cxn>
              <a:cxn ang="0">
                <a:pos x="23" y="48"/>
              </a:cxn>
              <a:cxn ang="0">
                <a:pos x="19" y="47"/>
              </a:cxn>
              <a:cxn ang="0">
                <a:pos x="0" y="24"/>
              </a:cxn>
              <a:cxn ang="0">
                <a:pos x="28" y="0"/>
              </a:cxn>
              <a:cxn ang="0">
                <a:pos x="47" y="3"/>
              </a:cxn>
              <a:cxn ang="0">
                <a:pos x="47" y="19"/>
              </a:cxn>
            </a:cxnLst>
            <a:rect l="0" t="0" r="r" b="b"/>
            <a:pathLst>
              <a:path w="52" h="80">
                <a:moveTo>
                  <a:pt x="47" y="19"/>
                </a:moveTo>
                <a:cubicBezTo>
                  <a:pt x="47" y="19"/>
                  <a:pt x="38" y="17"/>
                  <a:pt x="32" y="17"/>
                </a:cubicBezTo>
                <a:cubicBezTo>
                  <a:pt x="24" y="17"/>
                  <a:pt x="20" y="19"/>
                  <a:pt x="20" y="23"/>
                </a:cubicBezTo>
                <a:cubicBezTo>
                  <a:pt x="20" y="28"/>
                  <a:pt x="26" y="29"/>
                  <a:pt x="29" y="30"/>
                </a:cubicBezTo>
                <a:cubicBezTo>
                  <a:pt x="34" y="32"/>
                  <a:pt x="34" y="32"/>
                  <a:pt x="34" y="32"/>
                </a:cubicBezTo>
                <a:cubicBezTo>
                  <a:pt x="47" y="36"/>
                  <a:pt x="52" y="45"/>
                  <a:pt x="52" y="54"/>
                </a:cubicBezTo>
                <a:cubicBezTo>
                  <a:pt x="52" y="73"/>
                  <a:pt x="35" y="80"/>
                  <a:pt x="21" y="80"/>
                </a:cubicBezTo>
                <a:cubicBezTo>
                  <a:pt x="10" y="80"/>
                  <a:pt x="1" y="78"/>
                  <a:pt x="0" y="77"/>
                </a:cubicBezTo>
                <a:cubicBezTo>
                  <a:pt x="0" y="60"/>
                  <a:pt x="0" y="60"/>
                  <a:pt x="0" y="60"/>
                </a:cubicBezTo>
                <a:cubicBezTo>
                  <a:pt x="2" y="60"/>
                  <a:pt x="10" y="63"/>
                  <a:pt x="18" y="63"/>
                </a:cubicBezTo>
                <a:cubicBezTo>
                  <a:pt x="28" y="63"/>
                  <a:pt x="32" y="60"/>
                  <a:pt x="32" y="56"/>
                </a:cubicBezTo>
                <a:cubicBezTo>
                  <a:pt x="32" y="52"/>
                  <a:pt x="28" y="49"/>
                  <a:pt x="23" y="48"/>
                </a:cubicBezTo>
                <a:cubicBezTo>
                  <a:pt x="22" y="48"/>
                  <a:pt x="21" y="47"/>
                  <a:pt x="19" y="47"/>
                </a:cubicBezTo>
                <a:cubicBezTo>
                  <a:pt x="9" y="43"/>
                  <a:pt x="0" y="37"/>
                  <a:pt x="0" y="24"/>
                </a:cubicBezTo>
                <a:cubicBezTo>
                  <a:pt x="0" y="10"/>
                  <a:pt x="10" y="0"/>
                  <a:pt x="28" y="0"/>
                </a:cubicBezTo>
                <a:cubicBezTo>
                  <a:pt x="37" y="0"/>
                  <a:pt x="46" y="3"/>
                  <a:pt x="47" y="3"/>
                </a:cubicBezTo>
                <a:lnTo>
                  <a:pt x="47" y="1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71332" tIns="35666" rIns="71332" bIns="35666"/>
          <a:lstStyle/>
          <a:p>
            <a:pPr algn="l" defTabSz="713323" fontAlgn="auto">
              <a:spcBef>
                <a:spcPts val="0"/>
              </a:spcBef>
              <a:spcAft>
                <a:spcPts val="0"/>
              </a:spcAft>
            </a:pPr>
            <a:endParaRPr lang="en-US" sz="140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25" name="Freeform 24"/>
          <p:cNvSpPr>
            <a:spLocks/>
          </p:cNvSpPr>
          <p:nvPr userDrawn="1"/>
        </p:nvSpPr>
        <p:spPr bwMode="black">
          <a:xfrm>
            <a:off x="5768495" y="2568700"/>
            <a:ext cx="82398" cy="189193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10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71332" tIns="35666" rIns="71332" bIns="35666"/>
          <a:lstStyle/>
          <a:p>
            <a:pPr algn="l" defTabSz="713323" fontAlgn="auto">
              <a:spcBef>
                <a:spcPts val="0"/>
              </a:spcBef>
              <a:spcAft>
                <a:spcPts val="0"/>
              </a:spcAft>
            </a:pPr>
            <a:endParaRPr lang="en-US" sz="140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26" name="Freeform 25"/>
          <p:cNvSpPr>
            <a:spLocks/>
          </p:cNvSpPr>
          <p:nvPr userDrawn="1"/>
        </p:nvSpPr>
        <p:spPr bwMode="black">
          <a:xfrm>
            <a:off x="5999412" y="2441817"/>
            <a:ext cx="82398" cy="316076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4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4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71332" tIns="35666" rIns="71332" bIns="35666"/>
          <a:lstStyle/>
          <a:p>
            <a:pPr algn="l" defTabSz="713323" fontAlgn="auto">
              <a:spcBef>
                <a:spcPts val="0"/>
              </a:spcBef>
              <a:spcAft>
                <a:spcPts val="0"/>
              </a:spcAft>
            </a:pPr>
            <a:endParaRPr lang="en-US" sz="140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27" name="Freeform 26"/>
          <p:cNvSpPr>
            <a:spLocks/>
          </p:cNvSpPr>
          <p:nvPr userDrawn="1"/>
        </p:nvSpPr>
        <p:spPr bwMode="black">
          <a:xfrm>
            <a:off x="6226264" y="2267352"/>
            <a:ext cx="82398" cy="582306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111"/>
              </a:cxn>
              <a:cxn ang="0">
                <a:pos x="10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5" y="120"/>
                  <a:pt x="10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71332" tIns="35666" rIns="71332" bIns="35666"/>
          <a:lstStyle/>
          <a:p>
            <a:pPr algn="l" defTabSz="713323" fontAlgn="auto">
              <a:spcBef>
                <a:spcPts val="0"/>
              </a:spcBef>
              <a:spcAft>
                <a:spcPts val="0"/>
              </a:spcAft>
            </a:pPr>
            <a:endParaRPr lang="en-US" sz="140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28" name="Freeform 27"/>
          <p:cNvSpPr>
            <a:spLocks/>
          </p:cNvSpPr>
          <p:nvPr userDrawn="1"/>
        </p:nvSpPr>
        <p:spPr bwMode="black">
          <a:xfrm>
            <a:off x="6457181" y="2441817"/>
            <a:ext cx="82398" cy="31607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71332" tIns="35666" rIns="71332" bIns="35666"/>
          <a:lstStyle/>
          <a:p>
            <a:pPr algn="l" defTabSz="713323" fontAlgn="auto">
              <a:spcBef>
                <a:spcPts val="0"/>
              </a:spcBef>
              <a:spcAft>
                <a:spcPts val="0"/>
              </a:spcAft>
            </a:pPr>
            <a:endParaRPr lang="en-US" sz="140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29" name="Freeform 28"/>
          <p:cNvSpPr>
            <a:spLocks/>
          </p:cNvSpPr>
          <p:nvPr userDrawn="1"/>
        </p:nvSpPr>
        <p:spPr bwMode="black">
          <a:xfrm>
            <a:off x="6683013" y="2568700"/>
            <a:ext cx="87485" cy="189193"/>
          </a:xfrm>
          <a:custGeom>
            <a:avLst/>
            <a:gdLst/>
            <a:ahLst/>
            <a:cxnLst>
              <a:cxn ang="0">
                <a:pos x="20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20" y="30"/>
              </a:cxn>
              <a:cxn ang="0">
                <a:pos x="20" y="10"/>
              </a:cxn>
            </a:cxnLst>
            <a:rect l="0" t="0" r="r" b="b"/>
            <a:pathLst>
              <a:path w="20" h="39">
                <a:moveTo>
                  <a:pt x="20" y="10"/>
                </a:moveTo>
                <a:cubicBezTo>
                  <a:pt x="20" y="4"/>
                  <a:pt x="15" y="0"/>
                  <a:pt x="10" y="0"/>
                </a:cubicBezTo>
                <a:cubicBezTo>
                  <a:pt x="5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5" y="39"/>
                  <a:pt x="10" y="39"/>
                </a:cubicBezTo>
                <a:cubicBezTo>
                  <a:pt x="15" y="39"/>
                  <a:pt x="20" y="35"/>
                  <a:pt x="20" y="30"/>
                </a:cubicBezTo>
                <a:lnTo>
                  <a:pt x="20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71332" tIns="35666" rIns="71332" bIns="35666"/>
          <a:lstStyle/>
          <a:p>
            <a:pPr algn="l" defTabSz="713323" fontAlgn="auto">
              <a:spcBef>
                <a:spcPts val="0"/>
              </a:spcBef>
              <a:spcAft>
                <a:spcPts val="0"/>
              </a:spcAft>
            </a:pPr>
            <a:endParaRPr lang="en-US" sz="140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30" name="Freeform 29"/>
          <p:cNvSpPr>
            <a:spLocks/>
          </p:cNvSpPr>
          <p:nvPr userDrawn="1"/>
        </p:nvSpPr>
        <p:spPr bwMode="black">
          <a:xfrm>
            <a:off x="6913932" y="2441818"/>
            <a:ext cx="83415" cy="316075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71332" tIns="35666" rIns="71332" bIns="35666"/>
          <a:lstStyle/>
          <a:p>
            <a:pPr algn="l" defTabSz="713323" fontAlgn="auto">
              <a:spcBef>
                <a:spcPts val="0"/>
              </a:spcBef>
              <a:spcAft>
                <a:spcPts val="0"/>
              </a:spcAft>
            </a:pPr>
            <a:endParaRPr lang="en-US" sz="140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31" name="Freeform 30"/>
          <p:cNvSpPr>
            <a:spLocks/>
          </p:cNvSpPr>
          <p:nvPr userDrawn="1"/>
        </p:nvSpPr>
        <p:spPr bwMode="black">
          <a:xfrm>
            <a:off x="7144851" y="2267353"/>
            <a:ext cx="83415" cy="582305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111"/>
              </a:cxn>
              <a:cxn ang="0">
                <a:pos x="9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4" y="120"/>
                  <a:pt x="9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71332" tIns="35666" rIns="71332" bIns="35666"/>
          <a:lstStyle/>
          <a:p>
            <a:pPr algn="l" defTabSz="713323" fontAlgn="auto">
              <a:spcBef>
                <a:spcPts val="0"/>
              </a:spcBef>
              <a:spcAft>
                <a:spcPts val="0"/>
              </a:spcAft>
            </a:pPr>
            <a:endParaRPr lang="en-US" sz="140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32" name="Freeform 31"/>
          <p:cNvSpPr>
            <a:spLocks/>
          </p:cNvSpPr>
          <p:nvPr userDrawn="1"/>
        </p:nvSpPr>
        <p:spPr bwMode="black">
          <a:xfrm>
            <a:off x="7371698" y="2441818"/>
            <a:ext cx="83415" cy="316075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5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71332" tIns="35666" rIns="71332" bIns="35666"/>
          <a:lstStyle/>
          <a:p>
            <a:pPr algn="l" defTabSz="713323" fontAlgn="auto">
              <a:spcBef>
                <a:spcPts val="0"/>
              </a:spcBef>
              <a:spcAft>
                <a:spcPts val="0"/>
              </a:spcAft>
            </a:pPr>
            <a:endParaRPr lang="en-US" sz="140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33" name="Freeform 32"/>
          <p:cNvSpPr>
            <a:spLocks/>
          </p:cNvSpPr>
          <p:nvPr userDrawn="1"/>
        </p:nvSpPr>
        <p:spPr bwMode="black">
          <a:xfrm>
            <a:off x="7602617" y="2568700"/>
            <a:ext cx="83415" cy="189193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9" y="0"/>
              </a:cxn>
              <a:cxn ang="0">
                <a:pos x="0" y="10"/>
              </a:cxn>
              <a:cxn ang="0">
                <a:pos x="0" y="30"/>
              </a:cxn>
              <a:cxn ang="0">
                <a:pos x="9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9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71332" tIns="35666" rIns="71332" bIns="35666"/>
          <a:lstStyle/>
          <a:p>
            <a:pPr algn="l" defTabSz="713323" fontAlgn="auto">
              <a:spcBef>
                <a:spcPts val="0"/>
              </a:spcBef>
              <a:spcAft>
                <a:spcPts val="0"/>
              </a:spcAft>
            </a:pPr>
            <a:endParaRPr lang="en-US" sz="140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04754965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625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7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7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3.7037E-7 L -4.72222E-6 0.09143 " pathEditMode="relative" rAng="0" ptsTypes="AA">
                                      <p:cBhvr>
                                        <p:cTn id="37" dur="700" spd="-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3.7037E-6 L 5E-6 0.11157 " pathEditMode="relative" rAng="0" ptsTypes="AA">
                                      <p:cBhvr>
                                        <p:cTn id="39" dur="700" spd="-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4.81481E-6 L 4.72222E-6 0.09143 " pathEditMode="relative" rAng="0" ptsTypes="AA">
                                      <p:cBhvr>
                                        <p:cTn id="41" dur="700" spd="-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3.7037E-6 L -2.77778E-6 0.11157 " pathEditMode="relative" rAng="0" ptsTypes="AA">
                                      <p:cBhvr>
                                        <p:cTn id="43" dur="700" spd="-10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4.81481E-6 L 5.55556E-7 0.09143 " pathEditMode="relative" rAng="0" ptsTypes="AA">
                                      <p:cBhvr>
                                        <p:cTn id="45" dur="700" spd="-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3.33333E-6 L 4.72222E-6 -0.10764 " pathEditMode="relative" rAng="0" ptsTypes="AA">
                                      <p:cBhvr>
                                        <p:cTn id="47" dur="700" spd="-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3.33333E-6 L 4.44444E-6 -0.10764 " pathEditMode="relative" rAng="0" ptsTypes="AA">
                                      <p:cBhvr>
                                        <p:cTn id="49" dur="700" spd="-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3.33333E-6 L -2.22222E-6 -0.10764 " pathEditMode="relative" rAng="0" ptsTypes="AA">
                                      <p:cBhvr>
                                        <p:cTn id="51" dur="700" spd="-10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3.33333E-6 L 1.11111E-6 -0.10764 " pathEditMode="relative" rAng="0" ptsTypes="AA">
                                      <p:cBhvr>
                                        <p:cTn id="53" dur="700" spd="-100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2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7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7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7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7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7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22" grpId="0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</p:bldLst>
  </p:timing>
</p:sldLayout>
</file>

<file path=ppt/slideLayouts/slideLayout4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Slide-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Complex_Gradient7.jpg"/>
          <p:cNvPicPr>
            <a:picLocks noChangeAspect="1"/>
          </p:cNvPicPr>
          <p:nvPr userDrawn="1"/>
        </p:nvPicPr>
        <p:blipFill>
          <a:blip r:embed="rId2" cstate="print"/>
          <a:srcRect l="1695" r="14438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sp>
        <p:nvSpPr>
          <p:cNvPr id="36" name="Rectangle 35"/>
          <p:cNvSpPr>
            <a:spLocks noChangeArrowheads="1"/>
          </p:cNvSpPr>
          <p:nvPr userDrawn="1"/>
        </p:nvSpPr>
        <p:spPr bwMode="black">
          <a:xfrm>
            <a:off x="4414521" y="4870458"/>
            <a:ext cx="31090" cy="130847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71332" tIns="35666" rIns="71332" bIns="35666"/>
          <a:lstStyle/>
          <a:p>
            <a:pPr algn="l" defTabSz="713323" fontAlgn="auto">
              <a:spcBef>
                <a:spcPts val="0"/>
              </a:spcBef>
              <a:spcAft>
                <a:spcPts val="0"/>
              </a:spcAft>
            </a:pPr>
            <a:endParaRPr lang="en-US" sz="140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37" name="Freeform 36"/>
          <p:cNvSpPr>
            <a:spLocks/>
          </p:cNvSpPr>
          <p:nvPr userDrawn="1"/>
        </p:nvSpPr>
        <p:spPr bwMode="black">
          <a:xfrm>
            <a:off x="4595639" y="4866835"/>
            <a:ext cx="90017" cy="138093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1" y="80"/>
              </a:cxn>
              <a:cxn ang="0">
                <a:pos x="0" y="40"/>
              </a:cxn>
              <a:cxn ang="0">
                <a:pos x="41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8" y="23"/>
                  <a:pt x="51" y="20"/>
                  <a:pt x="42" y="20"/>
                </a:cubicBezTo>
                <a:cubicBezTo>
                  <a:pt x="30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1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1" y="0"/>
                </a:cubicBezTo>
                <a:cubicBezTo>
                  <a:pt x="50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71332" tIns="35666" rIns="71332" bIns="35666"/>
          <a:lstStyle/>
          <a:p>
            <a:pPr algn="l" defTabSz="713323" fontAlgn="auto">
              <a:spcBef>
                <a:spcPts val="0"/>
              </a:spcBef>
              <a:spcAft>
                <a:spcPts val="0"/>
              </a:spcAft>
            </a:pPr>
            <a:endParaRPr lang="en-US" sz="140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38" name="Freeform 37"/>
          <p:cNvSpPr>
            <a:spLocks/>
          </p:cNvSpPr>
          <p:nvPr userDrawn="1"/>
        </p:nvSpPr>
        <p:spPr bwMode="black">
          <a:xfrm>
            <a:off x="4284376" y="4866835"/>
            <a:ext cx="90017" cy="138093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7" y="23"/>
                  <a:pt x="51" y="20"/>
                  <a:pt x="42" y="20"/>
                </a:cubicBezTo>
                <a:cubicBezTo>
                  <a:pt x="29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0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0" y="0"/>
                </a:cubicBezTo>
                <a:cubicBezTo>
                  <a:pt x="49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71332" tIns="35666" rIns="71332" bIns="35666"/>
          <a:lstStyle/>
          <a:p>
            <a:pPr algn="l" defTabSz="713323" fontAlgn="auto">
              <a:spcBef>
                <a:spcPts val="0"/>
              </a:spcBef>
              <a:spcAft>
                <a:spcPts val="0"/>
              </a:spcAft>
            </a:pPr>
            <a:endParaRPr lang="en-US" sz="140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39" name="Freeform 38"/>
          <p:cNvSpPr>
            <a:spLocks noEditPoints="1"/>
          </p:cNvSpPr>
          <p:nvPr userDrawn="1"/>
        </p:nvSpPr>
        <p:spPr bwMode="black">
          <a:xfrm>
            <a:off x="4718192" y="4866835"/>
            <a:ext cx="123637" cy="138093"/>
          </a:xfrm>
          <a:custGeom>
            <a:avLst/>
            <a:gdLst/>
            <a:ahLst/>
            <a:cxnLst>
              <a:cxn ang="0">
                <a:pos x="80" y="40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80" y="40"/>
              </a:cxn>
              <a:cxn ang="0">
                <a:pos x="40" y="20"/>
              </a:cxn>
              <a:cxn ang="0">
                <a:pos x="20" y="40"/>
              </a:cxn>
              <a:cxn ang="0">
                <a:pos x="40" y="60"/>
              </a:cxn>
              <a:cxn ang="0">
                <a:pos x="60" y="40"/>
              </a:cxn>
              <a:cxn ang="0">
                <a:pos x="40" y="20"/>
              </a:cxn>
            </a:cxnLst>
            <a:rect l="0" t="0" r="r" b="b"/>
            <a:pathLst>
              <a:path w="80" h="80">
                <a:moveTo>
                  <a:pt x="80" y="40"/>
                </a:moveTo>
                <a:cubicBezTo>
                  <a:pt x="80" y="62"/>
                  <a:pt x="64" y="80"/>
                  <a:pt x="40" y="80"/>
                </a:cubicBezTo>
                <a:cubicBezTo>
                  <a:pt x="16" y="80"/>
                  <a:pt x="0" y="62"/>
                  <a:pt x="0" y="40"/>
                </a:cubicBezTo>
                <a:cubicBezTo>
                  <a:pt x="0" y="18"/>
                  <a:pt x="16" y="0"/>
                  <a:pt x="40" y="0"/>
                </a:cubicBezTo>
                <a:cubicBezTo>
                  <a:pt x="64" y="0"/>
                  <a:pt x="80" y="18"/>
                  <a:pt x="80" y="40"/>
                </a:cubicBezTo>
                <a:moveTo>
                  <a:pt x="40" y="20"/>
                </a:moveTo>
                <a:cubicBezTo>
                  <a:pt x="29" y="20"/>
                  <a:pt x="20" y="29"/>
                  <a:pt x="20" y="40"/>
                </a:cubicBezTo>
                <a:cubicBezTo>
                  <a:pt x="20" y="51"/>
                  <a:pt x="29" y="60"/>
                  <a:pt x="40" y="60"/>
                </a:cubicBezTo>
                <a:cubicBezTo>
                  <a:pt x="51" y="60"/>
                  <a:pt x="60" y="51"/>
                  <a:pt x="60" y="40"/>
                </a:cubicBezTo>
                <a:cubicBezTo>
                  <a:pt x="60" y="29"/>
                  <a:pt x="51" y="20"/>
                  <a:pt x="40" y="20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71332" tIns="35666" rIns="71332" bIns="35666"/>
          <a:lstStyle/>
          <a:p>
            <a:pPr algn="l" defTabSz="713323" fontAlgn="auto">
              <a:spcBef>
                <a:spcPts val="0"/>
              </a:spcBef>
              <a:spcAft>
                <a:spcPts val="0"/>
              </a:spcAft>
            </a:pPr>
            <a:endParaRPr lang="en-US" sz="140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40" name="Freeform 39"/>
          <p:cNvSpPr>
            <a:spLocks/>
          </p:cNvSpPr>
          <p:nvPr userDrawn="1"/>
        </p:nvSpPr>
        <p:spPr bwMode="black">
          <a:xfrm>
            <a:off x="4485739" y="4866835"/>
            <a:ext cx="80617" cy="138093"/>
          </a:xfrm>
          <a:custGeom>
            <a:avLst/>
            <a:gdLst/>
            <a:ahLst/>
            <a:cxnLst>
              <a:cxn ang="0">
                <a:pos x="47" y="19"/>
              </a:cxn>
              <a:cxn ang="0">
                <a:pos x="32" y="17"/>
              </a:cxn>
              <a:cxn ang="0">
                <a:pos x="20" y="23"/>
              </a:cxn>
              <a:cxn ang="0">
                <a:pos x="29" y="30"/>
              </a:cxn>
              <a:cxn ang="0">
                <a:pos x="34" y="32"/>
              </a:cxn>
              <a:cxn ang="0">
                <a:pos x="52" y="54"/>
              </a:cxn>
              <a:cxn ang="0">
                <a:pos x="21" y="80"/>
              </a:cxn>
              <a:cxn ang="0">
                <a:pos x="0" y="77"/>
              </a:cxn>
              <a:cxn ang="0">
                <a:pos x="0" y="60"/>
              </a:cxn>
              <a:cxn ang="0">
                <a:pos x="18" y="63"/>
              </a:cxn>
              <a:cxn ang="0">
                <a:pos x="32" y="56"/>
              </a:cxn>
              <a:cxn ang="0">
                <a:pos x="23" y="48"/>
              </a:cxn>
              <a:cxn ang="0">
                <a:pos x="19" y="47"/>
              </a:cxn>
              <a:cxn ang="0">
                <a:pos x="0" y="24"/>
              </a:cxn>
              <a:cxn ang="0">
                <a:pos x="28" y="0"/>
              </a:cxn>
              <a:cxn ang="0">
                <a:pos x="47" y="3"/>
              </a:cxn>
              <a:cxn ang="0">
                <a:pos x="47" y="19"/>
              </a:cxn>
            </a:cxnLst>
            <a:rect l="0" t="0" r="r" b="b"/>
            <a:pathLst>
              <a:path w="52" h="80">
                <a:moveTo>
                  <a:pt x="47" y="19"/>
                </a:moveTo>
                <a:cubicBezTo>
                  <a:pt x="47" y="19"/>
                  <a:pt x="38" y="17"/>
                  <a:pt x="32" y="17"/>
                </a:cubicBezTo>
                <a:cubicBezTo>
                  <a:pt x="24" y="17"/>
                  <a:pt x="20" y="19"/>
                  <a:pt x="20" y="23"/>
                </a:cubicBezTo>
                <a:cubicBezTo>
                  <a:pt x="20" y="28"/>
                  <a:pt x="26" y="29"/>
                  <a:pt x="29" y="30"/>
                </a:cubicBezTo>
                <a:cubicBezTo>
                  <a:pt x="34" y="32"/>
                  <a:pt x="34" y="32"/>
                  <a:pt x="34" y="32"/>
                </a:cubicBezTo>
                <a:cubicBezTo>
                  <a:pt x="47" y="36"/>
                  <a:pt x="52" y="45"/>
                  <a:pt x="52" y="54"/>
                </a:cubicBezTo>
                <a:cubicBezTo>
                  <a:pt x="52" y="73"/>
                  <a:pt x="35" y="80"/>
                  <a:pt x="21" y="80"/>
                </a:cubicBezTo>
                <a:cubicBezTo>
                  <a:pt x="10" y="80"/>
                  <a:pt x="1" y="78"/>
                  <a:pt x="0" y="77"/>
                </a:cubicBezTo>
                <a:cubicBezTo>
                  <a:pt x="0" y="60"/>
                  <a:pt x="0" y="60"/>
                  <a:pt x="0" y="60"/>
                </a:cubicBezTo>
                <a:cubicBezTo>
                  <a:pt x="2" y="60"/>
                  <a:pt x="10" y="63"/>
                  <a:pt x="18" y="63"/>
                </a:cubicBezTo>
                <a:cubicBezTo>
                  <a:pt x="28" y="63"/>
                  <a:pt x="32" y="60"/>
                  <a:pt x="32" y="56"/>
                </a:cubicBezTo>
                <a:cubicBezTo>
                  <a:pt x="32" y="52"/>
                  <a:pt x="28" y="49"/>
                  <a:pt x="23" y="48"/>
                </a:cubicBezTo>
                <a:cubicBezTo>
                  <a:pt x="22" y="48"/>
                  <a:pt x="21" y="47"/>
                  <a:pt x="19" y="47"/>
                </a:cubicBezTo>
                <a:cubicBezTo>
                  <a:pt x="9" y="43"/>
                  <a:pt x="0" y="37"/>
                  <a:pt x="0" y="24"/>
                </a:cubicBezTo>
                <a:cubicBezTo>
                  <a:pt x="0" y="10"/>
                  <a:pt x="10" y="0"/>
                  <a:pt x="28" y="0"/>
                </a:cubicBezTo>
                <a:cubicBezTo>
                  <a:pt x="37" y="0"/>
                  <a:pt x="46" y="3"/>
                  <a:pt x="47" y="3"/>
                </a:cubicBezTo>
                <a:lnTo>
                  <a:pt x="47" y="1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71332" tIns="35666" rIns="71332" bIns="35666"/>
          <a:lstStyle/>
          <a:p>
            <a:pPr algn="l" defTabSz="713323" fontAlgn="auto">
              <a:spcBef>
                <a:spcPts val="0"/>
              </a:spcBef>
              <a:spcAft>
                <a:spcPts val="0"/>
              </a:spcAft>
            </a:pPr>
            <a:endParaRPr lang="en-US" sz="140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41" name="Freeform 40"/>
          <p:cNvSpPr>
            <a:spLocks/>
          </p:cNvSpPr>
          <p:nvPr userDrawn="1"/>
        </p:nvSpPr>
        <p:spPr bwMode="black">
          <a:xfrm>
            <a:off x="4222558" y="4711832"/>
            <a:ext cx="29282" cy="67235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10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71332" tIns="35666" rIns="71332" bIns="35666"/>
          <a:lstStyle/>
          <a:p>
            <a:pPr algn="l" defTabSz="713323" fontAlgn="auto">
              <a:spcBef>
                <a:spcPts val="0"/>
              </a:spcBef>
              <a:spcAft>
                <a:spcPts val="0"/>
              </a:spcAft>
            </a:pPr>
            <a:endParaRPr lang="en-US" sz="140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42" name="Freeform 41"/>
          <p:cNvSpPr>
            <a:spLocks/>
          </p:cNvSpPr>
          <p:nvPr userDrawn="1"/>
        </p:nvSpPr>
        <p:spPr bwMode="black">
          <a:xfrm>
            <a:off x="4304621" y="4666740"/>
            <a:ext cx="29282" cy="11232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4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4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71332" tIns="35666" rIns="71332" bIns="35666"/>
          <a:lstStyle/>
          <a:p>
            <a:pPr algn="l" defTabSz="713323" fontAlgn="auto">
              <a:spcBef>
                <a:spcPts val="0"/>
              </a:spcBef>
              <a:spcAft>
                <a:spcPts val="0"/>
              </a:spcAft>
            </a:pPr>
            <a:endParaRPr lang="en-US" sz="140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43" name="Freeform 42"/>
          <p:cNvSpPr>
            <a:spLocks/>
          </p:cNvSpPr>
          <p:nvPr userDrawn="1"/>
        </p:nvSpPr>
        <p:spPr bwMode="black">
          <a:xfrm>
            <a:off x="4385239" y="4604740"/>
            <a:ext cx="29282" cy="206939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111"/>
              </a:cxn>
              <a:cxn ang="0">
                <a:pos x="10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5" y="120"/>
                  <a:pt x="10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71332" tIns="35666" rIns="71332" bIns="35666"/>
          <a:lstStyle/>
          <a:p>
            <a:pPr algn="l" defTabSz="713323" fontAlgn="auto">
              <a:spcBef>
                <a:spcPts val="0"/>
              </a:spcBef>
              <a:spcAft>
                <a:spcPts val="0"/>
              </a:spcAft>
            </a:pPr>
            <a:endParaRPr lang="en-US" sz="140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44" name="Freeform 43"/>
          <p:cNvSpPr>
            <a:spLocks/>
          </p:cNvSpPr>
          <p:nvPr userDrawn="1"/>
        </p:nvSpPr>
        <p:spPr bwMode="black">
          <a:xfrm>
            <a:off x="4467302" y="4666740"/>
            <a:ext cx="29282" cy="11232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71332" tIns="35666" rIns="71332" bIns="35666"/>
          <a:lstStyle/>
          <a:p>
            <a:pPr algn="l" defTabSz="713323" fontAlgn="auto">
              <a:spcBef>
                <a:spcPts val="0"/>
              </a:spcBef>
              <a:spcAft>
                <a:spcPts val="0"/>
              </a:spcAft>
            </a:pPr>
            <a:endParaRPr lang="en-US" sz="140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45" name="Freeform 44"/>
          <p:cNvSpPr>
            <a:spLocks/>
          </p:cNvSpPr>
          <p:nvPr userDrawn="1"/>
        </p:nvSpPr>
        <p:spPr bwMode="black">
          <a:xfrm>
            <a:off x="4547558" y="4711832"/>
            <a:ext cx="31090" cy="67235"/>
          </a:xfrm>
          <a:custGeom>
            <a:avLst/>
            <a:gdLst/>
            <a:ahLst/>
            <a:cxnLst>
              <a:cxn ang="0">
                <a:pos x="20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20" y="30"/>
              </a:cxn>
              <a:cxn ang="0">
                <a:pos x="20" y="10"/>
              </a:cxn>
            </a:cxnLst>
            <a:rect l="0" t="0" r="r" b="b"/>
            <a:pathLst>
              <a:path w="20" h="39">
                <a:moveTo>
                  <a:pt x="20" y="10"/>
                </a:moveTo>
                <a:cubicBezTo>
                  <a:pt x="20" y="4"/>
                  <a:pt x="15" y="0"/>
                  <a:pt x="10" y="0"/>
                </a:cubicBezTo>
                <a:cubicBezTo>
                  <a:pt x="5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5" y="39"/>
                  <a:pt x="10" y="39"/>
                </a:cubicBezTo>
                <a:cubicBezTo>
                  <a:pt x="15" y="39"/>
                  <a:pt x="20" y="35"/>
                  <a:pt x="20" y="30"/>
                </a:cubicBezTo>
                <a:lnTo>
                  <a:pt x="20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71332" tIns="35666" rIns="71332" bIns="35666"/>
          <a:lstStyle/>
          <a:p>
            <a:pPr algn="l" defTabSz="713323" fontAlgn="auto">
              <a:spcBef>
                <a:spcPts val="0"/>
              </a:spcBef>
              <a:spcAft>
                <a:spcPts val="0"/>
              </a:spcAft>
            </a:pPr>
            <a:endParaRPr lang="en-US" sz="140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46" name="Freeform 45"/>
          <p:cNvSpPr>
            <a:spLocks/>
          </p:cNvSpPr>
          <p:nvPr userDrawn="1"/>
        </p:nvSpPr>
        <p:spPr bwMode="black">
          <a:xfrm>
            <a:off x="4629622" y="4666740"/>
            <a:ext cx="29644" cy="11232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71332" tIns="35666" rIns="71332" bIns="35666"/>
          <a:lstStyle/>
          <a:p>
            <a:pPr algn="l" defTabSz="713323" fontAlgn="auto">
              <a:spcBef>
                <a:spcPts val="0"/>
              </a:spcBef>
              <a:spcAft>
                <a:spcPts val="0"/>
              </a:spcAft>
            </a:pPr>
            <a:endParaRPr lang="en-US" sz="140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47" name="Freeform 46"/>
          <p:cNvSpPr>
            <a:spLocks/>
          </p:cNvSpPr>
          <p:nvPr userDrawn="1"/>
        </p:nvSpPr>
        <p:spPr bwMode="black">
          <a:xfrm>
            <a:off x="4711686" y="4604740"/>
            <a:ext cx="29644" cy="206939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111"/>
              </a:cxn>
              <a:cxn ang="0">
                <a:pos x="9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4" y="120"/>
                  <a:pt x="9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71332" tIns="35666" rIns="71332" bIns="35666"/>
          <a:lstStyle/>
          <a:p>
            <a:pPr algn="l" defTabSz="713323" fontAlgn="auto">
              <a:spcBef>
                <a:spcPts val="0"/>
              </a:spcBef>
              <a:spcAft>
                <a:spcPts val="0"/>
              </a:spcAft>
            </a:pPr>
            <a:endParaRPr lang="en-US" sz="140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48" name="Freeform 47"/>
          <p:cNvSpPr>
            <a:spLocks/>
          </p:cNvSpPr>
          <p:nvPr userDrawn="1"/>
        </p:nvSpPr>
        <p:spPr bwMode="black">
          <a:xfrm>
            <a:off x="4792302" y="4666740"/>
            <a:ext cx="29644" cy="11232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5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71332" tIns="35666" rIns="71332" bIns="35666"/>
          <a:lstStyle/>
          <a:p>
            <a:pPr algn="l" defTabSz="713323" fontAlgn="auto">
              <a:spcBef>
                <a:spcPts val="0"/>
              </a:spcBef>
              <a:spcAft>
                <a:spcPts val="0"/>
              </a:spcAft>
            </a:pPr>
            <a:endParaRPr lang="en-US" sz="140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49" name="Freeform 48"/>
          <p:cNvSpPr>
            <a:spLocks/>
          </p:cNvSpPr>
          <p:nvPr userDrawn="1"/>
        </p:nvSpPr>
        <p:spPr bwMode="black">
          <a:xfrm>
            <a:off x="4874366" y="4711832"/>
            <a:ext cx="29644" cy="67235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9" y="0"/>
              </a:cxn>
              <a:cxn ang="0">
                <a:pos x="0" y="10"/>
              </a:cxn>
              <a:cxn ang="0">
                <a:pos x="0" y="30"/>
              </a:cxn>
              <a:cxn ang="0">
                <a:pos x="9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9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71332" tIns="35666" rIns="71332" bIns="35666"/>
          <a:lstStyle/>
          <a:p>
            <a:pPr algn="l" defTabSz="713323" fontAlgn="auto">
              <a:spcBef>
                <a:spcPts val="0"/>
              </a:spcBef>
              <a:spcAft>
                <a:spcPts val="0"/>
              </a:spcAft>
            </a:pPr>
            <a:endParaRPr lang="en-US" sz="140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23134569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7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1.91391E-6 L -5.55556E-7 0.02314 " pathEditMode="relative" rAng="0" ptsTypes="AA">
                                      <p:cBhvr>
                                        <p:cTn id="33" dur="700" spd="-100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-1.93242E-6 L 4.72222E-6 0.02962 " pathEditMode="relative" rAng="0" ptsTypes="AA">
                                      <p:cBhvr>
                                        <p:cTn id="35" dur="700" spd="-100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91391E-6 L 0 0.02314 " pathEditMode="relative" rAng="0" ptsTypes="AA">
                                      <p:cBhvr>
                                        <p:cTn id="37" dur="700" spd="-10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1.93242E-6 L -4.72222E-6 0.02962 " pathEditMode="relative" rAng="0" ptsTypes="AA">
                                      <p:cBhvr>
                                        <p:cTn id="39" dur="700" spd="-100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1.91391E-6 L 4.16667E-6 0.02314 " pathEditMode="relative" rAng="0" ptsTypes="AA">
                                      <p:cBhvr>
                                        <p:cTn id="41" dur="700" spd="-100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2.36056E-6 L 2.77778E-7 -0.02338 " pathEditMode="relative" rAng="0" ptsTypes="AA">
                                      <p:cBhvr>
                                        <p:cTn id="43" dur="700" spd="-100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2.36056E-6 L -8.33333E-7 -0.02338 " pathEditMode="relative" rAng="0" ptsTypes="AA">
                                      <p:cBhvr>
                                        <p:cTn id="45" dur="700" spd="-100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2.36056E-6 L 4.44444E-6 -0.02338 " pathEditMode="relative" rAng="0" ptsTypes="AA">
                                      <p:cBhvr>
                                        <p:cTn id="47" dur="700" spd="-100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2.36056E-6 L 3.33333E-6 -0.02338 " pathEditMode="relative" rAng="0" ptsTypes="AA">
                                      <p:cBhvr>
                                        <p:cTn id="49" dur="700" spd="-100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7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7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7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7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7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7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1" grpId="1" animBg="1"/>
      <p:bldP spid="42" grpId="0" animBg="1"/>
      <p:bldP spid="42" grpId="1" animBg="1"/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  <p:bldP spid="47" grpId="0" animBg="1"/>
      <p:bldP spid="47" grpId="1" animBg="1"/>
      <p:bldP spid="48" grpId="0" animBg="1"/>
      <p:bldP spid="48" grpId="1" animBg="1"/>
      <p:bldP spid="49" grpId="0" animBg="1"/>
      <p:bldP spid="49" grpId="1" animBg="1"/>
    </p:bldLst>
  </p:timing>
</p:sldLayout>
</file>

<file path=ppt/slideLayouts/slideLayout4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Slide-red 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Complex_Gradient7.jpg"/>
          <p:cNvPicPr>
            <a:picLocks noChangeAspect="1"/>
          </p:cNvPicPr>
          <p:nvPr userDrawn="1"/>
        </p:nvPicPr>
        <p:blipFill>
          <a:blip r:embed="rId2" cstate="print"/>
          <a:srcRect l="1695" r="14438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sp>
        <p:nvSpPr>
          <p:cNvPr id="34" name="TextBox 33"/>
          <p:cNvSpPr txBox="1"/>
          <p:nvPr userDrawn="1"/>
        </p:nvSpPr>
        <p:spPr>
          <a:xfrm>
            <a:off x="644691" y="2550408"/>
            <a:ext cx="1920485" cy="502916"/>
          </a:xfrm>
          <a:prstGeom prst="rect">
            <a:avLst/>
          </a:prstGeom>
          <a:noFill/>
        </p:spPr>
        <p:txBody>
          <a:bodyPr wrap="none" lIns="71332" tIns="35666" rIns="71332" bIns="35666" rtlCol="0">
            <a:spAutoFit/>
          </a:bodyPr>
          <a:lstStyle/>
          <a:p>
            <a:pPr algn="l" defTabSz="713323" fontAlgn="auto">
              <a:spcBef>
                <a:spcPts val="0"/>
              </a:spcBef>
              <a:spcAft>
                <a:spcPts val="0"/>
              </a:spcAft>
            </a:pPr>
            <a:r>
              <a:rPr lang="en-US" sz="2800" dirty="0" smtClean="0">
                <a:solidFill>
                  <a:srgbClr val="FFFFFF"/>
                </a:solidFill>
                <a:latin typeface="Arial"/>
                <a:ea typeface="+mn-ea"/>
                <a:cs typeface="+mn-cs"/>
              </a:rPr>
              <a:t>Thank you.</a:t>
            </a:r>
            <a:endParaRPr lang="en-US" sz="2800" dirty="0">
              <a:solidFill>
                <a:srgbClr val="FFFFFF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35" name="Rectangle 34"/>
          <p:cNvSpPr>
            <a:spLocks noChangeArrowheads="1"/>
          </p:cNvSpPr>
          <p:nvPr userDrawn="1"/>
        </p:nvSpPr>
        <p:spPr bwMode="black">
          <a:xfrm>
            <a:off x="6308661" y="3090503"/>
            <a:ext cx="87485" cy="368189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71332" tIns="35666" rIns="71332" bIns="35666"/>
          <a:lstStyle/>
          <a:p>
            <a:pPr algn="l" defTabSz="713323" fontAlgn="auto">
              <a:spcBef>
                <a:spcPts val="0"/>
              </a:spcBef>
              <a:spcAft>
                <a:spcPts val="0"/>
              </a:spcAft>
            </a:pPr>
            <a:endParaRPr lang="en-US" sz="140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36" name="Freeform 35"/>
          <p:cNvSpPr>
            <a:spLocks/>
          </p:cNvSpPr>
          <p:nvPr userDrawn="1"/>
        </p:nvSpPr>
        <p:spPr bwMode="black">
          <a:xfrm>
            <a:off x="6818309" y="3081338"/>
            <a:ext cx="253297" cy="388581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1" y="80"/>
              </a:cxn>
              <a:cxn ang="0">
                <a:pos x="0" y="40"/>
              </a:cxn>
              <a:cxn ang="0">
                <a:pos x="41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8" y="23"/>
                  <a:pt x="51" y="20"/>
                  <a:pt x="42" y="20"/>
                </a:cubicBezTo>
                <a:cubicBezTo>
                  <a:pt x="30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1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1" y="0"/>
                </a:cubicBezTo>
                <a:cubicBezTo>
                  <a:pt x="50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71332" tIns="35666" rIns="71332" bIns="35666"/>
          <a:lstStyle/>
          <a:p>
            <a:pPr algn="l" defTabSz="713323" fontAlgn="auto">
              <a:spcBef>
                <a:spcPts val="0"/>
              </a:spcBef>
              <a:spcAft>
                <a:spcPts val="0"/>
              </a:spcAft>
            </a:pPr>
            <a:endParaRPr lang="en-US" sz="140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37" name="Freeform 36"/>
          <p:cNvSpPr>
            <a:spLocks/>
          </p:cNvSpPr>
          <p:nvPr userDrawn="1"/>
        </p:nvSpPr>
        <p:spPr bwMode="black">
          <a:xfrm>
            <a:off x="5942448" y="3081338"/>
            <a:ext cx="253297" cy="388581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7" y="23"/>
                  <a:pt x="51" y="20"/>
                  <a:pt x="42" y="20"/>
                </a:cubicBezTo>
                <a:cubicBezTo>
                  <a:pt x="29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0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0" y="0"/>
                </a:cubicBezTo>
                <a:cubicBezTo>
                  <a:pt x="49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71332" tIns="35666" rIns="71332" bIns="35666"/>
          <a:lstStyle/>
          <a:p>
            <a:pPr algn="l" defTabSz="713323" fontAlgn="auto">
              <a:spcBef>
                <a:spcPts val="0"/>
              </a:spcBef>
              <a:spcAft>
                <a:spcPts val="0"/>
              </a:spcAft>
            </a:pPr>
            <a:endParaRPr lang="en-US" sz="140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38" name="Freeform 37"/>
          <p:cNvSpPr>
            <a:spLocks noEditPoints="1"/>
          </p:cNvSpPr>
          <p:nvPr userDrawn="1"/>
        </p:nvSpPr>
        <p:spPr bwMode="black">
          <a:xfrm>
            <a:off x="7163159" y="3081338"/>
            <a:ext cx="347903" cy="388581"/>
          </a:xfrm>
          <a:custGeom>
            <a:avLst/>
            <a:gdLst/>
            <a:ahLst/>
            <a:cxnLst>
              <a:cxn ang="0">
                <a:pos x="80" y="40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80" y="40"/>
              </a:cxn>
              <a:cxn ang="0">
                <a:pos x="40" y="20"/>
              </a:cxn>
              <a:cxn ang="0">
                <a:pos x="20" y="40"/>
              </a:cxn>
              <a:cxn ang="0">
                <a:pos x="40" y="60"/>
              </a:cxn>
              <a:cxn ang="0">
                <a:pos x="60" y="40"/>
              </a:cxn>
              <a:cxn ang="0">
                <a:pos x="40" y="20"/>
              </a:cxn>
            </a:cxnLst>
            <a:rect l="0" t="0" r="r" b="b"/>
            <a:pathLst>
              <a:path w="80" h="80">
                <a:moveTo>
                  <a:pt x="80" y="40"/>
                </a:moveTo>
                <a:cubicBezTo>
                  <a:pt x="80" y="62"/>
                  <a:pt x="64" y="80"/>
                  <a:pt x="40" y="80"/>
                </a:cubicBezTo>
                <a:cubicBezTo>
                  <a:pt x="16" y="80"/>
                  <a:pt x="0" y="62"/>
                  <a:pt x="0" y="40"/>
                </a:cubicBezTo>
                <a:cubicBezTo>
                  <a:pt x="0" y="18"/>
                  <a:pt x="16" y="0"/>
                  <a:pt x="40" y="0"/>
                </a:cubicBezTo>
                <a:cubicBezTo>
                  <a:pt x="64" y="0"/>
                  <a:pt x="80" y="18"/>
                  <a:pt x="80" y="40"/>
                </a:cubicBezTo>
                <a:moveTo>
                  <a:pt x="40" y="20"/>
                </a:moveTo>
                <a:cubicBezTo>
                  <a:pt x="29" y="20"/>
                  <a:pt x="20" y="29"/>
                  <a:pt x="20" y="40"/>
                </a:cubicBezTo>
                <a:cubicBezTo>
                  <a:pt x="20" y="51"/>
                  <a:pt x="29" y="60"/>
                  <a:pt x="40" y="60"/>
                </a:cubicBezTo>
                <a:cubicBezTo>
                  <a:pt x="51" y="60"/>
                  <a:pt x="60" y="51"/>
                  <a:pt x="60" y="40"/>
                </a:cubicBezTo>
                <a:cubicBezTo>
                  <a:pt x="60" y="29"/>
                  <a:pt x="51" y="20"/>
                  <a:pt x="40" y="20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71332" tIns="35666" rIns="71332" bIns="35666"/>
          <a:lstStyle/>
          <a:p>
            <a:pPr algn="l" defTabSz="713323" fontAlgn="auto">
              <a:spcBef>
                <a:spcPts val="0"/>
              </a:spcBef>
              <a:spcAft>
                <a:spcPts val="0"/>
              </a:spcAft>
            </a:pPr>
            <a:endParaRPr lang="en-US" sz="140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39" name="Freeform 38"/>
          <p:cNvSpPr>
            <a:spLocks/>
          </p:cNvSpPr>
          <p:nvPr userDrawn="1"/>
        </p:nvSpPr>
        <p:spPr bwMode="black">
          <a:xfrm>
            <a:off x="6509060" y="3081338"/>
            <a:ext cx="226849" cy="388581"/>
          </a:xfrm>
          <a:custGeom>
            <a:avLst/>
            <a:gdLst/>
            <a:ahLst/>
            <a:cxnLst>
              <a:cxn ang="0">
                <a:pos x="47" y="19"/>
              </a:cxn>
              <a:cxn ang="0">
                <a:pos x="32" y="17"/>
              </a:cxn>
              <a:cxn ang="0">
                <a:pos x="20" y="23"/>
              </a:cxn>
              <a:cxn ang="0">
                <a:pos x="29" y="30"/>
              </a:cxn>
              <a:cxn ang="0">
                <a:pos x="34" y="32"/>
              </a:cxn>
              <a:cxn ang="0">
                <a:pos x="52" y="54"/>
              </a:cxn>
              <a:cxn ang="0">
                <a:pos x="21" y="80"/>
              </a:cxn>
              <a:cxn ang="0">
                <a:pos x="0" y="77"/>
              </a:cxn>
              <a:cxn ang="0">
                <a:pos x="0" y="60"/>
              </a:cxn>
              <a:cxn ang="0">
                <a:pos x="18" y="63"/>
              </a:cxn>
              <a:cxn ang="0">
                <a:pos x="32" y="56"/>
              </a:cxn>
              <a:cxn ang="0">
                <a:pos x="23" y="48"/>
              </a:cxn>
              <a:cxn ang="0">
                <a:pos x="19" y="47"/>
              </a:cxn>
              <a:cxn ang="0">
                <a:pos x="0" y="24"/>
              </a:cxn>
              <a:cxn ang="0">
                <a:pos x="28" y="0"/>
              </a:cxn>
              <a:cxn ang="0">
                <a:pos x="47" y="3"/>
              </a:cxn>
              <a:cxn ang="0">
                <a:pos x="47" y="19"/>
              </a:cxn>
            </a:cxnLst>
            <a:rect l="0" t="0" r="r" b="b"/>
            <a:pathLst>
              <a:path w="52" h="80">
                <a:moveTo>
                  <a:pt x="47" y="19"/>
                </a:moveTo>
                <a:cubicBezTo>
                  <a:pt x="47" y="19"/>
                  <a:pt x="38" y="17"/>
                  <a:pt x="32" y="17"/>
                </a:cubicBezTo>
                <a:cubicBezTo>
                  <a:pt x="24" y="17"/>
                  <a:pt x="20" y="19"/>
                  <a:pt x="20" y="23"/>
                </a:cubicBezTo>
                <a:cubicBezTo>
                  <a:pt x="20" y="28"/>
                  <a:pt x="26" y="29"/>
                  <a:pt x="29" y="30"/>
                </a:cubicBezTo>
                <a:cubicBezTo>
                  <a:pt x="34" y="32"/>
                  <a:pt x="34" y="32"/>
                  <a:pt x="34" y="32"/>
                </a:cubicBezTo>
                <a:cubicBezTo>
                  <a:pt x="47" y="36"/>
                  <a:pt x="52" y="45"/>
                  <a:pt x="52" y="54"/>
                </a:cubicBezTo>
                <a:cubicBezTo>
                  <a:pt x="52" y="73"/>
                  <a:pt x="35" y="80"/>
                  <a:pt x="21" y="80"/>
                </a:cubicBezTo>
                <a:cubicBezTo>
                  <a:pt x="10" y="80"/>
                  <a:pt x="1" y="78"/>
                  <a:pt x="0" y="77"/>
                </a:cubicBezTo>
                <a:cubicBezTo>
                  <a:pt x="0" y="60"/>
                  <a:pt x="0" y="60"/>
                  <a:pt x="0" y="60"/>
                </a:cubicBezTo>
                <a:cubicBezTo>
                  <a:pt x="2" y="60"/>
                  <a:pt x="10" y="63"/>
                  <a:pt x="18" y="63"/>
                </a:cubicBezTo>
                <a:cubicBezTo>
                  <a:pt x="28" y="63"/>
                  <a:pt x="32" y="60"/>
                  <a:pt x="32" y="56"/>
                </a:cubicBezTo>
                <a:cubicBezTo>
                  <a:pt x="32" y="52"/>
                  <a:pt x="28" y="49"/>
                  <a:pt x="23" y="48"/>
                </a:cubicBezTo>
                <a:cubicBezTo>
                  <a:pt x="22" y="48"/>
                  <a:pt x="21" y="47"/>
                  <a:pt x="19" y="47"/>
                </a:cubicBezTo>
                <a:cubicBezTo>
                  <a:pt x="9" y="43"/>
                  <a:pt x="0" y="37"/>
                  <a:pt x="0" y="24"/>
                </a:cubicBezTo>
                <a:cubicBezTo>
                  <a:pt x="0" y="10"/>
                  <a:pt x="10" y="0"/>
                  <a:pt x="28" y="0"/>
                </a:cubicBezTo>
                <a:cubicBezTo>
                  <a:pt x="37" y="0"/>
                  <a:pt x="46" y="3"/>
                  <a:pt x="47" y="3"/>
                </a:cubicBezTo>
                <a:lnTo>
                  <a:pt x="47" y="1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71332" tIns="35666" rIns="71332" bIns="35666"/>
          <a:lstStyle/>
          <a:p>
            <a:pPr algn="l" defTabSz="713323" fontAlgn="auto">
              <a:spcBef>
                <a:spcPts val="0"/>
              </a:spcBef>
              <a:spcAft>
                <a:spcPts val="0"/>
              </a:spcAft>
            </a:pPr>
            <a:endParaRPr lang="en-US" sz="140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40" name="Freeform 39"/>
          <p:cNvSpPr>
            <a:spLocks/>
          </p:cNvSpPr>
          <p:nvPr userDrawn="1"/>
        </p:nvSpPr>
        <p:spPr bwMode="black">
          <a:xfrm>
            <a:off x="5768495" y="2568700"/>
            <a:ext cx="82398" cy="189193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10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71332" tIns="35666" rIns="71332" bIns="35666"/>
          <a:lstStyle/>
          <a:p>
            <a:pPr algn="l" defTabSz="713323" fontAlgn="auto">
              <a:spcBef>
                <a:spcPts val="0"/>
              </a:spcBef>
              <a:spcAft>
                <a:spcPts val="0"/>
              </a:spcAft>
            </a:pPr>
            <a:endParaRPr lang="en-US" sz="140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41" name="Freeform 40"/>
          <p:cNvSpPr>
            <a:spLocks/>
          </p:cNvSpPr>
          <p:nvPr userDrawn="1"/>
        </p:nvSpPr>
        <p:spPr bwMode="black">
          <a:xfrm>
            <a:off x="5999412" y="2441817"/>
            <a:ext cx="82398" cy="316076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4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4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71332" tIns="35666" rIns="71332" bIns="35666"/>
          <a:lstStyle/>
          <a:p>
            <a:pPr algn="l" defTabSz="713323" fontAlgn="auto">
              <a:spcBef>
                <a:spcPts val="0"/>
              </a:spcBef>
              <a:spcAft>
                <a:spcPts val="0"/>
              </a:spcAft>
            </a:pPr>
            <a:endParaRPr lang="en-US" sz="140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42" name="Freeform 41"/>
          <p:cNvSpPr>
            <a:spLocks/>
          </p:cNvSpPr>
          <p:nvPr userDrawn="1"/>
        </p:nvSpPr>
        <p:spPr bwMode="black">
          <a:xfrm>
            <a:off x="6226264" y="2267352"/>
            <a:ext cx="82398" cy="582306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111"/>
              </a:cxn>
              <a:cxn ang="0">
                <a:pos x="10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5" y="120"/>
                  <a:pt x="10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71332" tIns="35666" rIns="71332" bIns="35666"/>
          <a:lstStyle/>
          <a:p>
            <a:pPr algn="l" defTabSz="713323" fontAlgn="auto">
              <a:spcBef>
                <a:spcPts val="0"/>
              </a:spcBef>
              <a:spcAft>
                <a:spcPts val="0"/>
              </a:spcAft>
            </a:pPr>
            <a:endParaRPr lang="en-US" sz="140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43" name="Freeform 42"/>
          <p:cNvSpPr>
            <a:spLocks/>
          </p:cNvSpPr>
          <p:nvPr userDrawn="1"/>
        </p:nvSpPr>
        <p:spPr bwMode="black">
          <a:xfrm>
            <a:off x="6457181" y="2441817"/>
            <a:ext cx="82398" cy="31607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71332" tIns="35666" rIns="71332" bIns="35666"/>
          <a:lstStyle/>
          <a:p>
            <a:pPr algn="l" defTabSz="713323" fontAlgn="auto">
              <a:spcBef>
                <a:spcPts val="0"/>
              </a:spcBef>
              <a:spcAft>
                <a:spcPts val="0"/>
              </a:spcAft>
            </a:pPr>
            <a:endParaRPr lang="en-US" sz="140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44" name="Freeform 43"/>
          <p:cNvSpPr>
            <a:spLocks/>
          </p:cNvSpPr>
          <p:nvPr userDrawn="1"/>
        </p:nvSpPr>
        <p:spPr bwMode="black">
          <a:xfrm>
            <a:off x="6683013" y="2568700"/>
            <a:ext cx="87485" cy="189193"/>
          </a:xfrm>
          <a:custGeom>
            <a:avLst/>
            <a:gdLst/>
            <a:ahLst/>
            <a:cxnLst>
              <a:cxn ang="0">
                <a:pos x="20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20" y="30"/>
              </a:cxn>
              <a:cxn ang="0">
                <a:pos x="20" y="10"/>
              </a:cxn>
            </a:cxnLst>
            <a:rect l="0" t="0" r="r" b="b"/>
            <a:pathLst>
              <a:path w="20" h="39">
                <a:moveTo>
                  <a:pt x="20" y="10"/>
                </a:moveTo>
                <a:cubicBezTo>
                  <a:pt x="20" y="4"/>
                  <a:pt x="15" y="0"/>
                  <a:pt x="10" y="0"/>
                </a:cubicBezTo>
                <a:cubicBezTo>
                  <a:pt x="5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5" y="39"/>
                  <a:pt x="10" y="39"/>
                </a:cubicBezTo>
                <a:cubicBezTo>
                  <a:pt x="15" y="39"/>
                  <a:pt x="20" y="35"/>
                  <a:pt x="20" y="30"/>
                </a:cubicBezTo>
                <a:lnTo>
                  <a:pt x="20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71332" tIns="35666" rIns="71332" bIns="35666"/>
          <a:lstStyle/>
          <a:p>
            <a:pPr algn="l" defTabSz="713323" fontAlgn="auto">
              <a:spcBef>
                <a:spcPts val="0"/>
              </a:spcBef>
              <a:spcAft>
                <a:spcPts val="0"/>
              </a:spcAft>
            </a:pPr>
            <a:endParaRPr lang="en-US" sz="140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45" name="Freeform 44"/>
          <p:cNvSpPr>
            <a:spLocks/>
          </p:cNvSpPr>
          <p:nvPr userDrawn="1"/>
        </p:nvSpPr>
        <p:spPr bwMode="black">
          <a:xfrm>
            <a:off x="6913932" y="2441818"/>
            <a:ext cx="83415" cy="316075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71332" tIns="35666" rIns="71332" bIns="35666"/>
          <a:lstStyle/>
          <a:p>
            <a:pPr algn="l" defTabSz="713323" fontAlgn="auto">
              <a:spcBef>
                <a:spcPts val="0"/>
              </a:spcBef>
              <a:spcAft>
                <a:spcPts val="0"/>
              </a:spcAft>
            </a:pPr>
            <a:endParaRPr lang="en-US" sz="140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46" name="Freeform 45"/>
          <p:cNvSpPr>
            <a:spLocks/>
          </p:cNvSpPr>
          <p:nvPr userDrawn="1"/>
        </p:nvSpPr>
        <p:spPr bwMode="black">
          <a:xfrm>
            <a:off x="7144851" y="2267353"/>
            <a:ext cx="83415" cy="582305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111"/>
              </a:cxn>
              <a:cxn ang="0">
                <a:pos x="9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4" y="120"/>
                  <a:pt x="9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71332" tIns="35666" rIns="71332" bIns="35666"/>
          <a:lstStyle/>
          <a:p>
            <a:pPr algn="l" defTabSz="713323" fontAlgn="auto">
              <a:spcBef>
                <a:spcPts val="0"/>
              </a:spcBef>
              <a:spcAft>
                <a:spcPts val="0"/>
              </a:spcAft>
            </a:pPr>
            <a:endParaRPr lang="en-US" sz="140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47" name="Freeform 46"/>
          <p:cNvSpPr>
            <a:spLocks/>
          </p:cNvSpPr>
          <p:nvPr userDrawn="1"/>
        </p:nvSpPr>
        <p:spPr bwMode="black">
          <a:xfrm>
            <a:off x="7371698" y="2441818"/>
            <a:ext cx="83415" cy="316075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5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71332" tIns="35666" rIns="71332" bIns="35666"/>
          <a:lstStyle/>
          <a:p>
            <a:pPr algn="l" defTabSz="713323" fontAlgn="auto">
              <a:spcBef>
                <a:spcPts val="0"/>
              </a:spcBef>
              <a:spcAft>
                <a:spcPts val="0"/>
              </a:spcAft>
            </a:pPr>
            <a:endParaRPr lang="en-US" sz="140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50" name="Freeform 49"/>
          <p:cNvSpPr>
            <a:spLocks/>
          </p:cNvSpPr>
          <p:nvPr userDrawn="1"/>
        </p:nvSpPr>
        <p:spPr bwMode="black">
          <a:xfrm>
            <a:off x="7602617" y="2568700"/>
            <a:ext cx="83415" cy="189193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9" y="0"/>
              </a:cxn>
              <a:cxn ang="0">
                <a:pos x="0" y="10"/>
              </a:cxn>
              <a:cxn ang="0">
                <a:pos x="0" y="30"/>
              </a:cxn>
              <a:cxn ang="0">
                <a:pos x="9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9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71332" tIns="35666" rIns="71332" bIns="35666"/>
          <a:lstStyle/>
          <a:p>
            <a:pPr algn="l" defTabSz="713323" fontAlgn="auto">
              <a:spcBef>
                <a:spcPts val="0"/>
              </a:spcBef>
              <a:spcAft>
                <a:spcPts val="0"/>
              </a:spcAft>
            </a:pPr>
            <a:endParaRPr lang="en-US" sz="140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71120231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625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7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7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3.7037E-7 L -4.72222E-6 0.09143 " pathEditMode="relative" rAng="0" ptsTypes="AA">
                                      <p:cBhvr>
                                        <p:cTn id="37" dur="700" spd="-100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3.7037E-6 L 5E-6 0.11157 " pathEditMode="relative" rAng="0" ptsTypes="AA">
                                      <p:cBhvr>
                                        <p:cTn id="39" dur="700" spd="-100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4.81481E-6 L 4.72222E-6 0.09143 " pathEditMode="relative" rAng="0" ptsTypes="AA">
                                      <p:cBhvr>
                                        <p:cTn id="41" dur="700" spd="-100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3.7037E-6 L -2.77778E-6 0.11157 " pathEditMode="relative" rAng="0" ptsTypes="AA">
                                      <p:cBhvr>
                                        <p:cTn id="43" dur="700" spd="-100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4.81481E-6 L 5.55556E-7 0.09143 " pathEditMode="relative" rAng="0" ptsTypes="AA">
                                      <p:cBhvr>
                                        <p:cTn id="45" dur="700" spd="-100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3.33333E-6 L 4.72222E-6 -0.10764 " pathEditMode="relative" rAng="0" ptsTypes="AA">
                                      <p:cBhvr>
                                        <p:cTn id="47" dur="700" spd="-100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3.33333E-6 L 4.44444E-6 -0.10764 " pathEditMode="relative" rAng="0" ptsTypes="AA">
                                      <p:cBhvr>
                                        <p:cTn id="49" dur="700" spd="-100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3.33333E-6 L -2.22222E-6 -0.10764 " pathEditMode="relative" rAng="0" ptsTypes="AA">
                                      <p:cBhvr>
                                        <p:cTn id="51" dur="700" spd="-10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3.33333E-6 L 1.11111E-6 -0.10764 " pathEditMode="relative" rAng="0" ptsTypes="AA">
                                      <p:cBhvr>
                                        <p:cTn id="53" dur="700" spd="-100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2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7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7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7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7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7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7" grpId="0" animBg="1"/>
      <p:bldP spid="40" grpId="0" animBg="1"/>
      <p:bldP spid="40" grpId="1" animBg="1"/>
      <p:bldP spid="41" grpId="0" animBg="1"/>
      <p:bldP spid="41" grpId="1" animBg="1"/>
      <p:bldP spid="42" grpId="0" animBg="1"/>
      <p:bldP spid="42" grpId="1" animBg="1"/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  <p:bldP spid="47" grpId="0" animBg="1"/>
      <p:bldP spid="47" grpId="1" animBg="1"/>
      <p:bldP spid="50" grpId="0" animBg="1"/>
      <p:bldP spid="50" grpId="1" animBg="1"/>
    </p:bldLst>
  </p:timing>
</p:sldLayout>
</file>

<file path=ppt/slideLayouts/slideLayout46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 no ty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"/>
          <p:cNvSpPr>
            <a:spLocks noChangeArrowheads="1"/>
          </p:cNvSpPr>
          <p:nvPr userDrawn="1"/>
        </p:nvSpPr>
        <p:spPr bwMode="white">
          <a:xfrm>
            <a:off x="1" y="0"/>
            <a:ext cx="1057275" cy="57150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44932" tIns="22466" rIns="44932" bIns="22466"/>
          <a:lstStyle/>
          <a:p>
            <a:pPr algn="l" defTabSz="449323"/>
            <a:endParaRPr lang="en-US" sz="1600" dirty="0">
              <a:solidFill>
                <a:srgbClr val="FFFFFF"/>
              </a:solidFill>
              <a:latin typeface="Arial" pitchFamily="34" charset="0"/>
              <a:ea typeface="Apple LiGothic Medium" charset="-120"/>
              <a:cs typeface="+mn-cs"/>
              <a:sym typeface="Arial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5111" y="242095"/>
            <a:ext cx="8327414" cy="102180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8857832" y="5460506"/>
            <a:ext cx="286616" cy="303609"/>
          </a:xfrm>
          <a:prstGeom prst="rect">
            <a:avLst/>
          </a:prstGeom>
        </p:spPr>
        <p:txBody>
          <a:bodyPr vert="horz" lIns="44932" tIns="22466" rIns="44932" bIns="22466" rtlCol="0" anchor="ctr"/>
          <a:lstStyle>
            <a:lvl1pPr algn="r">
              <a:defRPr sz="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713323" fontAlgn="auto">
              <a:spcBef>
                <a:spcPts val="0"/>
              </a:spcBef>
              <a:spcAft>
                <a:spcPts val="0"/>
              </a:spcAft>
            </a:pPr>
            <a:fld id="{2F5CCB13-0A32-4557-88E9-079F0C330695}" type="slidenum">
              <a:rPr lang="en-US" smtClean="0">
                <a:solidFill>
                  <a:srgbClr val="0096D6">
                    <a:tint val="75000"/>
                  </a:srgbClr>
                </a:solidFill>
                <a:latin typeface="Arial"/>
                <a:ea typeface="+mn-ea"/>
                <a:cs typeface="+mn-cs"/>
              </a:rPr>
              <a:pPr defTabSz="713323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>
              <a:solidFill>
                <a:srgbClr val="0096D6">
                  <a:tint val="75000"/>
                </a:srgbClr>
              </a:solidFill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03526270"/>
      </p:ext>
    </p:extLst>
  </p:cSld>
  <p:clrMapOvr>
    <a:masterClrMapping/>
  </p:clrMapOvr>
  <p:transition xmlns:p14="http://schemas.microsoft.com/office/powerpoint/2010/main"/>
</p:sldLayout>
</file>

<file path=ppt/slideLayouts/slideLayout46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no ty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ChangeArrowheads="1"/>
          </p:cNvSpPr>
          <p:nvPr userDrawn="1"/>
        </p:nvSpPr>
        <p:spPr bwMode="white">
          <a:xfrm>
            <a:off x="1" y="0"/>
            <a:ext cx="1057275" cy="57150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44932" tIns="22466" rIns="44932" bIns="22466"/>
          <a:lstStyle/>
          <a:p>
            <a:pPr algn="l" defTabSz="449323"/>
            <a:endParaRPr lang="en-US" sz="1600" dirty="0">
              <a:solidFill>
                <a:srgbClr val="FFFFFF"/>
              </a:solidFill>
              <a:latin typeface="Arial" pitchFamily="34" charset="0"/>
              <a:ea typeface="Apple LiGothic Medium" charset="-120"/>
              <a:cs typeface="+mn-cs"/>
              <a:sym typeface="Arial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55" y="229196"/>
            <a:ext cx="8357818" cy="9525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55" y="1285875"/>
            <a:ext cx="8357818" cy="377130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457155" y="714375"/>
            <a:ext cx="8357818" cy="428625"/>
          </a:xfrm>
        </p:spPr>
        <p:txBody>
          <a:bodyPr/>
          <a:lstStyle>
            <a:lvl1pPr marL="0" indent="0">
              <a:buNone/>
              <a:defRPr lang="en-US" sz="1500" dirty="0" smtClean="0">
                <a:solidFill>
                  <a:schemeClr val="accent2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8857832" y="5460506"/>
            <a:ext cx="286616" cy="303609"/>
          </a:xfrm>
          <a:prstGeom prst="rect">
            <a:avLst/>
          </a:prstGeom>
        </p:spPr>
        <p:txBody>
          <a:bodyPr vert="horz" lIns="44932" tIns="22466" rIns="44932" bIns="22466" rtlCol="0" anchor="ctr"/>
          <a:lstStyle>
            <a:lvl1pPr algn="r">
              <a:defRPr sz="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713323" fontAlgn="auto">
              <a:spcBef>
                <a:spcPts val="0"/>
              </a:spcBef>
              <a:spcAft>
                <a:spcPts val="0"/>
              </a:spcAft>
            </a:pPr>
            <a:fld id="{2F5CCB13-0A32-4557-88E9-079F0C330695}" type="slidenum">
              <a:rPr lang="en-US" smtClean="0">
                <a:solidFill>
                  <a:srgbClr val="0096D6">
                    <a:tint val="75000"/>
                  </a:srgbClr>
                </a:solidFill>
                <a:latin typeface="Arial"/>
                <a:ea typeface="+mn-ea"/>
                <a:cs typeface="+mn-cs"/>
              </a:rPr>
              <a:pPr defTabSz="713323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>
              <a:solidFill>
                <a:srgbClr val="0096D6">
                  <a:tint val="75000"/>
                </a:srgbClr>
              </a:solidFill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7480296"/>
      </p:ext>
    </p:extLst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Slide Title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0213165"/>
      </p:ext>
    </p:extLst>
  </p:cSld>
  <p:clrMapOvr>
    <a:masterClrMapping/>
  </p:clrMapOvr>
  <p:transition xmlns:p14="http://schemas.microsoft.com/office/powerpoint/2010/main">
    <p:wipe dir="r"/>
  </p:transition>
</p:sldLayout>
</file>

<file path=ppt/slideLayouts/slideLayout46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5296960"/>
            <a:ext cx="2133600" cy="304271"/>
          </a:xfrm>
          <a:prstGeom prst="rect">
            <a:avLst/>
          </a:prstGeom>
        </p:spPr>
        <p:txBody>
          <a:bodyPr lIns="71332" tIns="35666" rIns="71332" bIns="35666"/>
          <a:lstStyle/>
          <a:p>
            <a:pPr algn="l" defTabSz="713323" fontAlgn="auto">
              <a:spcBef>
                <a:spcPts val="0"/>
              </a:spcBef>
              <a:spcAft>
                <a:spcPts val="0"/>
              </a:spcAft>
            </a:pPr>
            <a:fld id="{B6BAC12B-E223-48C8-B403-78720120ED15}" type="datetimeFigureOut">
              <a:rPr lang="en-US" sz="1400" smtClean="0">
                <a:solidFill>
                  <a:srgbClr val="0096D6"/>
                </a:solidFill>
                <a:latin typeface="Arial"/>
                <a:ea typeface="+mn-ea"/>
                <a:cs typeface="+mn-cs"/>
              </a:rPr>
              <a:pPr algn="l" defTabSz="713323" fontAlgn="auto">
                <a:spcBef>
                  <a:spcPts val="0"/>
                </a:spcBef>
                <a:spcAft>
                  <a:spcPts val="0"/>
                </a:spcAft>
              </a:pPr>
              <a:t>9/9/15</a:t>
            </a:fld>
            <a:endParaRPr lang="en-US" sz="140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5296960"/>
            <a:ext cx="2895600" cy="304271"/>
          </a:xfrm>
          <a:prstGeom prst="rect">
            <a:avLst/>
          </a:prstGeom>
        </p:spPr>
        <p:txBody>
          <a:bodyPr lIns="71332" tIns="35666" rIns="71332" bIns="35666"/>
          <a:lstStyle/>
          <a:p>
            <a:pPr algn="l" defTabSz="713323" fontAlgn="auto">
              <a:spcBef>
                <a:spcPts val="0"/>
              </a:spcBef>
              <a:spcAft>
                <a:spcPts val="0"/>
              </a:spcAft>
            </a:pPr>
            <a:endParaRPr lang="en-US" sz="140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1" y="5296960"/>
            <a:ext cx="2133600" cy="304271"/>
          </a:xfrm>
          <a:prstGeom prst="rect">
            <a:avLst/>
          </a:prstGeom>
        </p:spPr>
        <p:txBody>
          <a:bodyPr lIns="71332" tIns="35666" rIns="71332" bIns="35666"/>
          <a:lstStyle/>
          <a:p>
            <a:pPr algn="l" defTabSz="713323" fontAlgn="auto">
              <a:spcBef>
                <a:spcPts val="0"/>
              </a:spcBef>
              <a:spcAft>
                <a:spcPts val="0"/>
              </a:spcAft>
            </a:pPr>
            <a:fld id="{8BF25901-F736-4D39-8F52-806F321E2428}" type="slidenum">
              <a:rPr lang="en-US" sz="1400" smtClean="0">
                <a:solidFill>
                  <a:srgbClr val="0096D6"/>
                </a:solidFill>
                <a:latin typeface="Arial"/>
                <a:ea typeface="+mn-ea"/>
                <a:cs typeface="+mn-cs"/>
              </a:rPr>
              <a:pPr algn="l" defTabSz="713323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sz="140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8794804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704" y="360179"/>
            <a:ext cx="8588861" cy="698500"/>
          </a:xfrm>
        </p:spPr>
        <p:txBody>
          <a:bodyPr/>
          <a:lstStyle>
            <a:lvl1pPr algn="l" defTabSz="91433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-10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39713" y="1201121"/>
            <a:ext cx="8578850" cy="3773046"/>
          </a:xfrm>
        </p:spPr>
        <p:txBody>
          <a:bodyPr/>
          <a:lstStyle>
            <a:lvl1pPr>
              <a:lnSpc>
                <a:spcPct val="95000"/>
              </a:lnSpc>
              <a:spcBef>
                <a:spcPts val="1480"/>
              </a:spcBef>
              <a:defRPr sz="2200">
                <a:solidFill>
                  <a:srgbClr val="435153"/>
                </a:solidFill>
                <a:latin typeface="+mj-lt"/>
              </a:defRPr>
            </a:lvl1pPr>
            <a:lvl2pPr>
              <a:lnSpc>
                <a:spcPct val="95000"/>
              </a:lnSpc>
              <a:spcBef>
                <a:spcPts val="600"/>
              </a:spcBef>
              <a:defRPr>
                <a:solidFill>
                  <a:srgbClr val="435153"/>
                </a:solidFill>
                <a:latin typeface="+mj-lt"/>
              </a:defRPr>
            </a:lvl2pPr>
            <a:lvl3pPr>
              <a:defRPr>
                <a:solidFill>
                  <a:srgbClr val="435153"/>
                </a:solidFill>
                <a:latin typeface="+mj-lt"/>
              </a:defRPr>
            </a:lvl3pPr>
            <a:lvl4pPr>
              <a:defRPr>
                <a:solidFill>
                  <a:srgbClr val="435153"/>
                </a:solidFill>
                <a:latin typeface="+mj-lt"/>
              </a:defRPr>
            </a:lvl4pPr>
            <a:lvl5pPr>
              <a:defRPr>
                <a:solidFill>
                  <a:srgbClr val="435153"/>
                </a:solidFill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5270035"/>
      </p:ext>
    </p:extLst>
  </p:cSld>
  <p:clrMapOvr>
    <a:masterClrMapping/>
  </p:clrMapOvr>
  <p:transition xmlns:p14="http://schemas.microsoft.com/office/powerpoint/2010/main">
    <p:wipe dir="r"/>
  </p:transition>
</p:sldLayout>
</file>

<file path=ppt/slideLayouts/slideLayout4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Slide-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67"/>
          <p:cNvGrpSpPr/>
          <p:nvPr/>
        </p:nvGrpSpPr>
        <p:grpSpPr>
          <a:xfrm>
            <a:off x="341315" y="259303"/>
            <a:ext cx="733952" cy="427439"/>
            <a:chOff x="609600" y="528537"/>
            <a:chExt cx="1444734" cy="763789"/>
          </a:xfrm>
          <a:solidFill>
            <a:schemeClr val="bg1"/>
          </a:solidFill>
        </p:grpSpPr>
        <p:sp>
          <p:nvSpPr>
            <p:cNvPr id="60" name="Rectangle 59"/>
            <p:cNvSpPr>
              <a:spLocks noChangeArrowheads="1"/>
            </p:cNvSpPr>
            <p:nvPr/>
          </p:nvSpPr>
          <p:spPr bwMode="black">
            <a:xfrm>
              <a:off x="1016578" y="1035681"/>
              <a:ext cx="65914" cy="24973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1" name="Freeform 60"/>
            <p:cNvSpPr>
              <a:spLocks/>
            </p:cNvSpPr>
            <p:nvPr/>
          </p:nvSpPr>
          <p:spPr bwMode="black">
            <a:xfrm>
              <a:off x="1400563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2" name="Freeform 61"/>
            <p:cNvSpPr>
              <a:spLocks/>
            </p:cNvSpPr>
            <p:nvPr/>
          </p:nvSpPr>
          <p:spPr bwMode="black">
            <a:xfrm>
              <a:off x="740661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3" name="Freeform 62"/>
            <p:cNvSpPr>
              <a:spLocks noEditPoints="1"/>
            </p:cNvSpPr>
            <p:nvPr/>
          </p:nvSpPr>
          <p:spPr bwMode="black">
            <a:xfrm>
              <a:off x="1660385" y="1028765"/>
              <a:ext cx="262122" cy="263561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8" name="Freeform 77"/>
            <p:cNvSpPr>
              <a:spLocks/>
            </p:cNvSpPr>
            <p:nvPr/>
          </p:nvSpPr>
          <p:spPr bwMode="black">
            <a:xfrm>
              <a:off x="1167566" y="1028765"/>
              <a:ext cx="170916" cy="263561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9" name="Freeform 78"/>
            <p:cNvSpPr>
              <a:spLocks/>
            </p:cNvSpPr>
            <p:nvPr/>
          </p:nvSpPr>
          <p:spPr bwMode="black">
            <a:xfrm>
              <a:off x="609600" y="732931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80" name="Freeform 79"/>
            <p:cNvSpPr>
              <a:spLocks/>
            </p:cNvSpPr>
            <p:nvPr/>
          </p:nvSpPr>
          <p:spPr bwMode="black">
            <a:xfrm>
              <a:off x="783581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81" name="Freeform 80"/>
            <p:cNvSpPr>
              <a:spLocks/>
            </p:cNvSpPr>
            <p:nvPr/>
          </p:nvSpPr>
          <p:spPr bwMode="black">
            <a:xfrm>
              <a:off x="954497" y="528537"/>
              <a:ext cx="62081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82" name="Freeform 81"/>
            <p:cNvSpPr>
              <a:spLocks/>
            </p:cNvSpPr>
            <p:nvPr/>
          </p:nvSpPr>
          <p:spPr bwMode="black">
            <a:xfrm>
              <a:off x="1128478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83" name="Freeform 82"/>
            <p:cNvSpPr>
              <a:spLocks/>
            </p:cNvSpPr>
            <p:nvPr/>
          </p:nvSpPr>
          <p:spPr bwMode="black">
            <a:xfrm>
              <a:off x="1298627" y="732931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84" name="Freeform 83"/>
            <p:cNvSpPr>
              <a:spLocks/>
            </p:cNvSpPr>
            <p:nvPr/>
          </p:nvSpPr>
          <p:spPr bwMode="black">
            <a:xfrm>
              <a:off x="1472608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85" name="Freeform 84"/>
            <p:cNvSpPr>
              <a:spLocks/>
            </p:cNvSpPr>
            <p:nvPr/>
          </p:nvSpPr>
          <p:spPr bwMode="black">
            <a:xfrm>
              <a:off x="1646590" y="528537"/>
              <a:ext cx="62848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86" name="Freeform 85"/>
            <p:cNvSpPr>
              <a:spLocks/>
            </p:cNvSpPr>
            <p:nvPr/>
          </p:nvSpPr>
          <p:spPr bwMode="black">
            <a:xfrm>
              <a:off x="1817505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87" name="Freeform 86"/>
            <p:cNvSpPr>
              <a:spLocks/>
            </p:cNvSpPr>
            <p:nvPr/>
          </p:nvSpPr>
          <p:spPr bwMode="black">
            <a:xfrm>
              <a:off x="1991486" y="732931"/>
              <a:ext cx="62848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</p:grpSp>
      <p:sp>
        <p:nvSpPr>
          <p:cNvPr id="89" name="Rectangle 4"/>
          <p:cNvSpPr>
            <a:spLocks noChangeArrowheads="1"/>
          </p:cNvSpPr>
          <p:nvPr/>
        </p:nvSpPr>
        <p:spPr bwMode="ltGray">
          <a:xfrm>
            <a:off x="251378" y="5459340"/>
            <a:ext cx="1948391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 anchorCtr="1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n-US" sz="600" dirty="0" smtClean="0">
                <a:solidFill>
                  <a:srgbClr val="C0C0C0"/>
                </a:solidFill>
                <a:latin typeface="+mj-lt"/>
              </a:rPr>
              <a:t>© 2010 Cisco and/or its affiliates. All rights reserved.</a:t>
            </a:r>
            <a:endParaRPr lang="en-US" sz="600" dirty="0">
              <a:solidFill>
                <a:srgbClr val="C0C0C0"/>
              </a:solidFill>
              <a:latin typeface="+mj-lt"/>
            </a:endParaRPr>
          </a:p>
        </p:txBody>
      </p:sp>
      <p:sp>
        <p:nvSpPr>
          <p:cNvPr id="90" name="Rectangle 5"/>
          <p:cNvSpPr>
            <a:spLocks noChangeArrowheads="1"/>
          </p:cNvSpPr>
          <p:nvPr/>
        </p:nvSpPr>
        <p:spPr bwMode="ltGray">
          <a:xfrm>
            <a:off x="7789680" y="5457895"/>
            <a:ext cx="785989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r>
              <a:rPr lang="en-US" sz="600" dirty="0">
                <a:solidFill>
                  <a:srgbClr val="C0C0C0"/>
                </a:solidFill>
                <a:latin typeface="+mj-lt"/>
              </a:rPr>
              <a:t>Cisco Confidential</a:t>
            </a:r>
          </a:p>
        </p:txBody>
      </p:sp>
      <p:sp>
        <p:nvSpPr>
          <p:cNvPr id="91" name="Rectangle 7"/>
          <p:cNvSpPr>
            <a:spLocks noChangeArrowheads="1"/>
          </p:cNvSpPr>
          <p:nvPr/>
        </p:nvSpPr>
        <p:spPr bwMode="ltGray">
          <a:xfrm>
            <a:off x="8640539" y="5454475"/>
            <a:ext cx="259891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DFCF27A5-1A5B-48D3-A060-2758FFBB1ADD}" type="slidenum">
              <a:rPr lang="en-US" sz="600">
                <a:solidFill>
                  <a:srgbClr val="C0C0C0"/>
                </a:solidFill>
                <a:latin typeface="+mj-lt"/>
              </a:rPr>
              <a:pPr algn="r" defTabSz="814388">
                <a:lnSpc>
                  <a:spcPct val="100000"/>
                </a:lnSpc>
              </a:pPr>
              <a:t>‹#›</a:t>
            </a:fld>
            <a:endParaRPr lang="en-US" sz="600" dirty="0">
              <a:solidFill>
                <a:srgbClr val="C0C0C0"/>
              </a:solidFill>
              <a:latin typeface="+mj-lt"/>
            </a:endParaRPr>
          </a:p>
        </p:txBody>
      </p:sp>
      <p:pic>
        <p:nvPicPr>
          <p:cNvPr id="2" name="Picture 1" descr="Screen Shot 2014-10-13 at 9.49.5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16000"/>
            <a:ext cx="9144000" cy="2770331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2633134" y="4703704"/>
            <a:ext cx="5046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37068" y="4073408"/>
            <a:ext cx="8581497" cy="4976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5000"/>
              </a:lnSpc>
              <a:spcBef>
                <a:spcPts val="1480"/>
              </a:spcBef>
              <a:buClr>
                <a:schemeClr val="tx1"/>
              </a:buClr>
              <a:buNone/>
              <a:defRPr sz="2400" b="1">
                <a:solidFill>
                  <a:srgbClr val="10253F"/>
                </a:solidFill>
                <a:latin typeface="+mj-lt"/>
              </a:defRPr>
            </a:lvl1pPr>
            <a:lvl2pPr>
              <a:lnSpc>
                <a:spcPct val="95000"/>
              </a:lnSpc>
              <a:spcBef>
                <a:spcPts val="600"/>
              </a:spcBef>
              <a:defRPr>
                <a:solidFill>
                  <a:srgbClr val="10253F"/>
                </a:solidFill>
                <a:latin typeface="+mj-lt"/>
              </a:defRPr>
            </a:lvl2pPr>
            <a:lvl3pPr>
              <a:defRPr>
                <a:solidFill>
                  <a:srgbClr val="10253F"/>
                </a:solidFill>
                <a:latin typeface="+mj-lt"/>
              </a:defRPr>
            </a:lvl3pPr>
            <a:lvl4pPr>
              <a:defRPr>
                <a:solidFill>
                  <a:srgbClr val="10253F"/>
                </a:solidFill>
                <a:latin typeface="+mj-lt"/>
              </a:defRPr>
            </a:lvl4pPr>
            <a:lvl5pPr>
              <a:defRPr>
                <a:solidFill>
                  <a:srgbClr val="10253F"/>
                </a:solidFill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37068" y="4656667"/>
            <a:ext cx="8581497" cy="4976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5000"/>
              </a:lnSpc>
              <a:spcBef>
                <a:spcPts val="1480"/>
              </a:spcBef>
              <a:buClr>
                <a:schemeClr val="tx1"/>
              </a:buClr>
              <a:buNone/>
              <a:defRPr sz="2000">
                <a:solidFill>
                  <a:srgbClr val="10253F"/>
                </a:solidFill>
                <a:latin typeface="+mj-lt"/>
              </a:defRPr>
            </a:lvl1pPr>
            <a:lvl2pPr>
              <a:lnSpc>
                <a:spcPct val="95000"/>
              </a:lnSpc>
              <a:spcBef>
                <a:spcPts val="600"/>
              </a:spcBef>
              <a:defRPr>
                <a:solidFill>
                  <a:srgbClr val="10253F"/>
                </a:solidFill>
                <a:latin typeface="+mj-lt"/>
              </a:defRPr>
            </a:lvl2pPr>
            <a:lvl3pPr>
              <a:defRPr>
                <a:solidFill>
                  <a:srgbClr val="10253F"/>
                </a:solidFill>
                <a:latin typeface="+mj-lt"/>
              </a:defRPr>
            </a:lvl3pPr>
            <a:lvl4pPr>
              <a:defRPr>
                <a:solidFill>
                  <a:srgbClr val="10253F"/>
                </a:solidFill>
                <a:latin typeface="+mj-lt"/>
              </a:defRPr>
            </a:lvl4pPr>
            <a:lvl5pPr>
              <a:defRPr>
                <a:solidFill>
                  <a:srgbClr val="10253F"/>
                </a:solidFill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itle Slide-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Rectangle 4"/>
          <p:cNvSpPr>
            <a:spLocks noChangeArrowheads="1"/>
          </p:cNvSpPr>
          <p:nvPr/>
        </p:nvSpPr>
        <p:spPr bwMode="ltGray">
          <a:xfrm>
            <a:off x="251378" y="5459340"/>
            <a:ext cx="1948391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 anchorCtr="1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n-US" sz="600" dirty="0" smtClean="0">
                <a:solidFill>
                  <a:srgbClr val="C0C0C0"/>
                </a:solidFill>
                <a:latin typeface="+mj-lt"/>
              </a:rPr>
              <a:t>© 2010 Cisco and/or its affiliates. All rights reserved.</a:t>
            </a:r>
            <a:endParaRPr lang="en-US" sz="600" dirty="0">
              <a:solidFill>
                <a:srgbClr val="C0C0C0"/>
              </a:solidFill>
              <a:latin typeface="+mj-lt"/>
            </a:endParaRPr>
          </a:p>
        </p:txBody>
      </p:sp>
      <p:sp>
        <p:nvSpPr>
          <p:cNvPr id="90" name="Rectangle 5"/>
          <p:cNvSpPr>
            <a:spLocks noChangeArrowheads="1"/>
          </p:cNvSpPr>
          <p:nvPr/>
        </p:nvSpPr>
        <p:spPr bwMode="ltGray">
          <a:xfrm>
            <a:off x="7789680" y="5457895"/>
            <a:ext cx="785989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r>
              <a:rPr lang="en-US" sz="600" dirty="0">
                <a:solidFill>
                  <a:srgbClr val="C0C0C0"/>
                </a:solidFill>
                <a:latin typeface="+mj-lt"/>
              </a:rPr>
              <a:t>Cisco Confidential</a:t>
            </a:r>
          </a:p>
        </p:txBody>
      </p:sp>
      <p:sp>
        <p:nvSpPr>
          <p:cNvPr id="91" name="Rectangle 7"/>
          <p:cNvSpPr>
            <a:spLocks noChangeArrowheads="1"/>
          </p:cNvSpPr>
          <p:nvPr/>
        </p:nvSpPr>
        <p:spPr bwMode="ltGray">
          <a:xfrm>
            <a:off x="8640539" y="5454475"/>
            <a:ext cx="259891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DFCF27A5-1A5B-48D3-A060-2758FFBB1ADD}" type="slidenum">
              <a:rPr lang="en-US" sz="600">
                <a:solidFill>
                  <a:srgbClr val="C0C0C0"/>
                </a:solidFill>
                <a:latin typeface="+mj-lt"/>
              </a:rPr>
              <a:pPr algn="r" defTabSz="814388">
                <a:lnSpc>
                  <a:spcPct val="100000"/>
                </a:lnSpc>
              </a:pPr>
              <a:t>‹#›</a:t>
            </a:fld>
            <a:endParaRPr lang="en-US" sz="600" dirty="0">
              <a:solidFill>
                <a:srgbClr val="C0C0C0"/>
              </a:solidFill>
              <a:latin typeface="+mj-lt"/>
            </a:endParaRPr>
          </a:p>
        </p:txBody>
      </p:sp>
      <p:pic>
        <p:nvPicPr>
          <p:cNvPr id="3" name="Picture 2" descr="SecCon2014-narrow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16000"/>
            <a:ext cx="9144000" cy="2763978"/>
          </a:xfrm>
          <a:prstGeom prst="rect">
            <a:avLst/>
          </a:prstGeom>
        </p:spPr>
      </p:pic>
      <p:grpSp>
        <p:nvGrpSpPr>
          <p:cNvPr id="22" name="Group 67"/>
          <p:cNvGrpSpPr/>
          <p:nvPr/>
        </p:nvGrpSpPr>
        <p:grpSpPr>
          <a:xfrm>
            <a:off x="341315" y="259303"/>
            <a:ext cx="733952" cy="427439"/>
            <a:chOff x="609600" y="528537"/>
            <a:chExt cx="1444734" cy="763789"/>
          </a:xfrm>
          <a:solidFill>
            <a:schemeClr val="bg1"/>
          </a:solidFill>
        </p:grpSpPr>
        <p:sp>
          <p:nvSpPr>
            <p:cNvPr id="23" name="Rectangle 22"/>
            <p:cNvSpPr>
              <a:spLocks noChangeArrowheads="1"/>
            </p:cNvSpPr>
            <p:nvPr/>
          </p:nvSpPr>
          <p:spPr bwMode="black">
            <a:xfrm>
              <a:off x="1016578" y="1035681"/>
              <a:ext cx="65914" cy="24973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4" name="Freeform 23"/>
            <p:cNvSpPr>
              <a:spLocks/>
            </p:cNvSpPr>
            <p:nvPr/>
          </p:nvSpPr>
          <p:spPr bwMode="black">
            <a:xfrm>
              <a:off x="1400563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5" name="Freeform 24"/>
            <p:cNvSpPr>
              <a:spLocks/>
            </p:cNvSpPr>
            <p:nvPr/>
          </p:nvSpPr>
          <p:spPr bwMode="black">
            <a:xfrm>
              <a:off x="740661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6" name="Freeform 25"/>
            <p:cNvSpPr>
              <a:spLocks noEditPoints="1"/>
            </p:cNvSpPr>
            <p:nvPr/>
          </p:nvSpPr>
          <p:spPr bwMode="black">
            <a:xfrm>
              <a:off x="1660385" y="1028765"/>
              <a:ext cx="262122" cy="263561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7" name="Freeform 26"/>
            <p:cNvSpPr>
              <a:spLocks/>
            </p:cNvSpPr>
            <p:nvPr/>
          </p:nvSpPr>
          <p:spPr bwMode="black">
            <a:xfrm>
              <a:off x="1167566" y="1028765"/>
              <a:ext cx="170916" cy="263561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8" name="Freeform 27"/>
            <p:cNvSpPr>
              <a:spLocks/>
            </p:cNvSpPr>
            <p:nvPr/>
          </p:nvSpPr>
          <p:spPr bwMode="black">
            <a:xfrm>
              <a:off x="609600" y="732931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9" name="Freeform 28"/>
            <p:cNvSpPr>
              <a:spLocks/>
            </p:cNvSpPr>
            <p:nvPr/>
          </p:nvSpPr>
          <p:spPr bwMode="black">
            <a:xfrm>
              <a:off x="783581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0" name="Freeform 29"/>
            <p:cNvSpPr>
              <a:spLocks/>
            </p:cNvSpPr>
            <p:nvPr/>
          </p:nvSpPr>
          <p:spPr bwMode="black">
            <a:xfrm>
              <a:off x="954497" y="528537"/>
              <a:ext cx="62081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1" name="Freeform 30"/>
            <p:cNvSpPr>
              <a:spLocks/>
            </p:cNvSpPr>
            <p:nvPr/>
          </p:nvSpPr>
          <p:spPr bwMode="black">
            <a:xfrm>
              <a:off x="1128478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2" name="Freeform 31"/>
            <p:cNvSpPr>
              <a:spLocks/>
            </p:cNvSpPr>
            <p:nvPr/>
          </p:nvSpPr>
          <p:spPr bwMode="black">
            <a:xfrm>
              <a:off x="1298627" y="732931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3" name="Freeform 32"/>
            <p:cNvSpPr>
              <a:spLocks/>
            </p:cNvSpPr>
            <p:nvPr/>
          </p:nvSpPr>
          <p:spPr bwMode="black">
            <a:xfrm>
              <a:off x="1472608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4" name="Freeform 33"/>
            <p:cNvSpPr>
              <a:spLocks/>
            </p:cNvSpPr>
            <p:nvPr/>
          </p:nvSpPr>
          <p:spPr bwMode="black">
            <a:xfrm>
              <a:off x="1646590" y="528537"/>
              <a:ext cx="62848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5" name="Freeform 34"/>
            <p:cNvSpPr>
              <a:spLocks/>
            </p:cNvSpPr>
            <p:nvPr/>
          </p:nvSpPr>
          <p:spPr bwMode="black">
            <a:xfrm>
              <a:off x="1817505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6" name="Freeform 35"/>
            <p:cNvSpPr>
              <a:spLocks/>
            </p:cNvSpPr>
            <p:nvPr/>
          </p:nvSpPr>
          <p:spPr bwMode="black">
            <a:xfrm>
              <a:off x="1991486" y="732931"/>
              <a:ext cx="62848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</p:grpSp>
      <p:sp>
        <p:nvSpPr>
          <p:cNvPr id="39" name="Title 1"/>
          <p:cNvSpPr txBox="1">
            <a:spLocks/>
          </p:cNvSpPr>
          <p:nvPr/>
        </p:nvSpPr>
        <p:spPr>
          <a:xfrm>
            <a:off x="521965" y="4336815"/>
            <a:ext cx="4634235" cy="398434"/>
          </a:xfrm>
          <a:prstGeom prst="rect">
            <a:avLst/>
          </a:prstGeom>
        </p:spPr>
        <p:txBody>
          <a:bodyPr vert="horz" lIns="82296" tIns="45720" rIns="82296" bIns="45720" rtlCol="0" anchor="b" anchorCtr="0">
            <a:noAutofit/>
          </a:bodyPr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  <a:defRPr lang="en-US" sz="2400" b="0" kern="1200" spc="0" baseline="0" dirty="0">
                <a:solidFill>
                  <a:srgbClr val="10253F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40" name="Subtitle 2"/>
          <p:cNvSpPr txBox="1">
            <a:spLocks/>
          </p:cNvSpPr>
          <p:nvPr/>
        </p:nvSpPr>
        <p:spPr>
          <a:xfrm>
            <a:off x="524263" y="4732689"/>
            <a:ext cx="8077870" cy="3755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rgbClr val="10253F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en-US" sz="18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6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38" name="Title 1"/>
          <p:cNvSpPr txBox="1">
            <a:spLocks/>
          </p:cNvSpPr>
          <p:nvPr/>
        </p:nvSpPr>
        <p:spPr>
          <a:xfrm>
            <a:off x="482599" y="4797777"/>
            <a:ext cx="7950617" cy="36689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2800" b="0" kern="1200" spc="0" baseline="0" dirty="0">
                <a:solidFill>
                  <a:srgbClr val="10253F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1800" dirty="0"/>
          </a:p>
        </p:txBody>
      </p:sp>
      <p:sp>
        <p:nvSpPr>
          <p:cNvPr id="41" name="Title 1"/>
          <p:cNvSpPr txBox="1">
            <a:spLocks/>
          </p:cNvSpPr>
          <p:nvPr/>
        </p:nvSpPr>
        <p:spPr>
          <a:xfrm>
            <a:off x="474132" y="4365037"/>
            <a:ext cx="7950617" cy="36689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2800" b="0" kern="1200" spc="0" baseline="0" dirty="0">
                <a:solidFill>
                  <a:srgbClr val="10253F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400" dirty="0"/>
          </a:p>
        </p:txBody>
      </p:sp>
      <p:sp>
        <p:nvSpPr>
          <p:cNvPr id="4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37068" y="4073408"/>
            <a:ext cx="8581497" cy="4976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5000"/>
              </a:lnSpc>
              <a:spcBef>
                <a:spcPts val="1480"/>
              </a:spcBef>
              <a:buClr>
                <a:schemeClr val="tx1"/>
              </a:buClr>
              <a:buNone/>
              <a:defRPr sz="2400" b="1">
                <a:solidFill>
                  <a:srgbClr val="10253F"/>
                </a:solidFill>
                <a:latin typeface="+mj-lt"/>
              </a:defRPr>
            </a:lvl1pPr>
            <a:lvl2pPr>
              <a:lnSpc>
                <a:spcPct val="95000"/>
              </a:lnSpc>
              <a:spcBef>
                <a:spcPts val="600"/>
              </a:spcBef>
              <a:defRPr>
                <a:solidFill>
                  <a:srgbClr val="10253F"/>
                </a:solidFill>
                <a:latin typeface="+mj-lt"/>
              </a:defRPr>
            </a:lvl2pPr>
            <a:lvl3pPr>
              <a:defRPr>
                <a:solidFill>
                  <a:srgbClr val="10253F"/>
                </a:solidFill>
                <a:latin typeface="+mj-lt"/>
              </a:defRPr>
            </a:lvl3pPr>
            <a:lvl4pPr>
              <a:defRPr>
                <a:solidFill>
                  <a:srgbClr val="10253F"/>
                </a:solidFill>
                <a:latin typeface="+mj-lt"/>
              </a:defRPr>
            </a:lvl4pPr>
            <a:lvl5pPr>
              <a:defRPr>
                <a:solidFill>
                  <a:srgbClr val="10253F"/>
                </a:solidFill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37068" y="4656667"/>
            <a:ext cx="8581497" cy="4976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5000"/>
              </a:lnSpc>
              <a:spcBef>
                <a:spcPts val="1480"/>
              </a:spcBef>
              <a:buClr>
                <a:schemeClr val="tx1"/>
              </a:buClr>
              <a:buNone/>
              <a:defRPr sz="2000">
                <a:solidFill>
                  <a:srgbClr val="10253F"/>
                </a:solidFill>
                <a:latin typeface="+mj-lt"/>
              </a:defRPr>
            </a:lvl1pPr>
            <a:lvl2pPr>
              <a:lnSpc>
                <a:spcPct val="95000"/>
              </a:lnSpc>
              <a:spcBef>
                <a:spcPts val="600"/>
              </a:spcBef>
              <a:defRPr>
                <a:solidFill>
                  <a:srgbClr val="10253F"/>
                </a:solidFill>
                <a:latin typeface="+mj-lt"/>
              </a:defRPr>
            </a:lvl2pPr>
            <a:lvl3pPr>
              <a:defRPr>
                <a:solidFill>
                  <a:srgbClr val="10253F"/>
                </a:solidFill>
                <a:latin typeface="+mj-lt"/>
              </a:defRPr>
            </a:lvl3pPr>
            <a:lvl4pPr>
              <a:defRPr>
                <a:solidFill>
                  <a:srgbClr val="10253F"/>
                </a:solidFill>
                <a:latin typeface="+mj-lt"/>
              </a:defRPr>
            </a:lvl4pPr>
            <a:lvl5pPr>
              <a:defRPr>
                <a:solidFill>
                  <a:srgbClr val="10253F"/>
                </a:solidFill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70204398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SecCon2014Narrow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21729"/>
            <a:ext cx="9144000" cy="69327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789" y="115586"/>
            <a:ext cx="8588861" cy="6985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200" b="0" kern="1200" spc="0" baseline="0" dirty="0">
                <a:solidFill>
                  <a:schemeClr val="bg2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934" y="4507671"/>
            <a:ext cx="1363133" cy="1207329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ecCon2014Narrow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21729"/>
            <a:ext cx="9144000" cy="69327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" y="96771"/>
            <a:ext cx="8588861" cy="6985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200" b="0" kern="1200" spc="0" baseline="0" dirty="0">
                <a:solidFill>
                  <a:srgbClr val="10253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38113" y="772066"/>
            <a:ext cx="8578850" cy="4137660"/>
          </a:xfrm>
          <a:prstGeom prst="rect">
            <a:avLst/>
          </a:prstGeom>
        </p:spPr>
        <p:txBody>
          <a:bodyPr/>
          <a:lstStyle>
            <a:lvl1pPr>
              <a:lnSpc>
                <a:spcPct val="95000"/>
              </a:lnSpc>
              <a:spcBef>
                <a:spcPts val="1480"/>
              </a:spcBef>
              <a:buClr>
                <a:schemeClr val="tx1"/>
              </a:buClr>
              <a:defRPr sz="2200">
                <a:solidFill>
                  <a:srgbClr val="10253F"/>
                </a:solidFill>
                <a:latin typeface="+mj-lt"/>
              </a:defRPr>
            </a:lvl1pPr>
            <a:lvl2pPr>
              <a:lnSpc>
                <a:spcPct val="95000"/>
              </a:lnSpc>
              <a:spcBef>
                <a:spcPts val="600"/>
              </a:spcBef>
              <a:defRPr>
                <a:solidFill>
                  <a:srgbClr val="10253F"/>
                </a:solidFill>
                <a:latin typeface="+mj-lt"/>
              </a:defRPr>
            </a:lvl2pPr>
            <a:lvl3pPr>
              <a:defRPr>
                <a:solidFill>
                  <a:srgbClr val="10253F"/>
                </a:solidFill>
                <a:latin typeface="+mj-lt"/>
              </a:defRPr>
            </a:lvl3pPr>
            <a:lvl4pPr>
              <a:defRPr>
                <a:solidFill>
                  <a:srgbClr val="10253F"/>
                </a:solidFill>
                <a:latin typeface="+mj-lt"/>
              </a:defRPr>
            </a:lvl4pPr>
            <a:lvl5pPr>
              <a:defRPr>
                <a:solidFill>
                  <a:srgbClr val="10253F"/>
                </a:solidFill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934" y="4507671"/>
            <a:ext cx="1363133" cy="1207329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_Heav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ecCon2014Narrow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21729"/>
            <a:ext cx="9144000" cy="69327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855" y="134401"/>
            <a:ext cx="8588861" cy="6985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200" b="0" kern="1200" spc="0" baseline="0" dirty="0">
                <a:solidFill>
                  <a:srgbClr val="10253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 noChangeAspect="1"/>
          </p:cNvSpPr>
          <p:nvPr>
            <p:ph type="body" sz="quarter" idx="10"/>
          </p:nvPr>
        </p:nvSpPr>
        <p:spPr>
          <a:xfrm>
            <a:off x="95800" y="862456"/>
            <a:ext cx="4122425" cy="413808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95000"/>
              </a:lnSpc>
              <a:spcBef>
                <a:spcPts val="1480"/>
              </a:spcBef>
              <a:buClr>
                <a:schemeClr val="tx1"/>
              </a:buClr>
              <a:defRPr sz="1800">
                <a:solidFill>
                  <a:srgbClr val="10253F"/>
                </a:solidFill>
                <a:latin typeface="+mj-lt"/>
              </a:defRPr>
            </a:lvl1pPr>
            <a:lvl2pPr>
              <a:lnSpc>
                <a:spcPct val="95000"/>
              </a:lnSpc>
              <a:spcBef>
                <a:spcPts val="600"/>
              </a:spcBef>
              <a:defRPr sz="1400">
                <a:solidFill>
                  <a:srgbClr val="10253F"/>
                </a:solidFill>
                <a:latin typeface="+mj-lt"/>
              </a:defRPr>
            </a:lvl2pPr>
            <a:lvl3pPr>
              <a:defRPr sz="1200">
                <a:solidFill>
                  <a:srgbClr val="10253F"/>
                </a:solidFill>
                <a:latin typeface="+mj-lt"/>
              </a:defRPr>
            </a:lvl3pPr>
            <a:lvl4pPr>
              <a:defRPr sz="1100">
                <a:solidFill>
                  <a:srgbClr val="10253F"/>
                </a:solidFill>
                <a:latin typeface="+mj-lt"/>
              </a:defRPr>
            </a:lvl4pPr>
            <a:lvl5pPr>
              <a:defRPr sz="1100">
                <a:solidFill>
                  <a:srgbClr val="10253F"/>
                </a:solidFill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554401" y="824827"/>
            <a:ext cx="4122425" cy="413808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95000"/>
              </a:lnSpc>
              <a:spcBef>
                <a:spcPts val="1480"/>
              </a:spcBef>
              <a:buClr>
                <a:schemeClr val="tx1"/>
              </a:buClr>
              <a:defRPr sz="1800">
                <a:solidFill>
                  <a:srgbClr val="10253F"/>
                </a:solidFill>
                <a:latin typeface="+mj-lt"/>
              </a:defRPr>
            </a:lvl1pPr>
            <a:lvl2pPr>
              <a:lnSpc>
                <a:spcPct val="95000"/>
              </a:lnSpc>
              <a:spcBef>
                <a:spcPts val="600"/>
              </a:spcBef>
              <a:defRPr sz="1400">
                <a:solidFill>
                  <a:srgbClr val="10253F"/>
                </a:solidFill>
                <a:latin typeface="+mj-lt"/>
              </a:defRPr>
            </a:lvl2pPr>
            <a:lvl3pPr>
              <a:defRPr sz="1200">
                <a:solidFill>
                  <a:srgbClr val="10253F"/>
                </a:solidFill>
                <a:latin typeface="+mj-lt"/>
              </a:defRPr>
            </a:lvl3pPr>
            <a:lvl4pPr>
              <a:defRPr sz="1100">
                <a:solidFill>
                  <a:srgbClr val="10253F"/>
                </a:solidFill>
                <a:latin typeface="+mj-lt"/>
              </a:defRPr>
            </a:lvl4pPr>
            <a:lvl5pPr>
              <a:defRPr sz="1100">
                <a:solidFill>
                  <a:srgbClr val="10253F"/>
                </a:solidFill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934" y="4507671"/>
            <a:ext cx="1363133" cy="1207329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ecCon2014Narrow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21729"/>
            <a:ext cx="9144000" cy="693271"/>
          </a:xfrm>
          <a:prstGeom prst="rect">
            <a:avLst/>
          </a:prstGeom>
        </p:spPr>
      </p:pic>
      <p:sp>
        <p:nvSpPr>
          <p:cNvPr id="39" name="Title 1"/>
          <p:cNvSpPr>
            <a:spLocks noGrp="1"/>
          </p:cNvSpPr>
          <p:nvPr>
            <p:ph type="title" hasCustomPrompt="1"/>
          </p:nvPr>
        </p:nvSpPr>
        <p:spPr>
          <a:xfrm>
            <a:off x="60706" y="74797"/>
            <a:ext cx="8567244" cy="6985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200" b="0" kern="1200" spc="0" baseline="0" dirty="0">
                <a:solidFill>
                  <a:srgbClr val="10253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Slide Title Goes Here</a:t>
            </a:r>
            <a:endParaRPr lang="en-US" dirty="0"/>
          </a:p>
        </p:txBody>
      </p:sp>
      <p:sp>
        <p:nvSpPr>
          <p:cNvPr id="36" name="Chart Placeholder 35"/>
          <p:cNvSpPr>
            <a:spLocks noGrp="1"/>
          </p:cNvSpPr>
          <p:nvPr>
            <p:ph type="chart" sz="quarter" idx="10"/>
          </p:nvPr>
        </p:nvSpPr>
        <p:spPr>
          <a:xfrm>
            <a:off x="97318" y="806979"/>
            <a:ext cx="8439461" cy="3587750"/>
          </a:xfrm>
          <a:prstGeom prst="rect">
            <a:avLst/>
          </a:prstGeom>
        </p:spPr>
        <p:txBody>
          <a:bodyPr anchor="ctr" anchorCtr="1"/>
          <a:lstStyle>
            <a:lvl1pPr>
              <a:buNone/>
              <a:defRPr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 smtClean="0"/>
              <a:t>Click icon to add chart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934" y="4507671"/>
            <a:ext cx="1363133" cy="1207329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Title Slide-White">
    <p:bg>
      <p:bgPr>
        <a:solidFill>
          <a:srgbClr val="0E0C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67"/>
          <p:cNvGrpSpPr/>
          <p:nvPr/>
        </p:nvGrpSpPr>
        <p:grpSpPr>
          <a:xfrm>
            <a:off x="341315" y="259303"/>
            <a:ext cx="733952" cy="427439"/>
            <a:chOff x="609600" y="528537"/>
            <a:chExt cx="1444734" cy="763789"/>
          </a:xfrm>
          <a:solidFill>
            <a:schemeClr val="tx1"/>
          </a:solidFill>
        </p:grpSpPr>
        <p:sp>
          <p:nvSpPr>
            <p:cNvPr id="60" name="Rectangle 59"/>
            <p:cNvSpPr>
              <a:spLocks noChangeArrowheads="1"/>
            </p:cNvSpPr>
            <p:nvPr/>
          </p:nvSpPr>
          <p:spPr bwMode="black">
            <a:xfrm>
              <a:off x="1016578" y="1035681"/>
              <a:ext cx="65914" cy="24973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FFFFFF"/>
                </a:solidFill>
                <a:latin typeface="+mj-lt"/>
              </a:endParaRPr>
            </a:p>
          </p:txBody>
        </p:sp>
        <p:sp>
          <p:nvSpPr>
            <p:cNvPr id="61" name="Freeform 60"/>
            <p:cNvSpPr>
              <a:spLocks/>
            </p:cNvSpPr>
            <p:nvPr/>
          </p:nvSpPr>
          <p:spPr bwMode="black">
            <a:xfrm>
              <a:off x="1400563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FFFFFF"/>
                </a:solidFill>
                <a:latin typeface="+mj-lt"/>
              </a:endParaRPr>
            </a:p>
          </p:txBody>
        </p:sp>
        <p:sp>
          <p:nvSpPr>
            <p:cNvPr id="62" name="Freeform 61"/>
            <p:cNvSpPr>
              <a:spLocks/>
            </p:cNvSpPr>
            <p:nvPr/>
          </p:nvSpPr>
          <p:spPr bwMode="black">
            <a:xfrm>
              <a:off x="740661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FFFFFF"/>
                </a:solidFill>
                <a:latin typeface="+mj-lt"/>
              </a:endParaRPr>
            </a:p>
          </p:txBody>
        </p:sp>
        <p:sp>
          <p:nvSpPr>
            <p:cNvPr id="63" name="Freeform 62"/>
            <p:cNvSpPr>
              <a:spLocks noEditPoints="1"/>
            </p:cNvSpPr>
            <p:nvPr/>
          </p:nvSpPr>
          <p:spPr bwMode="black">
            <a:xfrm>
              <a:off x="1660385" y="1028765"/>
              <a:ext cx="262122" cy="263561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FFFFFF"/>
                </a:solidFill>
                <a:latin typeface="+mj-lt"/>
              </a:endParaRPr>
            </a:p>
          </p:txBody>
        </p:sp>
        <p:sp>
          <p:nvSpPr>
            <p:cNvPr id="78" name="Freeform 77"/>
            <p:cNvSpPr>
              <a:spLocks/>
            </p:cNvSpPr>
            <p:nvPr/>
          </p:nvSpPr>
          <p:spPr bwMode="black">
            <a:xfrm>
              <a:off x="1167566" y="1028765"/>
              <a:ext cx="170916" cy="263561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FFFFFF"/>
                </a:solidFill>
                <a:latin typeface="+mj-lt"/>
              </a:endParaRPr>
            </a:p>
          </p:txBody>
        </p:sp>
        <p:sp>
          <p:nvSpPr>
            <p:cNvPr id="79" name="Freeform 78"/>
            <p:cNvSpPr>
              <a:spLocks/>
            </p:cNvSpPr>
            <p:nvPr/>
          </p:nvSpPr>
          <p:spPr bwMode="black">
            <a:xfrm>
              <a:off x="609600" y="732931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FFFFFF"/>
                </a:solidFill>
                <a:latin typeface="+mj-lt"/>
              </a:endParaRPr>
            </a:p>
          </p:txBody>
        </p:sp>
        <p:sp>
          <p:nvSpPr>
            <p:cNvPr id="80" name="Freeform 79"/>
            <p:cNvSpPr>
              <a:spLocks/>
            </p:cNvSpPr>
            <p:nvPr/>
          </p:nvSpPr>
          <p:spPr bwMode="black">
            <a:xfrm>
              <a:off x="783581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FFFFFF"/>
                </a:solidFill>
                <a:latin typeface="+mj-lt"/>
              </a:endParaRPr>
            </a:p>
          </p:txBody>
        </p:sp>
        <p:sp>
          <p:nvSpPr>
            <p:cNvPr id="81" name="Freeform 80"/>
            <p:cNvSpPr>
              <a:spLocks/>
            </p:cNvSpPr>
            <p:nvPr/>
          </p:nvSpPr>
          <p:spPr bwMode="black">
            <a:xfrm>
              <a:off x="954497" y="528537"/>
              <a:ext cx="62081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FFFFFF"/>
                </a:solidFill>
                <a:latin typeface="+mj-lt"/>
              </a:endParaRPr>
            </a:p>
          </p:txBody>
        </p:sp>
        <p:sp>
          <p:nvSpPr>
            <p:cNvPr id="82" name="Freeform 81"/>
            <p:cNvSpPr>
              <a:spLocks/>
            </p:cNvSpPr>
            <p:nvPr/>
          </p:nvSpPr>
          <p:spPr bwMode="black">
            <a:xfrm>
              <a:off x="1128478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FFFFFF"/>
                </a:solidFill>
                <a:latin typeface="+mj-lt"/>
              </a:endParaRPr>
            </a:p>
          </p:txBody>
        </p:sp>
        <p:sp>
          <p:nvSpPr>
            <p:cNvPr id="83" name="Freeform 82"/>
            <p:cNvSpPr>
              <a:spLocks/>
            </p:cNvSpPr>
            <p:nvPr/>
          </p:nvSpPr>
          <p:spPr bwMode="black">
            <a:xfrm>
              <a:off x="1298627" y="732931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FFFFFF"/>
                </a:solidFill>
                <a:latin typeface="+mj-lt"/>
              </a:endParaRPr>
            </a:p>
          </p:txBody>
        </p:sp>
        <p:sp>
          <p:nvSpPr>
            <p:cNvPr id="84" name="Freeform 83"/>
            <p:cNvSpPr>
              <a:spLocks/>
            </p:cNvSpPr>
            <p:nvPr/>
          </p:nvSpPr>
          <p:spPr bwMode="black">
            <a:xfrm>
              <a:off x="1472608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FFFFFF"/>
                </a:solidFill>
                <a:latin typeface="+mj-lt"/>
              </a:endParaRPr>
            </a:p>
          </p:txBody>
        </p:sp>
        <p:sp>
          <p:nvSpPr>
            <p:cNvPr id="85" name="Freeform 84"/>
            <p:cNvSpPr>
              <a:spLocks/>
            </p:cNvSpPr>
            <p:nvPr/>
          </p:nvSpPr>
          <p:spPr bwMode="black">
            <a:xfrm>
              <a:off x="1646590" y="528537"/>
              <a:ext cx="62848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FFFFFF"/>
                </a:solidFill>
                <a:latin typeface="+mj-lt"/>
              </a:endParaRPr>
            </a:p>
          </p:txBody>
        </p:sp>
        <p:sp>
          <p:nvSpPr>
            <p:cNvPr id="86" name="Freeform 85"/>
            <p:cNvSpPr>
              <a:spLocks/>
            </p:cNvSpPr>
            <p:nvPr/>
          </p:nvSpPr>
          <p:spPr bwMode="black">
            <a:xfrm>
              <a:off x="1817505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FFFFFF"/>
                </a:solidFill>
                <a:latin typeface="+mj-lt"/>
              </a:endParaRPr>
            </a:p>
          </p:txBody>
        </p:sp>
        <p:sp>
          <p:nvSpPr>
            <p:cNvPr id="87" name="Freeform 86"/>
            <p:cNvSpPr>
              <a:spLocks/>
            </p:cNvSpPr>
            <p:nvPr/>
          </p:nvSpPr>
          <p:spPr bwMode="black">
            <a:xfrm>
              <a:off x="1991486" y="732931"/>
              <a:ext cx="62848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FFFFFF"/>
                </a:solidFill>
                <a:latin typeface="+mj-lt"/>
              </a:endParaRPr>
            </a:p>
          </p:txBody>
        </p:sp>
      </p:grpSp>
      <p:sp>
        <p:nvSpPr>
          <p:cNvPr id="89" name="Rectangle 4"/>
          <p:cNvSpPr>
            <a:spLocks noChangeArrowheads="1"/>
          </p:cNvSpPr>
          <p:nvPr/>
        </p:nvSpPr>
        <p:spPr bwMode="ltGray">
          <a:xfrm>
            <a:off x="251378" y="5459340"/>
            <a:ext cx="1948391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 anchorCtr="1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n-US" sz="600" dirty="0" smtClean="0">
                <a:solidFill>
                  <a:srgbClr val="C0C0C0"/>
                </a:solidFill>
                <a:latin typeface="+mj-lt"/>
              </a:rPr>
              <a:t>© 2010 Cisco and/or its affiliates. All rights reserved.</a:t>
            </a:r>
            <a:endParaRPr lang="en-US" sz="600" dirty="0">
              <a:solidFill>
                <a:srgbClr val="C0C0C0"/>
              </a:solidFill>
              <a:latin typeface="+mj-lt"/>
            </a:endParaRPr>
          </a:p>
        </p:txBody>
      </p:sp>
      <p:sp>
        <p:nvSpPr>
          <p:cNvPr id="90" name="Rectangle 5"/>
          <p:cNvSpPr>
            <a:spLocks noChangeArrowheads="1"/>
          </p:cNvSpPr>
          <p:nvPr/>
        </p:nvSpPr>
        <p:spPr bwMode="ltGray">
          <a:xfrm>
            <a:off x="7789680" y="5457895"/>
            <a:ext cx="785989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r>
              <a:rPr lang="en-US" sz="600" dirty="0">
                <a:solidFill>
                  <a:srgbClr val="C0C0C0"/>
                </a:solidFill>
                <a:latin typeface="+mj-lt"/>
              </a:rPr>
              <a:t>Cisco Confidential</a:t>
            </a:r>
          </a:p>
        </p:txBody>
      </p:sp>
      <p:sp>
        <p:nvSpPr>
          <p:cNvPr id="91" name="Rectangle 7"/>
          <p:cNvSpPr>
            <a:spLocks noChangeArrowheads="1"/>
          </p:cNvSpPr>
          <p:nvPr/>
        </p:nvSpPr>
        <p:spPr bwMode="ltGray">
          <a:xfrm>
            <a:off x="8640539" y="5454475"/>
            <a:ext cx="259891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DFCF27A5-1A5B-48D3-A060-2758FFBB1ADD}" type="slidenum">
              <a:rPr lang="en-US" sz="600">
                <a:solidFill>
                  <a:srgbClr val="C0C0C0"/>
                </a:solidFill>
                <a:latin typeface="+mj-lt"/>
              </a:rPr>
              <a:pPr algn="r" defTabSz="814388">
                <a:lnSpc>
                  <a:spcPct val="100000"/>
                </a:lnSpc>
              </a:pPr>
              <a:t>‹#›</a:t>
            </a:fld>
            <a:endParaRPr lang="en-US" sz="600" dirty="0">
              <a:solidFill>
                <a:srgbClr val="C0C0C0"/>
              </a:solidFill>
              <a:latin typeface="+mj-lt"/>
            </a:endParaRPr>
          </a:p>
        </p:txBody>
      </p:sp>
      <p:pic>
        <p:nvPicPr>
          <p:cNvPr id="2" name="Picture 1" descr="Screen Shot 2014-10-13 at 9.49.5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53630"/>
            <a:ext cx="9144000" cy="2770331"/>
          </a:xfrm>
          <a:prstGeom prst="rect">
            <a:avLst/>
          </a:prstGeom>
        </p:spPr>
      </p:pic>
      <p:sp>
        <p:nvSpPr>
          <p:cNvPr id="25" name="Title 1"/>
          <p:cNvSpPr txBox="1">
            <a:spLocks/>
          </p:cNvSpPr>
          <p:nvPr/>
        </p:nvSpPr>
        <p:spPr>
          <a:xfrm>
            <a:off x="521965" y="4336815"/>
            <a:ext cx="4634235" cy="398434"/>
          </a:xfrm>
          <a:prstGeom prst="rect">
            <a:avLst/>
          </a:prstGeom>
        </p:spPr>
        <p:txBody>
          <a:bodyPr vert="horz" lIns="82296" tIns="45720" rIns="82296" bIns="45720" rtlCol="0" anchor="b" anchorCtr="0">
            <a:noAutofit/>
          </a:bodyPr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  <a:defRPr lang="en-US" sz="2400" b="0" kern="1200" spc="0" baseline="0" dirty="0">
                <a:solidFill>
                  <a:srgbClr val="10253F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6" name="Subtitle 2"/>
          <p:cNvSpPr txBox="1">
            <a:spLocks/>
          </p:cNvSpPr>
          <p:nvPr/>
        </p:nvSpPr>
        <p:spPr>
          <a:xfrm>
            <a:off x="524264" y="4732689"/>
            <a:ext cx="4684867" cy="3201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rgbClr val="10253F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en-US" sz="18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6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37068" y="4073408"/>
            <a:ext cx="8581497" cy="4976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5000"/>
              </a:lnSpc>
              <a:spcBef>
                <a:spcPts val="1480"/>
              </a:spcBef>
              <a:buClr>
                <a:schemeClr val="tx1"/>
              </a:buClr>
              <a:buNone/>
              <a:defRPr sz="2400" b="1">
                <a:solidFill>
                  <a:srgbClr val="FFFFFF"/>
                </a:solidFill>
                <a:latin typeface="+mj-lt"/>
              </a:defRPr>
            </a:lvl1pPr>
            <a:lvl2pPr>
              <a:lnSpc>
                <a:spcPct val="95000"/>
              </a:lnSpc>
              <a:spcBef>
                <a:spcPts val="600"/>
              </a:spcBef>
              <a:defRPr>
                <a:solidFill>
                  <a:srgbClr val="10253F"/>
                </a:solidFill>
                <a:latin typeface="+mj-lt"/>
              </a:defRPr>
            </a:lvl2pPr>
            <a:lvl3pPr>
              <a:defRPr>
                <a:solidFill>
                  <a:srgbClr val="10253F"/>
                </a:solidFill>
                <a:latin typeface="+mj-lt"/>
              </a:defRPr>
            </a:lvl3pPr>
            <a:lvl4pPr>
              <a:defRPr>
                <a:solidFill>
                  <a:srgbClr val="10253F"/>
                </a:solidFill>
                <a:latin typeface="+mj-lt"/>
              </a:defRPr>
            </a:lvl4pPr>
            <a:lvl5pPr>
              <a:defRPr>
                <a:solidFill>
                  <a:srgbClr val="10253F"/>
                </a:solidFill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37068" y="4656667"/>
            <a:ext cx="8581497" cy="4976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5000"/>
              </a:lnSpc>
              <a:spcBef>
                <a:spcPts val="1480"/>
              </a:spcBef>
              <a:buClr>
                <a:schemeClr val="tx1"/>
              </a:buClr>
              <a:buNone/>
              <a:defRPr sz="2000">
                <a:solidFill>
                  <a:srgbClr val="FFFFFF"/>
                </a:solidFill>
                <a:latin typeface="+mj-lt"/>
              </a:defRPr>
            </a:lvl1pPr>
            <a:lvl2pPr>
              <a:lnSpc>
                <a:spcPct val="95000"/>
              </a:lnSpc>
              <a:spcBef>
                <a:spcPts val="600"/>
              </a:spcBef>
              <a:defRPr>
                <a:solidFill>
                  <a:srgbClr val="10253F"/>
                </a:solidFill>
                <a:latin typeface="+mj-lt"/>
              </a:defRPr>
            </a:lvl2pPr>
            <a:lvl3pPr>
              <a:defRPr>
                <a:solidFill>
                  <a:srgbClr val="10253F"/>
                </a:solidFill>
                <a:latin typeface="+mj-lt"/>
              </a:defRPr>
            </a:lvl3pPr>
            <a:lvl4pPr>
              <a:defRPr>
                <a:solidFill>
                  <a:srgbClr val="10253F"/>
                </a:solidFill>
                <a:latin typeface="+mj-lt"/>
              </a:defRPr>
            </a:lvl4pPr>
            <a:lvl5pPr>
              <a:defRPr>
                <a:solidFill>
                  <a:srgbClr val="10253F"/>
                </a:solidFill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92610064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Title Slide-White">
    <p:bg>
      <p:bgPr>
        <a:solidFill>
          <a:srgbClr val="0E0C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Rectangle 4"/>
          <p:cNvSpPr>
            <a:spLocks noChangeArrowheads="1"/>
          </p:cNvSpPr>
          <p:nvPr/>
        </p:nvSpPr>
        <p:spPr bwMode="ltGray">
          <a:xfrm>
            <a:off x="251378" y="5459340"/>
            <a:ext cx="1948391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 anchorCtr="1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n-US" sz="600" dirty="0" smtClean="0">
                <a:solidFill>
                  <a:srgbClr val="C0C0C0"/>
                </a:solidFill>
                <a:latin typeface="+mj-lt"/>
              </a:rPr>
              <a:t>© 2010 Cisco and/or its affiliates. All rights reserved.</a:t>
            </a:r>
            <a:endParaRPr lang="en-US" sz="600" dirty="0">
              <a:solidFill>
                <a:srgbClr val="C0C0C0"/>
              </a:solidFill>
              <a:latin typeface="+mj-lt"/>
            </a:endParaRPr>
          </a:p>
        </p:txBody>
      </p:sp>
      <p:sp>
        <p:nvSpPr>
          <p:cNvPr id="90" name="Rectangle 5"/>
          <p:cNvSpPr>
            <a:spLocks noChangeArrowheads="1"/>
          </p:cNvSpPr>
          <p:nvPr/>
        </p:nvSpPr>
        <p:spPr bwMode="ltGray">
          <a:xfrm>
            <a:off x="7789680" y="5457895"/>
            <a:ext cx="785989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r>
              <a:rPr lang="en-US" sz="600" dirty="0">
                <a:solidFill>
                  <a:srgbClr val="C0C0C0"/>
                </a:solidFill>
                <a:latin typeface="+mj-lt"/>
              </a:rPr>
              <a:t>Cisco Confidential</a:t>
            </a:r>
          </a:p>
        </p:txBody>
      </p:sp>
      <p:sp>
        <p:nvSpPr>
          <p:cNvPr id="91" name="Rectangle 7"/>
          <p:cNvSpPr>
            <a:spLocks noChangeArrowheads="1"/>
          </p:cNvSpPr>
          <p:nvPr/>
        </p:nvSpPr>
        <p:spPr bwMode="ltGray">
          <a:xfrm>
            <a:off x="8640539" y="5454475"/>
            <a:ext cx="259891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DFCF27A5-1A5B-48D3-A060-2758FFBB1ADD}" type="slidenum">
              <a:rPr lang="en-US" sz="600">
                <a:solidFill>
                  <a:srgbClr val="C0C0C0"/>
                </a:solidFill>
                <a:latin typeface="+mj-lt"/>
              </a:rPr>
              <a:pPr algn="r" defTabSz="814388">
                <a:lnSpc>
                  <a:spcPct val="100000"/>
                </a:lnSpc>
              </a:pPr>
              <a:t>‹#›</a:t>
            </a:fld>
            <a:endParaRPr lang="en-US" sz="600" dirty="0">
              <a:solidFill>
                <a:srgbClr val="C0C0C0"/>
              </a:solidFill>
              <a:latin typeface="+mj-lt"/>
            </a:endParaRPr>
          </a:p>
        </p:txBody>
      </p:sp>
      <p:pic>
        <p:nvPicPr>
          <p:cNvPr id="3" name="Picture 2" descr="SecCon2014-narrow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44222"/>
            <a:ext cx="9144000" cy="2763978"/>
          </a:xfrm>
          <a:prstGeom prst="rect">
            <a:avLst/>
          </a:prstGeom>
        </p:spPr>
      </p:pic>
      <p:grpSp>
        <p:nvGrpSpPr>
          <p:cNvPr id="22" name="Group 67"/>
          <p:cNvGrpSpPr/>
          <p:nvPr/>
        </p:nvGrpSpPr>
        <p:grpSpPr>
          <a:xfrm>
            <a:off x="341315" y="259303"/>
            <a:ext cx="733952" cy="427439"/>
            <a:chOff x="609600" y="528537"/>
            <a:chExt cx="1444734" cy="763789"/>
          </a:xfrm>
          <a:solidFill>
            <a:srgbClr val="FFFFFF"/>
          </a:solidFill>
        </p:grpSpPr>
        <p:sp>
          <p:nvSpPr>
            <p:cNvPr id="23" name="Rectangle 22"/>
            <p:cNvSpPr>
              <a:spLocks noChangeArrowheads="1"/>
            </p:cNvSpPr>
            <p:nvPr/>
          </p:nvSpPr>
          <p:spPr bwMode="black">
            <a:xfrm>
              <a:off x="1016578" y="1035681"/>
              <a:ext cx="65914" cy="24973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FFFFFF"/>
                </a:solidFill>
                <a:latin typeface="+mj-lt"/>
              </a:endParaRPr>
            </a:p>
          </p:txBody>
        </p:sp>
        <p:sp>
          <p:nvSpPr>
            <p:cNvPr id="24" name="Freeform 23"/>
            <p:cNvSpPr>
              <a:spLocks/>
            </p:cNvSpPr>
            <p:nvPr/>
          </p:nvSpPr>
          <p:spPr bwMode="black">
            <a:xfrm>
              <a:off x="1400563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FFFFFF"/>
                </a:solidFill>
                <a:latin typeface="+mj-lt"/>
              </a:endParaRPr>
            </a:p>
          </p:txBody>
        </p:sp>
        <p:sp>
          <p:nvSpPr>
            <p:cNvPr id="25" name="Freeform 24"/>
            <p:cNvSpPr>
              <a:spLocks/>
            </p:cNvSpPr>
            <p:nvPr/>
          </p:nvSpPr>
          <p:spPr bwMode="black">
            <a:xfrm>
              <a:off x="740661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FFFFFF"/>
                </a:solidFill>
                <a:latin typeface="+mj-lt"/>
              </a:endParaRPr>
            </a:p>
          </p:txBody>
        </p:sp>
        <p:sp>
          <p:nvSpPr>
            <p:cNvPr id="26" name="Freeform 25"/>
            <p:cNvSpPr>
              <a:spLocks noEditPoints="1"/>
            </p:cNvSpPr>
            <p:nvPr/>
          </p:nvSpPr>
          <p:spPr bwMode="black">
            <a:xfrm>
              <a:off x="1660385" y="1028765"/>
              <a:ext cx="262122" cy="263561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FFFFFF"/>
                </a:solidFill>
                <a:latin typeface="+mj-lt"/>
              </a:endParaRPr>
            </a:p>
          </p:txBody>
        </p:sp>
        <p:sp>
          <p:nvSpPr>
            <p:cNvPr id="27" name="Freeform 26"/>
            <p:cNvSpPr>
              <a:spLocks/>
            </p:cNvSpPr>
            <p:nvPr/>
          </p:nvSpPr>
          <p:spPr bwMode="black">
            <a:xfrm>
              <a:off x="1167566" y="1028765"/>
              <a:ext cx="170916" cy="263561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FFFFFF"/>
                </a:solidFill>
                <a:latin typeface="+mj-lt"/>
              </a:endParaRPr>
            </a:p>
          </p:txBody>
        </p:sp>
        <p:sp>
          <p:nvSpPr>
            <p:cNvPr id="28" name="Freeform 27"/>
            <p:cNvSpPr>
              <a:spLocks/>
            </p:cNvSpPr>
            <p:nvPr/>
          </p:nvSpPr>
          <p:spPr bwMode="black">
            <a:xfrm>
              <a:off x="609600" y="732931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FFFFFF"/>
                </a:solidFill>
                <a:latin typeface="+mj-lt"/>
              </a:endParaRPr>
            </a:p>
          </p:txBody>
        </p:sp>
        <p:sp>
          <p:nvSpPr>
            <p:cNvPr id="29" name="Freeform 28"/>
            <p:cNvSpPr>
              <a:spLocks/>
            </p:cNvSpPr>
            <p:nvPr/>
          </p:nvSpPr>
          <p:spPr bwMode="black">
            <a:xfrm>
              <a:off x="783581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FFFFFF"/>
                </a:solidFill>
                <a:latin typeface="+mj-lt"/>
              </a:endParaRPr>
            </a:p>
          </p:txBody>
        </p:sp>
        <p:sp>
          <p:nvSpPr>
            <p:cNvPr id="30" name="Freeform 29"/>
            <p:cNvSpPr>
              <a:spLocks/>
            </p:cNvSpPr>
            <p:nvPr/>
          </p:nvSpPr>
          <p:spPr bwMode="black">
            <a:xfrm>
              <a:off x="954497" y="528537"/>
              <a:ext cx="62081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FFFFFF"/>
                </a:solidFill>
                <a:latin typeface="+mj-lt"/>
              </a:endParaRPr>
            </a:p>
          </p:txBody>
        </p:sp>
        <p:sp>
          <p:nvSpPr>
            <p:cNvPr id="31" name="Freeform 30"/>
            <p:cNvSpPr>
              <a:spLocks/>
            </p:cNvSpPr>
            <p:nvPr/>
          </p:nvSpPr>
          <p:spPr bwMode="black">
            <a:xfrm>
              <a:off x="1128478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FFFFFF"/>
                </a:solidFill>
                <a:latin typeface="+mj-lt"/>
              </a:endParaRPr>
            </a:p>
          </p:txBody>
        </p:sp>
        <p:sp>
          <p:nvSpPr>
            <p:cNvPr id="32" name="Freeform 31"/>
            <p:cNvSpPr>
              <a:spLocks/>
            </p:cNvSpPr>
            <p:nvPr/>
          </p:nvSpPr>
          <p:spPr bwMode="black">
            <a:xfrm>
              <a:off x="1298627" y="732931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FFFFFF"/>
                </a:solidFill>
                <a:latin typeface="+mj-lt"/>
              </a:endParaRPr>
            </a:p>
          </p:txBody>
        </p:sp>
        <p:sp>
          <p:nvSpPr>
            <p:cNvPr id="33" name="Freeform 32"/>
            <p:cNvSpPr>
              <a:spLocks/>
            </p:cNvSpPr>
            <p:nvPr/>
          </p:nvSpPr>
          <p:spPr bwMode="black">
            <a:xfrm>
              <a:off x="1472608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FFFFFF"/>
                </a:solidFill>
                <a:latin typeface="+mj-lt"/>
              </a:endParaRPr>
            </a:p>
          </p:txBody>
        </p:sp>
        <p:sp>
          <p:nvSpPr>
            <p:cNvPr id="34" name="Freeform 33"/>
            <p:cNvSpPr>
              <a:spLocks/>
            </p:cNvSpPr>
            <p:nvPr/>
          </p:nvSpPr>
          <p:spPr bwMode="black">
            <a:xfrm>
              <a:off x="1646590" y="528537"/>
              <a:ext cx="62848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FFFFFF"/>
                </a:solidFill>
                <a:latin typeface="+mj-lt"/>
              </a:endParaRPr>
            </a:p>
          </p:txBody>
        </p:sp>
        <p:sp>
          <p:nvSpPr>
            <p:cNvPr id="35" name="Freeform 34"/>
            <p:cNvSpPr>
              <a:spLocks/>
            </p:cNvSpPr>
            <p:nvPr/>
          </p:nvSpPr>
          <p:spPr bwMode="black">
            <a:xfrm>
              <a:off x="1817505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FFFFFF"/>
                </a:solidFill>
                <a:latin typeface="+mj-lt"/>
              </a:endParaRPr>
            </a:p>
          </p:txBody>
        </p:sp>
        <p:sp>
          <p:nvSpPr>
            <p:cNvPr id="36" name="Freeform 35"/>
            <p:cNvSpPr>
              <a:spLocks/>
            </p:cNvSpPr>
            <p:nvPr/>
          </p:nvSpPr>
          <p:spPr bwMode="black">
            <a:xfrm>
              <a:off x="1991486" y="732931"/>
              <a:ext cx="62848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FFFFFF"/>
                </a:solidFill>
                <a:latin typeface="+mj-lt"/>
              </a:endParaRPr>
            </a:p>
          </p:txBody>
        </p:sp>
      </p:grpSp>
      <p:sp>
        <p:nvSpPr>
          <p:cNvPr id="41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37068" y="4073408"/>
            <a:ext cx="8581497" cy="4976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5000"/>
              </a:lnSpc>
              <a:spcBef>
                <a:spcPts val="1480"/>
              </a:spcBef>
              <a:buClr>
                <a:schemeClr val="tx1"/>
              </a:buClr>
              <a:buNone/>
              <a:defRPr sz="2400" b="1">
                <a:solidFill>
                  <a:srgbClr val="FFFFFF"/>
                </a:solidFill>
                <a:latin typeface="+mj-lt"/>
              </a:defRPr>
            </a:lvl1pPr>
            <a:lvl2pPr>
              <a:lnSpc>
                <a:spcPct val="95000"/>
              </a:lnSpc>
              <a:spcBef>
                <a:spcPts val="600"/>
              </a:spcBef>
              <a:defRPr>
                <a:solidFill>
                  <a:srgbClr val="10253F"/>
                </a:solidFill>
                <a:latin typeface="+mj-lt"/>
              </a:defRPr>
            </a:lvl2pPr>
            <a:lvl3pPr>
              <a:defRPr>
                <a:solidFill>
                  <a:srgbClr val="10253F"/>
                </a:solidFill>
                <a:latin typeface="+mj-lt"/>
              </a:defRPr>
            </a:lvl3pPr>
            <a:lvl4pPr>
              <a:defRPr>
                <a:solidFill>
                  <a:srgbClr val="10253F"/>
                </a:solidFill>
                <a:latin typeface="+mj-lt"/>
              </a:defRPr>
            </a:lvl4pPr>
            <a:lvl5pPr>
              <a:defRPr>
                <a:solidFill>
                  <a:srgbClr val="10253F"/>
                </a:solidFill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2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37068" y="4656667"/>
            <a:ext cx="8581497" cy="4976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5000"/>
              </a:lnSpc>
              <a:spcBef>
                <a:spcPts val="1480"/>
              </a:spcBef>
              <a:buClr>
                <a:schemeClr val="tx1"/>
              </a:buClr>
              <a:buNone/>
              <a:defRPr sz="2000">
                <a:solidFill>
                  <a:srgbClr val="FFFFFF"/>
                </a:solidFill>
                <a:latin typeface="+mj-lt"/>
              </a:defRPr>
            </a:lvl1pPr>
            <a:lvl2pPr>
              <a:lnSpc>
                <a:spcPct val="95000"/>
              </a:lnSpc>
              <a:spcBef>
                <a:spcPts val="600"/>
              </a:spcBef>
              <a:defRPr>
                <a:solidFill>
                  <a:srgbClr val="10253F"/>
                </a:solidFill>
                <a:latin typeface="+mj-lt"/>
              </a:defRPr>
            </a:lvl2pPr>
            <a:lvl3pPr>
              <a:defRPr>
                <a:solidFill>
                  <a:srgbClr val="10253F"/>
                </a:solidFill>
                <a:latin typeface="+mj-lt"/>
              </a:defRPr>
            </a:lvl3pPr>
            <a:lvl4pPr>
              <a:defRPr>
                <a:solidFill>
                  <a:srgbClr val="10253F"/>
                </a:solidFill>
                <a:latin typeface="+mj-lt"/>
              </a:defRPr>
            </a:lvl4pPr>
            <a:lvl5pPr>
              <a:defRPr>
                <a:solidFill>
                  <a:srgbClr val="10253F"/>
                </a:solidFill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01048061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Bullet_Title only">
    <p:bg>
      <p:bgPr>
        <a:solidFill>
          <a:srgbClr val="0E0C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SecCon2014Narrow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21729"/>
            <a:ext cx="9144000" cy="69327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789" y="115586"/>
            <a:ext cx="8588861" cy="6985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200" b="0" kern="1200" spc="0" baseline="0" dirty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068" y="5040096"/>
            <a:ext cx="762000" cy="674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486564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Bullet">
    <p:bg>
      <p:bgPr>
        <a:solidFill>
          <a:srgbClr val="0E0C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ecCon2014Narrow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21729"/>
            <a:ext cx="9144000" cy="69327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" y="96771"/>
            <a:ext cx="8588861" cy="6985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200" b="0" kern="1200" spc="0" baseline="0" dirty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38113" y="772066"/>
            <a:ext cx="8578850" cy="4137660"/>
          </a:xfrm>
          <a:prstGeom prst="rect">
            <a:avLst/>
          </a:prstGeom>
        </p:spPr>
        <p:txBody>
          <a:bodyPr/>
          <a:lstStyle>
            <a:lvl1pPr>
              <a:lnSpc>
                <a:spcPct val="95000"/>
              </a:lnSpc>
              <a:spcBef>
                <a:spcPts val="1480"/>
              </a:spcBef>
              <a:buClr>
                <a:schemeClr val="tx1"/>
              </a:buClr>
              <a:defRPr sz="2200">
                <a:solidFill>
                  <a:srgbClr val="FFFFFF"/>
                </a:solidFill>
                <a:latin typeface="+mj-lt"/>
              </a:defRPr>
            </a:lvl1pPr>
            <a:lvl2pPr>
              <a:lnSpc>
                <a:spcPct val="95000"/>
              </a:lnSpc>
              <a:spcBef>
                <a:spcPts val="600"/>
              </a:spcBef>
              <a:defRPr>
                <a:solidFill>
                  <a:srgbClr val="FFFFFF"/>
                </a:solidFill>
                <a:latin typeface="+mj-lt"/>
              </a:defRPr>
            </a:lvl2pPr>
            <a:lvl3pPr>
              <a:defRPr>
                <a:solidFill>
                  <a:srgbClr val="FFFFFF"/>
                </a:solidFill>
                <a:latin typeface="+mj-lt"/>
              </a:defRPr>
            </a:lvl3pPr>
            <a:lvl4pPr>
              <a:defRPr>
                <a:solidFill>
                  <a:srgbClr val="FFFFFF"/>
                </a:solidFill>
                <a:latin typeface="+mj-lt"/>
              </a:defRPr>
            </a:lvl4pPr>
            <a:lvl5pPr>
              <a:defRPr>
                <a:solidFill>
                  <a:srgbClr val="FFFFFF"/>
                </a:solidFill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068" y="5040096"/>
            <a:ext cx="762000" cy="674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453193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_Heav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704" y="360179"/>
            <a:ext cx="8588861" cy="698500"/>
          </a:xfrm>
        </p:spPr>
        <p:txBody>
          <a:bodyPr/>
          <a:lstStyle>
            <a:lvl1pPr algn="l" defTabSz="91433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-10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39715" y="1116454"/>
            <a:ext cx="4122425" cy="4138083"/>
          </a:xfrm>
        </p:spPr>
        <p:txBody>
          <a:bodyPr>
            <a:normAutofit/>
          </a:bodyPr>
          <a:lstStyle>
            <a:lvl1pPr>
              <a:lnSpc>
                <a:spcPct val="95000"/>
              </a:lnSpc>
              <a:spcBef>
                <a:spcPts val="1480"/>
              </a:spcBef>
              <a:defRPr sz="1800">
                <a:solidFill>
                  <a:srgbClr val="435153"/>
                </a:solidFill>
                <a:latin typeface="+mj-lt"/>
              </a:defRPr>
            </a:lvl1pPr>
            <a:lvl2pPr>
              <a:lnSpc>
                <a:spcPct val="95000"/>
              </a:lnSpc>
              <a:spcBef>
                <a:spcPts val="600"/>
              </a:spcBef>
              <a:defRPr sz="1400">
                <a:solidFill>
                  <a:srgbClr val="435153"/>
                </a:solidFill>
                <a:latin typeface="+mj-lt"/>
              </a:defRPr>
            </a:lvl2pPr>
            <a:lvl3pPr>
              <a:defRPr sz="1200">
                <a:solidFill>
                  <a:srgbClr val="435153"/>
                </a:solidFill>
                <a:latin typeface="+mj-lt"/>
              </a:defRPr>
            </a:lvl3pPr>
            <a:lvl4pPr>
              <a:defRPr sz="1100">
                <a:solidFill>
                  <a:srgbClr val="435153"/>
                </a:solidFill>
                <a:latin typeface="+mj-lt"/>
              </a:defRPr>
            </a:lvl4pPr>
            <a:lvl5pPr>
              <a:defRPr sz="1100">
                <a:solidFill>
                  <a:srgbClr val="435153"/>
                </a:solidFill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706783" y="1116454"/>
            <a:ext cx="4122425" cy="4138083"/>
          </a:xfrm>
        </p:spPr>
        <p:txBody>
          <a:bodyPr>
            <a:normAutofit/>
          </a:bodyPr>
          <a:lstStyle>
            <a:lvl1pPr>
              <a:lnSpc>
                <a:spcPct val="95000"/>
              </a:lnSpc>
              <a:spcBef>
                <a:spcPts val="1480"/>
              </a:spcBef>
              <a:defRPr sz="1800">
                <a:solidFill>
                  <a:srgbClr val="435153"/>
                </a:solidFill>
                <a:latin typeface="+mj-lt"/>
              </a:defRPr>
            </a:lvl1pPr>
            <a:lvl2pPr>
              <a:lnSpc>
                <a:spcPct val="95000"/>
              </a:lnSpc>
              <a:spcBef>
                <a:spcPts val="600"/>
              </a:spcBef>
              <a:defRPr sz="1400">
                <a:solidFill>
                  <a:srgbClr val="435153"/>
                </a:solidFill>
                <a:latin typeface="+mj-lt"/>
              </a:defRPr>
            </a:lvl2pPr>
            <a:lvl3pPr>
              <a:defRPr sz="1200">
                <a:solidFill>
                  <a:srgbClr val="435153"/>
                </a:solidFill>
                <a:latin typeface="+mj-lt"/>
              </a:defRPr>
            </a:lvl3pPr>
            <a:lvl4pPr>
              <a:defRPr sz="1100">
                <a:solidFill>
                  <a:srgbClr val="435153"/>
                </a:solidFill>
                <a:latin typeface="+mj-lt"/>
              </a:defRPr>
            </a:lvl4pPr>
            <a:lvl5pPr>
              <a:defRPr sz="1100">
                <a:solidFill>
                  <a:srgbClr val="435153"/>
                </a:solidFill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8939202"/>
      </p:ext>
    </p:extLst>
  </p:cSld>
  <p:clrMapOvr>
    <a:masterClrMapping/>
  </p:clrMapOvr>
  <p:transition xmlns:p14="http://schemas.microsoft.com/office/powerpoint/2010/main">
    <p:wipe dir="r"/>
  </p:transition>
</p:sldLayout>
</file>

<file path=ppt/slideLayouts/slideLayout4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Bullet_Heavy Text">
    <p:bg>
      <p:bgPr>
        <a:solidFill>
          <a:srgbClr val="0E0C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ecCon2014Narrow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21729"/>
            <a:ext cx="9144000" cy="69327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855" y="134401"/>
            <a:ext cx="8588861" cy="6985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200" b="0" kern="1200" spc="0" baseline="0" dirty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 noChangeAspect="1"/>
          </p:cNvSpPr>
          <p:nvPr>
            <p:ph type="body" sz="quarter" idx="10"/>
          </p:nvPr>
        </p:nvSpPr>
        <p:spPr>
          <a:xfrm>
            <a:off x="95800" y="862456"/>
            <a:ext cx="4122425" cy="413808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95000"/>
              </a:lnSpc>
              <a:spcBef>
                <a:spcPts val="1480"/>
              </a:spcBef>
              <a:buClr>
                <a:schemeClr val="tx1"/>
              </a:buClr>
              <a:defRPr sz="1800">
                <a:solidFill>
                  <a:srgbClr val="FFFFFF"/>
                </a:solidFill>
                <a:latin typeface="+mj-lt"/>
              </a:defRPr>
            </a:lvl1pPr>
            <a:lvl2pPr>
              <a:lnSpc>
                <a:spcPct val="95000"/>
              </a:lnSpc>
              <a:spcBef>
                <a:spcPts val="600"/>
              </a:spcBef>
              <a:defRPr sz="1400">
                <a:solidFill>
                  <a:srgbClr val="FFFFFF"/>
                </a:solidFill>
                <a:latin typeface="+mj-lt"/>
              </a:defRPr>
            </a:lvl2pPr>
            <a:lvl3pPr>
              <a:defRPr sz="1200">
                <a:solidFill>
                  <a:srgbClr val="FFFFFF"/>
                </a:solidFill>
                <a:latin typeface="+mj-lt"/>
              </a:defRPr>
            </a:lvl3pPr>
            <a:lvl4pPr>
              <a:defRPr sz="1100">
                <a:solidFill>
                  <a:srgbClr val="FFFFFF"/>
                </a:solidFill>
                <a:latin typeface="+mj-lt"/>
              </a:defRPr>
            </a:lvl4pPr>
            <a:lvl5pPr>
              <a:defRPr sz="1100">
                <a:solidFill>
                  <a:srgbClr val="FFFFFF"/>
                </a:solidFill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554401" y="824827"/>
            <a:ext cx="4122425" cy="413808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95000"/>
              </a:lnSpc>
              <a:spcBef>
                <a:spcPts val="1480"/>
              </a:spcBef>
              <a:buClr>
                <a:schemeClr val="tx1"/>
              </a:buClr>
              <a:defRPr sz="1800">
                <a:solidFill>
                  <a:srgbClr val="FFFFFF"/>
                </a:solidFill>
                <a:latin typeface="+mj-lt"/>
              </a:defRPr>
            </a:lvl1pPr>
            <a:lvl2pPr>
              <a:lnSpc>
                <a:spcPct val="95000"/>
              </a:lnSpc>
              <a:spcBef>
                <a:spcPts val="600"/>
              </a:spcBef>
              <a:defRPr sz="1400">
                <a:solidFill>
                  <a:srgbClr val="FFFFFF"/>
                </a:solidFill>
                <a:latin typeface="+mj-lt"/>
              </a:defRPr>
            </a:lvl2pPr>
            <a:lvl3pPr>
              <a:defRPr sz="1200">
                <a:solidFill>
                  <a:srgbClr val="FFFFFF"/>
                </a:solidFill>
                <a:latin typeface="+mj-lt"/>
              </a:defRPr>
            </a:lvl3pPr>
            <a:lvl4pPr>
              <a:defRPr sz="1100">
                <a:solidFill>
                  <a:srgbClr val="FFFFFF"/>
                </a:solidFill>
                <a:latin typeface="+mj-lt"/>
              </a:defRPr>
            </a:lvl4pPr>
            <a:lvl5pPr>
              <a:defRPr sz="1100">
                <a:solidFill>
                  <a:srgbClr val="FFFFFF"/>
                </a:solidFill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068" y="5040096"/>
            <a:ext cx="762000" cy="674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7747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and Chart">
    <p:bg>
      <p:bgPr>
        <a:solidFill>
          <a:srgbClr val="0E0C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ecCon2014Narrow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21729"/>
            <a:ext cx="9144000" cy="693271"/>
          </a:xfrm>
          <a:prstGeom prst="rect">
            <a:avLst/>
          </a:prstGeom>
        </p:spPr>
      </p:pic>
      <p:sp>
        <p:nvSpPr>
          <p:cNvPr id="39" name="Title 1"/>
          <p:cNvSpPr>
            <a:spLocks noGrp="1"/>
          </p:cNvSpPr>
          <p:nvPr>
            <p:ph type="title" hasCustomPrompt="1"/>
          </p:nvPr>
        </p:nvSpPr>
        <p:spPr>
          <a:xfrm>
            <a:off x="60706" y="74797"/>
            <a:ext cx="8567244" cy="6985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200" b="0" kern="1200" spc="0" baseline="0" dirty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Slide Title Goes Here</a:t>
            </a:r>
            <a:endParaRPr lang="en-US" dirty="0"/>
          </a:p>
        </p:txBody>
      </p:sp>
      <p:sp>
        <p:nvSpPr>
          <p:cNvPr id="36" name="Chart Placeholder 35"/>
          <p:cNvSpPr>
            <a:spLocks noGrp="1"/>
          </p:cNvSpPr>
          <p:nvPr>
            <p:ph type="chart" sz="quarter" idx="10"/>
          </p:nvPr>
        </p:nvSpPr>
        <p:spPr>
          <a:xfrm>
            <a:off x="97318" y="806979"/>
            <a:ext cx="8439461" cy="3587750"/>
          </a:xfrm>
          <a:prstGeom prst="rect">
            <a:avLst/>
          </a:prstGeom>
        </p:spPr>
        <p:txBody>
          <a:bodyPr anchor="ctr" anchorCtr="1"/>
          <a:lstStyle>
            <a:lvl1pPr>
              <a:buNone/>
              <a:defRPr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 smtClean="0"/>
              <a:t>Click icon to add chart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068" y="5040096"/>
            <a:ext cx="762000" cy="674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899591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Demo">
    <p:bg>
      <p:bgPr>
        <a:solidFill>
          <a:srgbClr val="0E0C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 descr="SecCon2014Narrow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21729"/>
            <a:ext cx="9144000" cy="693271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6397" y="3566171"/>
            <a:ext cx="4684867" cy="3201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rgbClr val="FFFFFF"/>
                </a:solidFill>
                <a:latin typeface="+mj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</a:pPr>
            <a:r>
              <a:rPr lang="en-US" dirty="0" smtClean="0"/>
              <a:t>Presenter Name and Title Go Here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08698" y="2735587"/>
            <a:ext cx="4712557" cy="851959"/>
          </a:xfrm>
          <a:prstGeom prst="rect">
            <a:avLst/>
          </a:prstGeom>
        </p:spPr>
        <p:txBody>
          <a:bodyPr vert="horz" lIns="82296" tIns="45720" rIns="82296" bIns="45720" rtlCol="0" anchor="b" anchorCtr="0">
            <a:noAutofit/>
          </a:bodyPr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  <a:defRPr lang="en-US" sz="5400" b="0" kern="1200" spc="0" baseline="0" dirty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Demo Title</a:t>
            </a:r>
            <a:endParaRPr lang="en-US" dirty="0"/>
          </a:p>
        </p:txBody>
      </p:sp>
      <p:sp>
        <p:nvSpPr>
          <p:cNvPr id="31" name="Picture Placeholder 30"/>
          <p:cNvSpPr>
            <a:spLocks noGrp="1"/>
          </p:cNvSpPr>
          <p:nvPr>
            <p:ph type="pic" sz="quarter" idx="10" hasCustomPrompt="1"/>
          </p:nvPr>
        </p:nvSpPr>
        <p:spPr>
          <a:xfrm>
            <a:off x="5540393" y="1598084"/>
            <a:ext cx="2676525" cy="2407709"/>
          </a:xfrm>
          <a:prstGeom prst="rect">
            <a:avLst/>
          </a:prstGeom>
        </p:spPr>
        <p:txBody>
          <a:bodyPr anchor="ctr" anchorCtr="1"/>
          <a:lstStyle>
            <a:lvl1pPr algn="ctr">
              <a:defRPr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068" y="5040096"/>
            <a:ext cx="762000" cy="674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721005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Title Slide-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Rectangle 4"/>
          <p:cNvSpPr>
            <a:spLocks noChangeArrowheads="1"/>
          </p:cNvSpPr>
          <p:nvPr/>
        </p:nvSpPr>
        <p:spPr bwMode="ltGray">
          <a:xfrm>
            <a:off x="251378" y="5459340"/>
            <a:ext cx="1948391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 anchorCtr="1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n-US" sz="600" dirty="0" smtClean="0">
                <a:solidFill>
                  <a:srgbClr val="C0C0C0"/>
                </a:solidFill>
                <a:latin typeface="+mj-lt"/>
              </a:rPr>
              <a:t>© 2010 Cisco and/or its affiliates. All rights reserved.</a:t>
            </a:r>
            <a:endParaRPr lang="en-US" sz="600" dirty="0">
              <a:solidFill>
                <a:srgbClr val="C0C0C0"/>
              </a:solidFill>
              <a:latin typeface="+mj-lt"/>
            </a:endParaRPr>
          </a:p>
        </p:txBody>
      </p:sp>
      <p:sp>
        <p:nvSpPr>
          <p:cNvPr id="90" name="Rectangle 5"/>
          <p:cNvSpPr>
            <a:spLocks noChangeArrowheads="1"/>
          </p:cNvSpPr>
          <p:nvPr/>
        </p:nvSpPr>
        <p:spPr bwMode="ltGray">
          <a:xfrm>
            <a:off x="7789680" y="5457895"/>
            <a:ext cx="785989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r>
              <a:rPr lang="en-US" sz="600" dirty="0">
                <a:solidFill>
                  <a:srgbClr val="C0C0C0"/>
                </a:solidFill>
                <a:latin typeface="+mj-lt"/>
              </a:rPr>
              <a:t>Cisco Confidential</a:t>
            </a:r>
          </a:p>
        </p:txBody>
      </p:sp>
      <p:sp>
        <p:nvSpPr>
          <p:cNvPr id="91" name="Rectangle 7"/>
          <p:cNvSpPr>
            <a:spLocks noChangeArrowheads="1"/>
          </p:cNvSpPr>
          <p:nvPr/>
        </p:nvSpPr>
        <p:spPr bwMode="ltGray">
          <a:xfrm>
            <a:off x="8640539" y="5454475"/>
            <a:ext cx="259891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DFCF27A5-1A5B-48D3-A060-2758FFBB1ADD}" type="slidenum">
              <a:rPr lang="en-US" sz="600">
                <a:solidFill>
                  <a:srgbClr val="C0C0C0"/>
                </a:solidFill>
                <a:latin typeface="+mj-lt"/>
              </a:rPr>
              <a:pPr algn="r" defTabSz="814388">
                <a:lnSpc>
                  <a:spcPct val="100000"/>
                </a:lnSpc>
              </a:pPr>
              <a:t>‹#›</a:t>
            </a:fld>
            <a:endParaRPr lang="en-US" sz="600" dirty="0">
              <a:solidFill>
                <a:srgbClr val="C0C0C0"/>
              </a:solidFill>
              <a:latin typeface="+mj-lt"/>
            </a:endParaRPr>
          </a:p>
        </p:txBody>
      </p:sp>
      <p:pic>
        <p:nvPicPr>
          <p:cNvPr id="3" name="Picture 2" descr="SecCon2014-narrow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97185"/>
            <a:ext cx="9144000" cy="2763978"/>
          </a:xfrm>
          <a:prstGeom prst="rect">
            <a:avLst/>
          </a:prstGeom>
        </p:spPr>
      </p:pic>
      <p:grpSp>
        <p:nvGrpSpPr>
          <p:cNvPr id="22" name="Group 67"/>
          <p:cNvGrpSpPr/>
          <p:nvPr/>
        </p:nvGrpSpPr>
        <p:grpSpPr>
          <a:xfrm>
            <a:off x="341315" y="259303"/>
            <a:ext cx="733952" cy="427439"/>
            <a:chOff x="609600" y="528537"/>
            <a:chExt cx="1444734" cy="763789"/>
          </a:xfrm>
          <a:solidFill>
            <a:schemeClr val="bg1"/>
          </a:solidFill>
        </p:grpSpPr>
        <p:sp>
          <p:nvSpPr>
            <p:cNvPr id="23" name="Rectangle 22"/>
            <p:cNvSpPr>
              <a:spLocks noChangeArrowheads="1"/>
            </p:cNvSpPr>
            <p:nvPr/>
          </p:nvSpPr>
          <p:spPr bwMode="black">
            <a:xfrm>
              <a:off x="1016578" y="1035681"/>
              <a:ext cx="65914" cy="24973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4" name="Freeform 23"/>
            <p:cNvSpPr>
              <a:spLocks/>
            </p:cNvSpPr>
            <p:nvPr/>
          </p:nvSpPr>
          <p:spPr bwMode="black">
            <a:xfrm>
              <a:off x="1400563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5" name="Freeform 24"/>
            <p:cNvSpPr>
              <a:spLocks/>
            </p:cNvSpPr>
            <p:nvPr/>
          </p:nvSpPr>
          <p:spPr bwMode="black">
            <a:xfrm>
              <a:off x="740661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6" name="Freeform 25"/>
            <p:cNvSpPr>
              <a:spLocks noEditPoints="1"/>
            </p:cNvSpPr>
            <p:nvPr/>
          </p:nvSpPr>
          <p:spPr bwMode="black">
            <a:xfrm>
              <a:off x="1660385" y="1028765"/>
              <a:ext cx="262122" cy="263561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7" name="Freeform 26"/>
            <p:cNvSpPr>
              <a:spLocks/>
            </p:cNvSpPr>
            <p:nvPr/>
          </p:nvSpPr>
          <p:spPr bwMode="black">
            <a:xfrm>
              <a:off x="1167566" y="1028765"/>
              <a:ext cx="170916" cy="263561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8" name="Freeform 27"/>
            <p:cNvSpPr>
              <a:spLocks/>
            </p:cNvSpPr>
            <p:nvPr/>
          </p:nvSpPr>
          <p:spPr bwMode="black">
            <a:xfrm>
              <a:off x="609600" y="732931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9" name="Freeform 28"/>
            <p:cNvSpPr>
              <a:spLocks/>
            </p:cNvSpPr>
            <p:nvPr/>
          </p:nvSpPr>
          <p:spPr bwMode="black">
            <a:xfrm>
              <a:off x="783581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0" name="Freeform 29"/>
            <p:cNvSpPr>
              <a:spLocks/>
            </p:cNvSpPr>
            <p:nvPr/>
          </p:nvSpPr>
          <p:spPr bwMode="black">
            <a:xfrm>
              <a:off x="954497" y="528537"/>
              <a:ext cx="62081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1" name="Freeform 30"/>
            <p:cNvSpPr>
              <a:spLocks/>
            </p:cNvSpPr>
            <p:nvPr/>
          </p:nvSpPr>
          <p:spPr bwMode="black">
            <a:xfrm>
              <a:off x="1128478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2" name="Freeform 31"/>
            <p:cNvSpPr>
              <a:spLocks/>
            </p:cNvSpPr>
            <p:nvPr/>
          </p:nvSpPr>
          <p:spPr bwMode="black">
            <a:xfrm>
              <a:off x="1298627" y="732931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3" name="Freeform 32"/>
            <p:cNvSpPr>
              <a:spLocks/>
            </p:cNvSpPr>
            <p:nvPr/>
          </p:nvSpPr>
          <p:spPr bwMode="black">
            <a:xfrm>
              <a:off x="1472608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4" name="Freeform 33"/>
            <p:cNvSpPr>
              <a:spLocks/>
            </p:cNvSpPr>
            <p:nvPr/>
          </p:nvSpPr>
          <p:spPr bwMode="black">
            <a:xfrm>
              <a:off x="1646590" y="528537"/>
              <a:ext cx="62848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5" name="Freeform 34"/>
            <p:cNvSpPr>
              <a:spLocks/>
            </p:cNvSpPr>
            <p:nvPr/>
          </p:nvSpPr>
          <p:spPr bwMode="black">
            <a:xfrm>
              <a:off x="1817505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6" name="Freeform 35"/>
            <p:cNvSpPr>
              <a:spLocks/>
            </p:cNvSpPr>
            <p:nvPr/>
          </p:nvSpPr>
          <p:spPr bwMode="black">
            <a:xfrm>
              <a:off x="1991486" y="732931"/>
              <a:ext cx="62848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</p:grpSp>
      <p:sp>
        <p:nvSpPr>
          <p:cNvPr id="37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37068" y="4073408"/>
            <a:ext cx="8581497" cy="4976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5000"/>
              </a:lnSpc>
              <a:spcBef>
                <a:spcPts val="1480"/>
              </a:spcBef>
              <a:buClr>
                <a:schemeClr val="tx1"/>
              </a:buClr>
              <a:buNone/>
              <a:defRPr sz="2400" b="1">
                <a:solidFill>
                  <a:srgbClr val="FFFFFF"/>
                </a:solidFill>
                <a:latin typeface="+mj-lt"/>
              </a:defRPr>
            </a:lvl1pPr>
            <a:lvl2pPr>
              <a:lnSpc>
                <a:spcPct val="95000"/>
              </a:lnSpc>
              <a:spcBef>
                <a:spcPts val="600"/>
              </a:spcBef>
              <a:defRPr>
                <a:solidFill>
                  <a:srgbClr val="10253F"/>
                </a:solidFill>
                <a:latin typeface="+mj-lt"/>
              </a:defRPr>
            </a:lvl2pPr>
            <a:lvl3pPr>
              <a:defRPr>
                <a:solidFill>
                  <a:srgbClr val="10253F"/>
                </a:solidFill>
                <a:latin typeface="+mj-lt"/>
              </a:defRPr>
            </a:lvl3pPr>
            <a:lvl4pPr>
              <a:defRPr>
                <a:solidFill>
                  <a:srgbClr val="10253F"/>
                </a:solidFill>
                <a:latin typeface="+mj-lt"/>
              </a:defRPr>
            </a:lvl4pPr>
            <a:lvl5pPr>
              <a:defRPr>
                <a:solidFill>
                  <a:srgbClr val="10253F"/>
                </a:solidFill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8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37068" y="4656667"/>
            <a:ext cx="8581497" cy="4976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5000"/>
              </a:lnSpc>
              <a:spcBef>
                <a:spcPts val="1480"/>
              </a:spcBef>
              <a:buClr>
                <a:schemeClr val="tx1"/>
              </a:buClr>
              <a:buNone/>
              <a:defRPr sz="2000">
                <a:solidFill>
                  <a:srgbClr val="FFFFFF"/>
                </a:solidFill>
                <a:latin typeface="+mj-lt"/>
              </a:defRPr>
            </a:lvl1pPr>
            <a:lvl2pPr>
              <a:lnSpc>
                <a:spcPct val="95000"/>
              </a:lnSpc>
              <a:spcBef>
                <a:spcPts val="600"/>
              </a:spcBef>
              <a:defRPr>
                <a:solidFill>
                  <a:srgbClr val="10253F"/>
                </a:solidFill>
                <a:latin typeface="+mj-lt"/>
              </a:defRPr>
            </a:lvl2pPr>
            <a:lvl3pPr>
              <a:defRPr>
                <a:solidFill>
                  <a:srgbClr val="10253F"/>
                </a:solidFill>
                <a:latin typeface="+mj-lt"/>
              </a:defRPr>
            </a:lvl3pPr>
            <a:lvl4pPr>
              <a:defRPr>
                <a:solidFill>
                  <a:srgbClr val="10253F"/>
                </a:solidFill>
                <a:latin typeface="+mj-lt"/>
              </a:defRPr>
            </a:lvl4pPr>
            <a:lvl5pPr>
              <a:defRPr>
                <a:solidFill>
                  <a:srgbClr val="10253F"/>
                </a:solidFill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34803211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Title Slide-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67"/>
          <p:cNvGrpSpPr/>
          <p:nvPr/>
        </p:nvGrpSpPr>
        <p:grpSpPr>
          <a:xfrm>
            <a:off x="341315" y="259303"/>
            <a:ext cx="733952" cy="427439"/>
            <a:chOff x="609600" y="528537"/>
            <a:chExt cx="1444734" cy="763789"/>
          </a:xfrm>
          <a:solidFill>
            <a:schemeClr val="bg1"/>
          </a:solidFill>
        </p:grpSpPr>
        <p:sp>
          <p:nvSpPr>
            <p:cNvPr id="60" name="Rectangle 59"/>
            <p:cNvSpPr>
              <a:spLocks noChangeArrowheads="1"/>
            </p:cNvSpPr>
            <p:nvPr/>
          </p:nvSpPr>
          <p:spPr bwMode="black">
            <a:xfrm>
              <a:off x="1016578" y="1035681"/>
              <a:ext cx="65914" cy="24973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1" name="Freeform 60"/>
            <p:cNvSpPr>
              <a:spLocks/>
            </p:cNvSpPr>
            <p:nvPr/>
          </p:nvSpPr>
          <p:spPr bwMode="black">
            <a:xfrm>
              <a:off x="1400563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2" name="Freeform 61"/>
            <p:cNvSpPr>
              <a:spLocks/>
            </p:cNvSpPr>
            <p:nvPr/>
          </p:nvSpPr>
          <p:spPr bwMode="black">
            <a:xfrm>
              <a:off x="740661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3" name="Freeform 62"/>
            <p:cNvSpPr>
              <a:spLocks noEditPoints="1"/>
            </p:cNvSpPr>
            <p:nvPr/>
          </p:nvSpPr>
          <p:spPr bwMode="black">
            <a:xfrm>
              <a:off x="1660385" y="1028765"/>
              <a:ext cx="262122" cy="263561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8" name="Freeform 77"/>
            <p:cNvSpPr>
              <a:spLocks/>
            </p:cNvSpPr>
            <p:nvPr/>
          </p:nvSpPr>
          <p:spPr bwMode="black">
            <a:xfrm>
              <a:off x="1167566" y="1028765"/>
              <a:ext cx="170916" cy="263561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9" name="Freeform 78"/>
            <p:cNvSpPr>
              <a:spLocks/>
            </p:cNvSpPr>
            <p:nvPr/>
          </p:nvSpPr>
          <p:spPr bwMode="black">
            <a:xfrm>
              <a:off x="609600" y="732931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80" name="Freeform 79"/>
            <p:cNvSpPr>
              <a:spLocks/>
            </p:cNvSpPr>
            <p:nvPr/>
          </p:nvSpPr>
          <p:spPr bwMode="black">
            <a:xfrm>
              <a:off x="783581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81" name="Freeform 80"/>
            <p:cNvSpPr>
              <a:spLocks/>
            </p:cNvSpPr>
            <p:nvPr/>
          </p:nvSpPr>
          <p:spPr bwMode="black">
            <a:xfrm>
              <a:off x="954497" y="528537"/>
              <a:ext cx="62081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82" name="Freeform 81"/>
            <p:cNvSpPr>
              <a:spLocks/>
            </p:cNvSpPr>
            <p:nvPr/>
          </p:nvSpPr>
          <p:spPr bwMode="black">
            <a:xfrm>
              <a:off x="1128478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83" name="Freeform 82"/>
            <p:cNvSpPr>
              <a:spLocks/>
            </p:cNvSpPr>
            <p:nvPr/>
          </p:nvSpPr>
          <p:spPr bwMode="black">
            <a:xfrm>
              <a:off x="1298627" y="732931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84" name="Freeform 83"/>
            <p:cNvSpPr>
              <a:spLocks/>
            </p:cNvSpPr>
            <p:nvPr/>
          </p:nvSpPr>
          <p:spPr bwMode="black">
            <a:xfrm>
              <a:off x="1472608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85" name="Freeform 84"/>
            <p:cNvSpPr>
              <a:spLocks/>
            </p:cNvSpPr>
            <p:nvPr/>
          </p:nvSpPr>
          <p:spPr bwMode="black">
            <a:xfrm>
              <a:off x="1646590" y="528537"/>
              <a:ext cx="62848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86" name="Freeform 85"/>
            <p:cNvSpPr>
              <a:spLocks/>
            </p:cNvSpPr>
            <p:nvPr/>
          </p:nvSpPr>
          <p:spPr bwMode="black">
            <a:xfrm>
              <a:off x="1817505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87" name="Freeform 86"/>
            <p:cNvSpPr>
              <a:spLocks/>
            </p:cNvSpPr>
            <p:nvPr/>
          </p:nvSpPr>
          <p:spPr bwMode="black">
            <a:xfrm>
              <a:off x="1991486" y="732931"/>
              <a:ext cx="62848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</p:grpSp>
      <p:sp>
        <p:nvSpPr>
          <p:cNvPr id="89" name="Rectangle 4"/>
          <p:cNvSpPr>
            <a:spLocks noChangeArrowheads="1"/>
          </p:cNvSpPr>
          <p:nvPr/>
        </p:nvSpPr>
        <p:spPr bwMode="ltGray">
          <a:xfrm>
            <a:off x="251378" y="5459340"/>
            <a:ext cx="1948391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 anchorCtr="1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n-US" sz="600" dirty="0" smtClean="0">
                <a:solidFill>
                  <a:srgbClr val="C0C0C0"/>
                </a:solidFill>
                <a:latin typeface="+mj-lt"/>
              </a:rPr>
              <a:t>© 2010 Cisco and/or its affiliates. All rights reserved.</a:t>
            </a:r>
            <a:endParaRPr lang="en-US" sz="600" dirty="0">
              <a:solidFill>
                <a:srgbClr val="C0C0C0"/>
              </a:solidFill>
              <a:latin typeface="+mj-lt"/>
            </a:endParaRPr>
          </a:p>
        </p:txBody>
      </p:sp>
      <p:sp>
        <p:nvSpPr>
          <p:cNvPr id="90" name="Rectangle 5"/>
          <p:cNvSpPr>
            <a:spLocks noChangeArrowheads="1"/>
          </p:cNvSpPr>
          <p:nvPr/>
        </p:nvSpPr>
        <p:spPr bwMode="ltGray">
          <a:xfrm>
            <a:off x="7789680" y="5457895"/>
            <a:ext cx="785989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r>
              <a:rPr lang="en-US" sz="600" dirty="0">
                <a:solidFill>
                  <a:srgbClr val="C0C0C0"/>
                </a:solidFill>
                <a:latin typeface="+mj-lt"/>
              </a:rPr>
              <a:t>Cisco Confidential</a:t>
            </a:r>
          </a:p>
        </p:txBody>
      </p:sp>
      <p:sp>
        <p:nvSpPr>
          <p:cNvPr id="91" name="Rectangle 7"/>
          <p:cNvSpPr>
            <a:spLocks noChangeArrowheads="1"/>
          </p:cNvSpPr>
          <p:nvPr/>
        </p:nvSpPr>
        <p:spPr bwMode="ltGray">
          <a:xfrm>
            <a:off x="8640539" y="5454475"/>
            <a:ext cx="259891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DFCF27A5-1A5B-48D3-A060-2758FFBB1ADD}" type="slidenum">
              <a:rPr lang="en-US" sz="600">
                <a:solidFill>
                  <a:srgbClr val="C0C0C0"/>
                </a:solidFill>
                <a:latin typeface="+mj-lt"/>
              </a:rPr>
              <a:pPr algn="r" defTabSz="814388">
                <a:lnSpc>
                  <a:spcPct val="100000"/>
                </a:lnSpc>
              </a:pPr>
              <a:t>‹#›</a:t>
            </a:fld>
            <a:endParaRPr lang="en-US" sz="600" dirty="0">
              <a:solidFill>
                <a:srgbClr val="C0C0C0"/>
              </a:solidFill>
              <a:latin typeface="+mj-lt"/>
            </a:endParaRPr>
          </a:p>
        </p:txBody>
      </p:sp>
      <p:pic>
        <p:nvPicPr>
          <p:cNvPr id="2" name="Picture 1" descr="Screen Shot 2014-10-13 at 9.49.5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87778"/>
            <a:ext cx="9144000" cy="2770331"/>
          </a:xfrm>
          <a:prstGeom prst="rect">
            <a:avLst/>
          </a:prstGeom>
        </p:spPr>
      </p:pic>
      <p:sp>
        <p:nvSpPr>
          <p:cNvPr id="25" name="Title 1"/>
          <p:cNvSpPr txBox="1">
            <a:spLocks/>
          </p:cNvSpPr>
          <p:nvPr/>
        </p:nvSpPr>
        <p:spPr>
          <a:xfrm>
            <a:off x="521965" y="4336815"/>
            <a:ext cx="4634235" cy="398434"/>
          </a:xfrm>
          <a:prstGeom prst="rect">
            <a:avLst/>
          </a:prstGeom>
        </p:spPr>
        <p:txBody>
          <a:bodyPr vert="horz" lIns="82296" tIns="45720" rIns="82296" bIns="45720" rtlCol="0" anchor="b" anchorCtr="0">
            <a:noAutofit/>
          </a:bodyPr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  <a:defRPr lang="en-US" sz="2400" b="0" kern="1200" spc="0" baseline="0" dirty="0">
                <a:solidFill>
                  <a:srgbClr val="10253F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6" name="Subtitle 2"/>
          <p:cNvSpPr txBox="1">
            <a:spLocks/>
          </p:cNvSpPr>
          <p:nvPr/>
        </p:nvSpPr>
        <p:spPr>
          <a:xfrm>
            <a:off x="524264" y="4732689"/>
            <a:ext cx="4684867" cy="3201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rgbClr val="10253F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en-US" sz="18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6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37068" y="4073408"/>
            <a:ext cx="8581497" cy="4976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5000"/>
              </a:lnSpc>
              <a:spcBef>
                <a:spcPts val="1480"/>
              </a:spcBef>
              <a:buClr>
                <a:schemeClr val="tx1"/>
              </a:buClr>
              <a:buNone/>
              <a:defRPr sz="2400" b="1">
                <a:solidFill>
                  <a:srgbClr val="FFFFFF"/>
                </a:solidFill>
                <a:latin typeface="+mj-lt"/>
              </a:defRPr>
            </a:lvl1pPr>
            <a:lvl2pPr>
              <a:lnSpc>
                <a:spcPct val="95000"/>
              </a:lnSpc>
              <a:spcBef>
                <a:spcPts val="600"/>
              </a:spcBef>
              <a:defRPr>
                <a:solidFill>
                  <a:srgbClr val="10253F"/>
                </a:solidFill>
                <a:latin typeface="+mj-lt"/>
              </a:defRPr>
            </a:lvl2pPr>
            <a:lvl3pPr>
              <a:defRPr>
                <a:solidFill>
                  <a:srgbClr val="10253F"/>
                </a:solidFill>
                <a:latin typeface="+mj-lt"/>
              </a:defRPr>
            </a:lvl3pPr>
            <a:lvl4pPr>
              <a:defRPr>
                <a:solidFill>
                  <a:srgbClr val="10253F"/>
                </a:solidFill>
                <a:latin typeface="+mj-lt"/>
              </a:defRPr>
            </a:lvl4pPr>
            <a:lvl5pPr>
              <a:defRPr>
                <a:solidFill>
                  <a:srgbClr val="10253F"/>
                </a:solidFill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37068" y="4656667"/>
            <a:ext cx="8581497" cy="4976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5000"/>
              </a:lnSpc>
              <a:spcBef>
                <a:spcPts val="1480"/>
              </a:spcBef>
              <a:buClr>
                <a:schemeClr val="tx1"/>
              </a:buClr>
              <a:buNone/>
              <a:defRPr sz="2000">
                <a:solidFill>
                  <a:srgbClr val="FFFFFF"/>
                </a:solidFill>
                <a:latin typeface="+mj-lt"/>
              </a:defRPr>
            </a:lvl1pPr>
            <a:lvl2pPr>
              <a:lnSpc>
                <a:spcPct val="95000"/>
              </a:lnSpc>
              <a:spcBef>
                <a:spcPts val="600"/>
              </a:spcBef>
              <a:defRPr>
                <a:solidFill>
                  <a:srgbClr val="10253F"/>
                </a:solidFill>
                <a:latin typeface="+mj-lt"/>
              </a:defRPr>
            </a:lvl2pPr>
            <a:lvl3pPr>
              <a:defRPr>
                <a:solidFill>
                  <a:srgbClr val="10253F"/>
                </a:solidFill>
                <a:latin typeface="+mj-lt"/>
              </a:defRPr>
            </a:lvl3pPr>
            <a:lvl4pPr>
              <a:defRPr>
                <a:solidFill>
                  <a:srgbClr val="10253F"/>
                </a:solidFill>
                <a:latin typeface="+mj-lt"/>
              </a:defRPr>
            </a:lvl4pPr>
            <a:lvl5pPr>
              <a:defRPr>
                <a:solidFill>
                  <a:srgbClr val="10253F"/>
                </a:solidFill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29451086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ullet_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SecCon2014Narrow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21729"/>
            <a:ext cx="9144000" cy="69327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789" y="115586"/>
            <a:ext cx="8588861" cy="6985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200" b="0" kern="1200" spc="0" baseline="0" dirty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068" y="5040096"/>
            <a:ext cx="762000" cy="674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896973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ulle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ecCon2014Narrow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21729"/>
            <a:ext cx="9144000" cy="69327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" y="96771"/>
            <a:ext cx="8588861" cy="6985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200" b="0" kern="1200" spc="0" baseline="0" dirty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38113" y="772066"/>
            <a:ext cx="8578850" cy="4137660"/>
          </a:xfrm>
          <a:prstGeom prst="rect">
            <a:avLst/>
          </a:prstGeom>
        </p:spPr>
        <p:txBody>
          <a:bodyPr/>
          <a:lstStyle>
            <a:lvl1pPr>
              <a:lnSpc>
                <a:spcPct val="95000"/>
              </a:lnSpc>
              <a:spcBef>
                <a:spcPts val="1480"/>
              </a:spcBef>
              <a:buClr>
                <a:schemeClr val="tx1"/>
              </a:buClr>
              <a:defRPr sz="2200">
                <a:solidFill>
                  <a:srgbClr val="FFFFFF"/>
                </a:solidFill>
                <a:latin typeface="+mj-lt"/>
              </a:defRPr>
            </a:lvl1pPr>
            <a:lvl2pPr>
              <a:lnSpc>
                <a:spcPct val="95000"/>
              </a:lnSpc>
              <a:spcBef>
                <a:spcPts val="600"/>
              </a:spcBef>
              <a:defRPr>
                <a:solidFill>
                  <a:srgbClr val="FFFFFF"/>
                </a:solidFill>
                <a:latin typeface="+mj-lt"/>
              </a:defRPr>
            </a:lvl2pPr>
            <a:lvl3pPr>
              <a:defRPr>
                <a:solidFill>
                  <a:srgbClr val="FFFFFF"/>
                </a:solidFill>
                <a:latin typeface="+mj-lt"/>
              </a:defRPr>
            </a:lvl3pPr>
            <a:lvl4pPr>
              <a:defRPr>
                <a:solidFill>
                  <a:srgbClr val="FFFFFF"/>
                </a:solidFill>
                <a:latin typeface="+mj-lt"/>
              </a:defRPr>
            </a:lvl4pPr>
            <a:lvl5pPr>
              <a:defRPr>
                <a:solidFill>
                  <a:srgbClr val="FFFFFF"/>
                </a:solidFill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068" y="5040096"/>
            <a:ext cx="762000" cy="674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135967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ullet_Heavy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ecCon2014Narrow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21729"/>
            <a:ext cx="9144000" cy="69327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855" y="134401"/>
            <a:ext cx="8588861" cy="6985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200" b="0" kern="1200" spc="0" baseline="0" dirty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 noChangeAspect="1"/>
          </p:cNvSpPr>
          <p:nvPr>
            <p:ph type="body" sz="quarter" idx="10"/>
          </p:nvPr>
        </p:nvSpPr>
        <p:spPr>
          <a:xfrm>
            <a:off x="95800" y="862456"/>
            <a:ext cx="4122425" cy="413808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95000"/>
              </a:lnSpc>
              <a:spcBef>
                <a:spcPts val="1480"/>
              </a:spcBef>
              <a:buClr>
                <a:schemeClr val="tx1"/>
              </a:buClr>
              <a:defRPr sz="1800">
                <a:solidFill>
                  <a:srgbClr val="FFFFFF"/>
                </a:solidFill>
                <a:latin typeface="+mj-lt"/>
              </a:defRPr>
            </a:lvl1pPr>
            <a:lvl2pPr>
              <a:lnSpc>
                <a:spcPct val="95000"/>
              </a:lnSpc>
              <a:spcBef>
                <a:spcPts val="600"/>
              </a:spcBef>
              <a:defRPr sz="1400">
                <a:solidFill>
                  <a:srgbClr val="FFFFFF"/>
                </a:solidFill>
                <a:latin typeface="+mj-lt"/>
              </a:defRPr>
            </a:lvl2pPr>
            <a:lvl3pPr>
              <a:defRPr sz="1200">
                <a:solidFill>
                  <a:srgbClr val="FFFFFF"/>
                </a:solidFill>
                <a:latin typeface="+mj-lt"/>
              </a:defRPr>
            </a:lvl3pPr>
            <a:lvl4pPr>
              <a:defRPr sz="1100">
                <a:solidFill>
                  <a:srgbClr val="FFFFFF"/>
                </a:solidFill>
                <a:latin typeface="+mj-lt"/>
              </a:defRPr>
            </a:lvl4pPr>
            <a:lvl5pPr>
              <a:defRPr sz="1100">
                <a:solidFill>
                  <a:srgbClr val="FFFFFF"/>
                </a:solidFill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554401" y="824827"/>
            <a:ext cx="4122425" cy="413808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95000"/>
              </a:lnSpc>
              <a:spcBef>
                <a:spcPts val="1480"/>
              </a:spcBef>
              <a:buClr>
                <a:schemeClr val="tx1"/>
              </a:buClr>
              <a:defRPr sz="1800">
                <a:solidFill>
                  <a:srgbClr val="FFFFFF"/>
                </a:solidFill>
                <a:latin typeface="+mj-lt"/>
              </a:defRPr>
            </a:lvl1pPr>
            <a:lvl2pPr>
              <a:lnSpc>
                <a:spcPct val="95000"/>
              </a:lnSpc>
              <a:spcBef>
                <a:spcPts val="600"/>
              </a:spcBef>
              <a:defRPr sz="1400">
                <a:solidFill>
                  <a:srgbClr val="FFFFFF"/>
                </a:solidFill>
                <a:latin typeface="+mj-lt"/>
              </a:defRPr>
            </a:lvl2pPr>
            <a:lvl3pPr>
              <a:defRPr sz="1200">
                <a:solidFill>
                  <a:srgbClr val="FFFFFF"/>
                </a:solidFill>
                <a:latin typeface="+mj-lt"/>
              </a:defRPr>
            </a:lvl3pPr>
            <a:lvl4pPr>
              <a:defRPr sz="1100">
                <a:solidFill>
                  <a:srgbClr val="FFFFFF"/>
                </a:solidFill>
                <a:latin typeface="+mj-lt"/>
              </a:defRPr>
            </a:lvl4pPr>
            <a:lvl5pPr>
              <a:defRPr sz="1100">
                <a:solidFill>
                  <a:srgbClr val="FFFFFF"/>
                </a:solidFill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068" y="5040096"/>
            <a:ext cx="762000" cy="674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725583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har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ecCon2014Narrow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21729"/>
            <a:ext cx="9144000" cy="693271"/>
          </a:xfrm>
          <a:prstGeom prst="rect">
            <a:avLst/>
          </a:prstGeom>
        </p:spPr>
      </p:pic>
      <p:sp>
        <p:nvSpPr>
          <p:cNvPr id="39" name="Title 1"/>
          <p:cNvSpPr>
            <a:spLocks noGrp="1"/>
          </p:cNvSpPr>
          <p:nvPr>
            <p:ph type="title" hasCustomPrompt="1"/>
          </p:nvPr>
        </p:nvSpPr>
        <p:spPr>
          <a:xfrm>
            <a:off x="60706" y="74797"/>
            <a:ext cx="8567244" cy="6985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200" b="0" kern="1200" spc="0" baseline="0" dirty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Slide Title Goes Here</a:t>
            </a:r>
            <a:endParaRPr lang="en-US" dirty="0"/>
          </a:p>
        </p:txBody>
      </p:sp>
      <p:sp>
        <p:nvSpPr>
          <p:cNvPr id="36" name="Chart Placeholder 35"/>
          <p:cNvSpPr>
            <a:spLocks noGrp="1"/>
          </p:cNvSpPr>
          <p:nvPr>
            <p:ph type="chart" sz="quarter" idx="10"/>
          </p:nvPr>
        </p:nvSpPr>
        <p:spPr>
          <a:xfrm>
            <a:off x="97318" y="806979"/>
            <a:ext cx="8439461" cy="3587750"/>
          </a:xfrm>
          <a:prstGeom prst="rect">
            <a:avLst/>
          </a:prstGeom>
        </p:spPr>
        <p:txBody>
          <a:bodyPr anchor="ctr" anchorCtr="1"/>
          <a:lstStyle>
            <a:lvl1pPr>
              <a:buNone/>
              <a:defRPr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 smtClean="0"/>
              <a:t>Click icon to add chart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068" y="5040096"/>
            <a:ext cx="762000" cy="674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893822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Dem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 descr="SecCon2014Narrow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21729"/>
            <a:ext cx="9144000" cy="693271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6397" y="3566171"/>
            <a:ext cx="4684867" cy="3201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rgbClr val="FFFFFF"/>
                </a:solidFill>
                <a:latin typeface="+mj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</a:pPr>
            <a:r>
              <a:rPr lang="en-US" dirty="0" smtClean="0"/>
              <a:t>Presenter Name and Title Go Here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08698" y="2735587"/>
            <a:ext cx="4712557" cy="851959"/>
          </a:xfrm>
          <a:prstGeom prst="rect">
            <a:avLst/>
          </a:prstGeom>
        </p:spPr>
        <p:txBody>
          <a:bodyPr vert="horz" lIns="82296" tIns="45720" rIns="82296" bIns="45720" rtlCol="0" anchor="b" anchorCtr="0">
            <a:noAutofit/>
          </a:bodyPr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  <a:defRPr lang="en-US" sz="5400" b="0" kern="1200" spc="0" baseline="0" dirty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Demo Title</a:t>
            </a:r>
            <a:endParaRPr lang="en-US" dirty="0"/>
          </a:p>
        </p:txBody>
      </p:sp>
      <p:sp>
        <p:nvSpPr>
          <p:cNvPr id="31" name="Picture Placeholder 30"/>
          <p:cNvSpPr>
            <a:spLocks noGrp="1"/>
          </p:cNvSpPr>
          <p:nvPr>
            <p:ph type="pic" sz="quarter" idx="10" hasCustomPrompt="1"/>
          </p:nvPr>
        </p:nvSpPr>
        <p:spPr>
          <a:xfrm>
            <a:off x="5540393" y="1598084"/>
            <a:ext cx="2676525" cy="2407709"/>
          </a:xfrm>
          <a:prstGeom prst="rect">
            <a:avLst/>
          </a:prstGeom>
        </p:spPr>
        <p:txBody>
          <a:bodyPr anchor="ctr" anchorCtr="1"/>
          <a:lstStyle>
            <a:lvl1pPr algn="ctr">
              <a:defRPr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068" y="5040096"/>
            <a:ext cx="762000" cy="674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35501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ullet with pull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4984751" y="1176073"/>
            <a:ext cx="3759200" cy="3995208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E2F4FA"/>
              </a:gs>
              <a:gs pos="47000">
                <a:schemeClr val="bg1"/>
              </a:gs>
              <a:gs pos="100000">
                <a:srgbClr val="E2F4FA"/>
              </a:gs>
            </a:gsLst>
            <a:lin ang="2700000" scaled="1"/>
            <a:tileRect/>
          </a:gradFill>
          <a:ln>
            <a:noFill/>
          </a:ln>
          <a:effectLst>
            <a:outerShdw blurRad="1143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ltGray">
          <a:xfrm>
            <a:off x="250827" y="5459053"/>
            <a:ext cx="2568575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2119" tIns="41058" rIns="82119" bIns="41058" anchor="b">
            <a:spAutoFit/>
          </a:bodyPr>
          <a:lstStyle/>
          <a:p>
            <a:pPr algn="l" defTabSz="81433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dirty="0">
                <a:solidFill>
                  <a:srgbClr val="C0C0C0"/>
                </a:solidFill>
                <a:latin typeface="Arial"/>
                <a:ea typeface="+mn-ea"/>
                <a:cs typeface="+mn-cs"/>
              </a:rPr>
              <a:t>© 2011 Cisco and/or its affiliates. All rights reserved.</a:t>
            </a:r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ltGray">
          <a:xfrm>
            <a:off x="7986492" y="5457729"/>
            <a:ext cx="589185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dirty="0">
                <a:solidFill>
                  <a:srgbClr val="C0C0C0"/>
                </a:solidFill>
                <a:latin typeface="Arial"/>
                <a:ea typeface="+mn-ea"/>
                <a:cs typeface="+mn-cs"/>
              </a:rPr>
              <a:t>Cisco Public</a:t>
            </a:r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ltGray">
          <a:xfrm>
            <a:off x="8650757" y="5455083"/>
            <a:ext cx="259881" cy="1752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  <a:defRPr/>
            </a:pPr>
            <a:fld id="{525E04FF-722B-4E4C-B125-A604DEC6ECFF}" type="slidenum">
              <a:rPr lang="en-US" sz="600">
                <a:solidFill>
                  <a:srgbClr val="C0C0C0"/>
                </a:solidFill>
                <a:latin typeface="Arial"/>
                <a:ea typeface="+mn-ea"/>
                <a:cs typeface="+mn-cs"/>
              </a:rPr>
              <a:pPr algn="r" defTabSz="814333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dirty="0">
              <a:solidFill>
                <a:srgbClr val="C0C0C0"/>
              </a:solidFill>
              <a:latin typeface="Arial"/>
              <a:ea typeface="+mn-ea"/>
              <a:cs typeface="+mn-cs"/>
            </a:endParaRPr>
          </a:p>
        </p:txBody>
      </p:sp>
      <p:pic>
        <p:nvPicPr>
          <p:cNvPr id="11" name="Picture 15" descr="verticalbar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948240" y="1112575"/>
            <a:ext cx="84137" cy="41341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704" y="360179"/>
            <a:ext cx="8588861" cy="698500"/>
          </a:xfrm>
        </p:spPr>
        <p:txBody>
          <a:bodyPr/>
          <a:lstStyle>
            <a:lvl1pPr algn="l" defTabSz="91433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-10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39715" y="1116454"/>
            <a:ext cx="4103687" cy="4138083"/>
          </a:xfrm>
        </p:spPr>
        <p:txBody>
          <a:bodyPr/>
          <a:lstStyle>
            <a:lvl1pPr>
              <a:lnSpc>
                <a:spcPct val="95000"/>
              </a:lnSpc>
              <a:spcBef>
                <a:spcPts val="1480"/>
              </a:spcBef>
              <a:defRPr sz="2200">
                <a:solidFill>
                  <a:srgbClr val="435153"/>
                </a:solidFill>
                <a:latin typeface="+mj-lt"/>
              </a:defRPr>
            </a:lvl1pPr>
            <a:lvl2pPr>
              <a:lnSpc>
                <a:spcPct val="95000"/>
              </a:lnSpc>
              <a:spcBef>
                <a:spcPts val="600"/>
              </a:spcBef>
              <a:defRPr>
                <a:solidFill>
                  <a:srgbClr val="435153"/>
                </a:solidFill>
                <a:latin typeface="+mj-lt"/>
              </a:defRPr>
            </a:lvl2pPr>
            <a:lvl3pPr>
              <a:defRPr>
                <a:solidFill>
                  <a:srgbClr val="435153"/>
                </a:solidFill>
                <a:latin typeface="+mj-lt"/>
              </a:defRPr>
            </a:lvl3pPr>
            <a:lvl4pPr>
              <a:defRPr>
                <a:solidFill>
                  <a:srgbClr val="435153"/>
                </a:solidFill>
                <a:latin typeface="+mj-lt"/>
              </a:defRPr>
            </a:lvl4pPr>
            <a:lvl5pPr>
              <a:defRPr>
                <a:solidFill>
                  <a:srgbClr val="435153"/>
                </a:solidFill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1"/>
          </p:nvPr>
        </p:nvSpPr>
        <p:spPr>
          <a:xfrm>
            <a:off x="5221224" y="1456404"/>
            <a:ext cx="3236976" cy="651454"/>
          </a:xfrm>
        </p:spPr>
        <p:txBody>
          <a:bodyPr>
            <a:spAutoFit/>
          </a:bodyPr>
          <a:lstStyle>
            <a:lvl1pPr marL="114292" indent="-114292" algn="l" defTabSz="914338" rtl="0" eaLnBrk="1" latinLnBrk="0" hangingPunct="1">
              <a:lnSpc>
                <a:spcPct val="90000"/>
              </a:lnSpc>
              <a:spcBef>
                <a:spcPts val="0"/>
              </a:spcBef>
              <a:buNone/>
              <a:defRPr lang="en-US" sz="2000" kern="1200" dirty="0" smtClean="0">
                <a:gradFill>
                  <a:gsLst>
                    <a:gs pos="0">
                      <a:schemeClr val="tx1"/>
                    </a:gs>
                    <a:gs pos="47000">
                      <a:schemeClr val="accent2"/>
                    </a:gs>
                    <a:gs pos="100000">
                      <a:schemeClr val="accent4"/>
                    </a:gs>
                  </a:gsLst>
                  <a:lin ang="3600000" scaled="0"/>
                </a:gradFill>
                <a:latin typeface="+mj-lt"/>
                <a:ea typeface="+mn-ea"/>
                <a:cs typeface="+mn-cs"/>
              </a:defRPr>
            </a:lvl1pPr>
            <a:lvl2pPr marL="114292" indent="-114292" algn="l" defTabSz="914338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2pPr>
            <a:lvl3pPr marL="114292" indent="-114292" algn="l" defTabSz="914338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3pPr>
            <a:lvl4pPr marL="114292" indent="-114292" algn="l" defTabSz="914338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4pPr>
            <a:lvl5pPr marL="114292" indent="-114292" algn="l" defTabSz="914338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5310432" y="3946293"/>
            <a:ext cx="3236976" cy="338548"/>
          </a:xfrm>
          <a:noFill/>
        </p:spPr>
        <p:txBody>
          <a:bodyPr rtlCol="0">
            <a:spAutoFit/>
          </a:bodyPr>
          <a:lstStyle>
            <a:lvl1pPr marL="114292" marR="0" indent="-114292" algn="l" defTabSz="9143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+mj-lt"/>
                <a:ea typeface="+mn-ea"/>
                <a:cs typeface="+mn-cs"/>
              </a:defRPr>
            </a:lvl1pPr>
            <a:lvl2pPr marL="114292" indent="-114292" algn="l" defTabSz="914338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2pPr>
            <a:lvl3pPr marL="114292" indent="-114292" algn="l" defTabSz="914338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3pPr>
            <a:lvl4pPr marL="114292" indent="-114292" algn="l" defTabSz="914338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4pPr>
            <a:lvl5pPr marL="114292" indent="-114292" algn="l" defTabSz="914338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35905812"/>
      </p:ext>
    </p:extLst>
  </p:cSld>
  <p:clrMapOvr>
    <a:masterClrMapping/>
  </p:clrMapOvr>
  <p:transition xmlns:p14="http://schemas.microsoft.com/office/powerpoint/2010/main">
    <p:wipe dir="r"/>
  </p:transition>
</p:sldLayout>
</file>

<file path=ppt/slideLayouts/slideLayout4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3_Title Slide-animated gradient">
    <p:bg>
      <p:bgPr>
        <a:gradFill>
          <a:gsLst>
            <a:gs pos="0">
              <a:srgbClr val="272749"/>
            </a:gs>
            <a:gs pos="100000">
              <a:srgbClr val="32BEBD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1"/>
          <p:cNvSpPr>
            <a:spLocks noGrp="1"/>
          </p:cNvSpPr>
          <p:nvPr>
            <p:ph type="ctrTitle" hasCustomPrompt="1"/>
          </p:nvPr>
        </p:nvSpPr>
        <p:spPr>
          <a:xfrm>
            <a:off x="221394" y="2343197"/>
            <a:ext cx="8301718" cy="716367"/>
          </a:xfrm>
          <a:prstGeom prst="rect">
            <a:avLst/>
          </a:prstGeom>
        </p:spPr>
        <p:txBody>
          <a:bodyPr lIns="68589" tIns="34295" rIns="68589" bIns="34295" anchor="b" anchorCtr="0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4500" b="0" i="0" spc="0" baseline="0">
                <a:solidFill>
                  <a:schemeClr val="bg1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 smtClean="0"/>
              <a:t>Presentation Title Goes Here</a:t>
            </a:r>
            <a:endParaRPr lang="en-US" dirty="0"/>
          </a:p>
        </p:txBody>
      </p:sp>
      <p:sp>
        <p:nvSpPr>
          <p:cNvPr id="2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2425" y="3704167"/>
            <a:ext cx="8112126" cy="1045103"/>
          </a:xfrm>
          <a:prstGeom prst="rect">
            <a:avLst/>
          </a:prstGeom>
        </p:spPr>
        <p:txBody>
          <a:bodyPr lIns="91424" tIns="45712" rIns="91424" bIns="45712" anchor="b" anchorCtr="0">
            <a:noAutofit/>
          </a:bodyPr>
          <a:lstStyle>
            <a:lvl1pPr marL="0" indent="0" algn="l">
              <a:buNone/>
              <a:defRPr sz="1200" b="0" i="0" baseline="0">
                <a:solidFill>
                  <a:schemeClr val="bg1"/>
                </a:solidFill>
                <a:latin typeface="+mn-lt"/>
                <a:cs typeface="CiscoSans"/>
              </a:defRPr>
            </a:lvl1pPr>
            <a:lvl2pPr marL="3428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3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2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9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Insert Engineering Lead, PM, and Manager Names</a:t>
            </a:r>
            <a:endParaRPr lang="en-US" dirty="0"/>
          </a:p>
        </p:txBody>
      </p:sp>
      <p:sp>
        <p:nvSpPr>
          <p:cNvPr id="26" name="Text Placeholder 40"/>
          <p:cNvSpPr>
            <a:spLocks noGrp="1"/>
          </p:cNvSpPr>
          <p:nvPr>
            <p:ph type="body" sz="quarter" idx="11" hasCustomPrompt="1"/>
          </p:nvPr>
        </p:nvSpPr>
        <p:spPr>
          <a:xfrm>
            <a:off x="251847" y="5086585"/>
            <a:ext cx="8112650" cy="320146"/>
          </a:xfrm>
          <a:prstGeom prst="rect">
            <a:avLst/>
          </a:prstGeom>
        </p:spPr>
        <p:txBody>
          <a:bodyPr lIns="91424" tIns="45712" rIns="91424" bIns="45712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bg1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Date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52572" y="2913893"/>
            <a:ext cx="8302625" cy="332223"/>
          </a:xfrm>
          <a:prstGeom prst="rect">
            <a:avLst/>
          </a:prstGeom>
        </p:spPr>
        <p:txBody>
          <a:bodyPr lIns="91424" tIns="45712" rIns="91424" bIns="45712"/>
          <a:lstStyle>
            <a:lvl1pPr marL="0" indent="0">
              <a:buFont typeface="Arial" panose="020B0604020202020204" pitchFamily="34" charset="0"/>
              <a:buNone/>
              <a:defRPr sz="1800" baseline="0">
                <a:solidFill>
                  <a:schemeClr val="bg1"/>
                </a:solidFill>
                <a:latin typeface="+mj-lt"/>
              </a:defRPr>
            </a:lvl1pPr>
            <a:lvl2pPr marL="304793" indent="0">
              <a:buNone/>
              <a:defRPr/>
            </a:lvl2pPr>
            <a:lvl3pPr marL="427419" indent="0">
              <a:buNone/>
              <a:defRPr/>
            </a:lvl3pPr>
            <a:lvl4pPr marL="516715" indent="0">
              <a:buNone/>
              <a:defRPr/>
            </a:lvl4pPr>
            <a:lvl5pPr marL="601246" indent="0">
              <a:buNone/>
              <a:defRPr/>
            </a:lvl5pPr>
          </a:lstStyle>
          <a:p>
            <a:pPr lvl="0"/>
            <a:r>
              <a:rPr lang="en-GB" dirty="0" smtClean="0"/>
              <a:t>Subhead goes here</a:t>
            </a:r>
            <a:endParaRPr lang="en-GB" dirty="0"/>
          </a:p>
        </p:txBody>
      </p:sp>
      <p:grpSp>
        <p:nvGrpSpPr>
          <p:cNvPr id="28" name="Group 67"/>
          <p:cNvGrpSpPr/>
          <p:nvPr/>
        </p:nvGrpSpPr>
        <p:grpSpPr>
          <a:xfrm>
            <a:off x="285167" y="342085"/>
            <a:ext cx="862739" cy="510922"/>
            <a:chOff x="609606" y="528528"/>
            <a:chExt cx="1444732" cy="763787"/>
          </a:xfrm>
          <a:solidFill>
            <a:schemeClr val="bg1"/>
          </a:solidFill>
        </p:grpSpPr>
        <p:sp>
          <p:nvSpPr>
            <p:cNvPr id="32" name="Rectangle 31"/>
            <p:cNvSpPr>
              <a:spLocks noChangeArrowheads="1"/>
            </p:cNvSpPr>
            <p:nvPr/>
          </p:nvSpPr>
          <p:spPr bwMode="black">
            <a:xfrm>
              <a:off x="1016583" y="1035671"/>
              <a:ext cx="65914" cy="249729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45" name="Freeform 44"/>
            <p:cNvSpPr>
              <a:spLocks/>
            </p:cNvSpPr>
            <p:nvPr/>
          </p:nvSpPr>
          <p:spPr bwMode="black">
            <a:xfrm>
              <a:off x="1400565" y="1028755"/>
              <a:ext cx="190842" cy="263560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46" name="Freeform 45"/>
            <p:cNvSpPr>
              <a:spLocks/>
            </p:cNvSpPr>
            <p:nvPr/>
          </p:nvSpPr>
          <p:spPr bwMode="black">
            <a:xfrm>
              <a:off x="740666" y="1028755"/>
              <a:ext cx="190842" cy="263560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47" name="Freeform 46"/>
            <p:cNvSpPr>
              <a:spLocks noEditPoints="1"/>
            </p:cNvSpPr>
            <p:nvPr/>
          </p:nvSpPr>
          <p:spPr bwMode="black">
            <a:xfrm>
              <a:off x="1660386" y="1028755"/>
              <a:ext cx="262121" cy="263560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48" name="Freeform 47"/>
            <p:cNvSpPr>
              <a:spLocks/>
            </p:cNvSpPr>
            <p:nvPr/>
          </p:nvSpPr>
          <p:spPr bwMode="black">
            <a:xfrm>
              <a:off x="1167569" y="1028755"/>
              <a:ext cx="170915" cy="263560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49" name="Freeform 48"/>
            <p:cNvSpPr>
              <a:spLocks/>
            </p:cNvSpPr>
            <p:nvPr/>
          </p:nvSpPr>
          <p:spPr bwMode="black">
            <a:xfrm>
              <a:off x="609606" y="732922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0" name="Freeform 49"/>
            <p:cNvSpPr>
              <a:spLocks/>
            </p:cNvSpPr>
            <p:nvPr/>
          </p:nvSpPr>
          <p:spPr bwMode="black">
            <a:xfrm>
              <a:off x="783587" y="646860"/>
              <a:ext cx="62081" cy="214383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1" name="Freeform 50"/>
            <p:cNvSpPr>
              <a:spLocks/>
            </p:cNvSpPr>
            <p:nvPr/>
          </p:nvSpPr>
          <p:spPr bwMode="black">
            <a:xfrm>
              <a:off x="954502" y="528528"/>
              <a:ext cx="62080" cy="39495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2" name="Freeform 51"/>
            <p:cNvSpPr>
              <a:spLocks/>
            </p:cNvSpPr>
            <p:nvPr/>
          </p:nvSpPr>
          <p:spPr bwMode="black">
            <a:xfrm>
              <a:off x="1128481" y="646860"/>
              <a:ext cx="62081" cy="214383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3" name="Freeform 52"/>
            <p:cNvSpPr>
              <a:spLocks/>
            </p:cNvSpPr>
            <p:nvPr/>
          </p:nvSpPr>
          <p:spPr bwMode="black">
            <a:xfrm>
              <a:off x="1298630" y="732922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4" name="Freeform 53"/>
            <p:cNvSpPr>
              <a:spLocks/>
            </p:cNvSpPr>
            <p:nvPr/>
          </p:nvSpPr>
          <p:spPr bwMode="black">
            <a:xfrm>
              <a:off x="1472609" y="646860"/>
              <a:ext cx="62847" cy="214383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5" name="Freeform 54"/>
            <p:cNvSpPr>
              <a:spLocks/>
            </p:cNvSpPr>
            <p:nvPr/>
          </p:nvSpPr>
          <p:spPr bwMode="black">
            <a:xfrm>
              <a:off x="1646588" y="528528"/>
              <a:ext cx="62847" cy="39495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6" name="Freeform 55"/>
            <p:cNvSpPr>
              <a:spLocks/>
            </p:cNvSpPr>
            <p:nvPr/>
          </p:nvSpPr>
          <p:spPr bwMode="black">
            <a:xfrm>
              <a:off x="1817502" y="646864"/>
              <a:ext cx="62847" cy="214383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7" name="Freeform 56"/>
            <p:cNvSpPr>
              <a:spLocks/>
            </p:cNvSpPr>
            <p:nvPr/>
          </p:nvSpPr>
          <p:spPr bwMode="black">
            <a:xfrm>
              <a:off x="1991491" y="732927"/>
              <a:ext cx="62847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27" name="Rectangle 4"/>
          <p:cNvSpPr>
            <a:spLocks noChangeArrowheads="1"/>
          </p:cNvSpPr>
          <p:nvPr/>
        </p:nvSpPr>
        <p:spPr bwMode="ltGray">
          <a:xfrm>
            <a:off x="292048" y="5511940"/>
            <a:ext cx="3420515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 anchorCtr="0">
            <a:spAutoFit/>
          </a:bodyPr>
          <a:lstStyle/>
          <a:p>
            <a:pPr algn="l" defTabSz="610744">
              <a:lnSpc>
                <a:spcPct val="100000"/>
              </a:lnSpc>
            </a:pPr>
            <a:r>
              <a:rPr lang="en-US" sz="600" b="1" i="0" dirty="0" smtClean="0">
                <a:solidFill>
                  <a:srgbClr val="FFFFFF"/>
                </a:solidFill>
                <a:latin typeface="+mn-lt"/>
                <a:cs typeface="CiscoSans Thin"/>
              </a:rPr>
              <a:t>© 2013-2014  Cisco and/or its affiliates. All rights reserved.</a:t>
            </a:r>
            <a:endParaRPr lang="en-US" sz="600" b="1" i="0" dirty="0">
              <a:solidFill>
                <a:srgbClr val="FFFFFF"/>
              </a:solidFill>
              <a:latin typeface="+mn-lt"/>
              <a:cs typeface="CiscoSans Thin"/>
            </a:endParaRPr>
          </a:p>
        </p:txBody>
      </p:sp>
    </p:spTree>
    <p:extLst>
      <p:ext uri="{BB962C8B-B14F-4D97-AF65-F5344CB8AC3E}">
        <p14:creationId xmlns:p14="http://schemas.microsoft.com/office/powerpoint/2010/main" val="2798072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 build="p">
        <p:tmplLst>
          <p:tmpl lvl="1">
            <p:tnLst>
              <p:par>
                <p:cTn xmlns:p14="http://schemas.microsoft.com/office/powerpoint/2010/main"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xmlns:p14="http://schemas.microsoft.com/office/powerpoint/2010/main"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" grpId="0" build="p">
        <p:tmplLst>
          <p:tmpl lvl="1">
            <p:tnLst>
              <p:par>
                <p:cTn xmlns:p14="http://schemas.microsoft.com/office/powerpoint/2010/main"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9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620" y="379064"/>
            <a:ext cx="8659368" cy="812800"/>
          </a:xfrm>
          <a:prstGeom prst="rect">
            <a:avLst/>
          </a:prstGeom>
        </p:spPr>
        <p:txBody>
          <a:bodyPr lIns="68589" tIns="34295" rIns="68589" bIns="34295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685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9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9704" y="360179"/>
            <a:ext cx="8588861" cy="6985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Slide Title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172454"/>
      </p:ext>
    </p:extLst>
  </p:cSld>
  <p:clrMapOvr>
    <a:masterClrMapping/>
  </p:clrMapOvr>
  <p:transition xmlns:p14="http://schemas.microsoft.com/office/powerpoint/2010/main">
    <p:wipe dir="r"/>
  </p:transition>
</p:sldLayout>
</file>

<file path=ppt/slideLayouts/slideLayout4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-animated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Picture 59" descr="bottom bar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333375" y="5315283"/>
            <a:ext cx="8477250" cy="135760"/>
          </a:xfrm>
          <a:prstGeom prst="rect">
            <a:avLst/>
          </a:prstGeom>
        </p:spPr>
      </p:pic>
      <p:sp>
        <p:nvSpPr>
          <p:cNvPr id="47" name="Rectangle 46"/>
          <p:cNvSpPr/>
          <p:nvPr/>
        </p:nvSpPr>
        <p:spPr>
          <a:xfrm>
            <a:off x="3405354" y="4957198"/>
            <a:ext cx="599089" cy="95468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1460940" y="4957198"/>
            <a:ext cx="472965" cy="954689"/>
          </a:xfrm>
          <a:prstGeom prst="rect">
            <a:avLst/>
          </a:prstGeom>
          <a:solidFill>
            <a:srgbClr val="6DB344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4771699" y="4957198"/>
            <a:ext cx="472965" cy="954689"/>
          </a:xfrm>
          <a:prstGeom prst="rect">
            <a:avLst/>
          </a:prstGeom>
          <a:solidFill>
            <a:srgbClr val="0096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3" name="Rounded Rectangle 32"/>
          <p:cNvSpPr/>
          <p:nvPr/>
        </p:nvSpPr>
        <p:spPr>
          <a:xfrm rot="10800000" flipH="1">
            <a:off x="2856506" y="692727"/>
            <a:ext cx="656314" cy="353589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8" name="Rounded Rectangle 27"/>
          <p:cNvSpPr/>
          <p:nvPr userDrawn="1"/>
        </p:nvSpPr>
        <p:spPr>
          <a:xfrm rot="10800000" flipH="1">
            <a:off x="821966" y="3930650"/>
            <a:ext cx="656314" cy="125624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9" name="Rounded Rectangle 28"/>
          <p:cNvSpPr/>
          <p:nvPr userDrawn="1"/>
        </p:nvSpPr>
        <p:spPr>
          <a:xfrm rot="10800000" flipH="1">
            <a:off x="1332506" y="1651000"/>
            <a:ext cx="656314" cy="353589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0" name="Rounded Rectangle 29"/>
          <p:cNvSpPr/>
          <p:nvPr/>
        </p:nvSpPr>
        <p:spPr>
          <a:xfrm rot="10800000" flipH="1">
            <a:off x="5869870" y="5511801"/>
            <a:ext cx="780312" cy="2766291"/>
          </a:xfrm>
          <a:prstGeom prst="roundRect">
            <a:avLst>
              <a:gd name="adj" fmla="val 50000"/>
            </a:avLst>
          </a:prstGeom>
          <a:solidFill>
            <a:srgbClr val="1F8BAE">
              <a:alpha val="3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1" name="Rounded Rectangle 30"/>
          <p:cNvSpPr/>
          <p:nvPr/>
        </p:nvSpPr>
        <p:spPr>
          <a:xfrm rot="10800000" flipH="1">
            <a:off x="6933207" y="5511800"/>
            <a:ext cx="656314" cy="125624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9" name="Rectangle 3"/>
          <p:cNvSpPr>
            <a:spLocks noChangeArrowheads="1"/>
          </p:cNvSpPr>
          <p:nvPr/>
        </p:nvSpPr>
        <p:spPr bwMode="hidden">
          <a:xfrm>
            <a:off x="0" y="1"/>
            <a:ext cx="9144000" cy="148167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lIns="91434" tIns="45717" rIns="91434" bIns="45717"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34" name="Rounded Rectangle 33"/>
          <p:cNvSpPr/>
          <p:nvPr/>
        </p:nvSpPr>
        <p:spPr>
          <a:xfrm rot="10800000" flipH="1">
            <a:off x="2191488" y="5599542"/>
            <a:ext cx="662549" cy="527588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5" name="Rounded Rectangle 34"/>
          <p:cNvSpPr/>
          <p:nvPr/>
        </p:nvSpPr>
        <p:spPr>
          <a:xfrm rot="10800000" flipH="1">
            <a:off x="2794162" y="5557163"/>
            <a:ext cx="779356" cy="462192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2">
                  <a:shade val="30000"/>
                  <a:satMod val="115000"/>
                </a:schemeClr>
              </a:gs>
              <a:gs pos="50000">
                <a:schemeClr val="accent2">
                  <a:shade val="67500"/>
                  <a:satMod val="115000"/>
                </a:schemeClr>
              </a:gs>
              <a:gs pos="100000">
                <a:schemeClr val="accent2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6" name="Rounded Rectangle 35"/>
          <p:cNvSpPr/>
          <p:nvPr/>
        </p:nvSpPr>
        <p:spPr>
          <a:xfrm rot="10800000" flipH="1">
            <a:off x="4920835" y="854363"/>
            <a:ext cx="656314" cy="353589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7" name="Rounded Rectangle 36"/>
          <p:cNvSpPr/>
          <p:nvPr/>
        </p:nvSpPr>
        <p:spPr>
          <a:xfrm rot="10800000" flipH="1">
            <a:off x="5391889" y="1443182"/>
            <a:ext cx="656314" cy="353589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8" name="Rounded Rectangle 37"/>
          <p:cNvSpPr/>
          <p:nvPr userDrawn="1"/>
        </p:nvSpPr>
        <p:spPr>
          <a:xfrm rot="10800000" flipH="1">
            <a:off x="341314" y="5590628"/>
            <a:ext cx="780312" cy="276629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4DCAFF">
                  <a:shade val="30000"/>
                  <a:satMod val="115000"/>
                  <a:alpha val="26000"/>
                </a:srgbClr>
              </a:gs>
              <a:gs pos="50000">
                <a:srgbClr val="4DCAFF">
                  <a:shade val="67500"/>
                  <a:satMod val="115000"/>
                </a:srgbClr>
              </a:gs>
              <a:gs pos="100000">
                <a:srgbClr val="4DCAFF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9" name="Rounded Rectangle 38"/>
          <p:cNvSpPr/>
          <p:nvPr/>
        </p:nvSpPr>
        <p:spPr>
          <a:xfrm rot="10800000" flipH="1">
            <a:off x="8038251" y="6931891"/>
            <a:ext cx="780312" cy="2766291"/>
          </a:xfrm>
          <a:prstGeom prst="roundRect">
            <a:avLst>
              <a:gd name="adj" fmla="val 50000"/>
            </a:avLst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1" name="Rounded Rectangle 40"/>
          <p:cNvSpPr/>
          <p:nvPr/>
        </p:nvSpPr>
        <p:spPr>
          <a:xfrm rot="10800000" flipH="1">
            <a:off x="8162250" y="1443182"/>
            <a:ext cx="656314" cy="353589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2" name="Rounded Rectangle 41"/>
          <p:cNvSpPr/>
          <p:nvPr/>
        </p:nvSpPr>
        <p:spPr>
          <a:xfrm rot="10800000" flipH="1">
            <a:off x="3770907" y="1651000"/>
            <a:ext cx="656314" cy="353589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0" y="0"/>
            <a:ext cx="9129008" cy="53152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6383" y="3720055"/>
            <a:ext cx="8112126" cy="320146"/>
          </a:xfrm>
        </p:spPr>
        <p:txBody>
          <a:bodyPr>
            <a:normAutofit/>
          </a:bodyPr>
          <a:lstStyle>
            <a:lvl1pPr marL="0" indent="0" algn="l">
              <a:buNone/>
              <a:defRPr lang="en-US" sz="2000" kern="1200" dirty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1pPr>
            <a:lvl2pPr marL="4571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1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3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33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</a:pPr>
            <a:r>
              <a:rPr lang="en-US" dirty="0" smtClean="0"/>
              <a:t>Presenter Name and Title Go Here</a:t>
            </a:r>
            <a:endParaRPr lang="en-US" dirty="0"/>
          </a:p>
        </p:txBody>
      </p:sp>
      <p:sp>
        <p:nvSpPr>
          <p:cNvPr id="50" name="Title 1"/>
          <p:cNvSpPr>
            <a:spLocks noGrp="1"/>
          </p:cNvSpPr>
          <p:nvPr>
            <p:ph type="ctrTitle" hasCustomPrompt="1"/>
          </p:nvPr>
        </p:nvSpPr>
        <p:spPr>
          <a:xfrm>
            <a:off x="221395" y="1040192"/>
            <a:ext cx="8112125" cy="2422699"/>
          </a:xfrm>
        </p:spPr>
        <p:txBody>
          <a:bodyPr/>
          <a:lstStyle>
            <a:lvl1pPr algn="l" defTabSz="91433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6000" b="0" kern="1200" spc="-200" baseline="0" dirty="0">
                <a:gradFill flip="none" rotWithShape="1">
                  <a:gsLst>
                    <a:gs pos="0">
                      <a:srgbClr val="55E6ED"/>
                    </a:gs>
                    <a:gs pos="80000">
                      <a:srgbClr val="009249"/>
                    </a:gs>
                  </a:gsLst>
                  <a:lin ang="120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Presentation Title Goes Here</a:t>
            </a:r>
            <a:endParaRPr lang="en-US" dirty="0"/>
          </a:p>
        </p:txBody>
      </p:sp>
      <p:sp>
        <p:nvSpPr>
          <p:cNvPr id="61" name="Rectangle 60"/>
          <p:cNvSpPr/>
          <p:nvPr userDrawn="1"/>
        </p:nvSpPr>
        <p:spPr>
          <a:xfrm>
            <a:off x="1" y="5451078"/>
            <a:ext cx="9129008" cy="2639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53" name="Rectangle 4"/>
          <p:cNvSpPr>
            <a:spLocks noChangeArrowheads="1"/>
          </p:cNvSpPr>
          <p:nvPr userDrawn="1"/>
        </p:nvSpPr>
        <p:spPr bwMode="ltGray">
          <a:xfrm>
            <a:off x="251375" y="5459337"/>
            <a:ext cx="1948381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 anchorCtr="1">
            <a:spAutoFit/>
          </a:bodyPr>
          <a:lstStyle/>
          <a:p>
            <a:pPr algn="l" defTabSz="814333" fontAlgn="auto">
              <a:spcBef>
                <a:spcPts val="0"/>
              </a:spcBef>
              <a:spcAft>
                <a:spcPts val="0"/>
              </a:spcAft>
            </a:pPr>
            <a:r>
              <a:rPr lang="en-US" sz="600" dirty="0" smtClean="0">
                <a:solidFill>
                  <a:srgbClr val="C0C0C0"/>
                </a:solidFill>
                <a:latin typeface="Arial"/>
              </a:rPr>
              <a:t>© 2015 Cisco and/or its affiliates. All rights reserved.</a:t>
            </a:r>
            <a:endParaRPr lang="en-US" sz="600" dirty="0">
              <a:solidFill>
                <a:srgbClr val="C0C0C0"/>
              </a:solidFill>
              <a:latin typeface="Arial"/>
            </a:endParaRPr>
          </a:p>
        </p:txBody>
      </p:sp>
      <p:sp>
        <p:nvSpPr>
          <p:cNvPr id="54" name="Rectangle 5"/>
          <p:cNvSpPr>
            <a:spLocks noChangeArrowheads="1"/>
          </p:cNvSpPr>
          <p:nvPr userDrawn="1"/>
        </p:nvSpPr>
        <p:spPr bwMode="ltGray">
          <a:xfrm>
            <a:off x="7986466" y="5457892"/>
            <a:ext cx="589185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</a:pPr>
            <a:r>
              <a:rPr lang="en-US" sz="600" dirty="0">
                <a:solidFill>
                  <a:srgbClr val="C0C0C0"/>
                </a:solidFill>
                <a:latin typeface="Arial"/>
              </a:rPr>
              <a:t>Cisco </a:t>
            </a:r>
            <a:r>
              <a:rPr lang="en-US" sz="600" dirty="0" smtClean="0">
                <a:solidFill>
                  <a:srgbClr val="C0C0C0"/>
                </a:solidFill>
                <a:latin typeface="Arial"/>
              </a:rPr>
              <a:t>Public</a:t>
            </a:r>
            <a:endParaRPr lang="en-US" sz="600" dirty="0">
              <a:solidFill>
                <a:srgbClr val="C0C0C0"/>
              </a:solidFill>
              <a:latin typeface="Arial"/>
            </a:endParaRPr>
          </a:p>
        </p:txBody>
      </p:sp>
      <p:sp>
        <p:nvSpPr>
          <p:cNvPr id="62" name="Rectangle 7"/>
          <p:cNvSpPr>
            <a:spLocks noChangeArrowheads="1"/>
          </p:cNvSpPr>
          <p:nvPr userDrawn="1"/>
        </p:nvSpPr>
        <p:spPr bwMode="ltGray">
          <a:xfrm>
            <a:off x="8640531" y="5454472"/>
            <a:ext cx="259881" cy="1752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  <a:latin typeface="Arial"/>
              </a:rPr>
              <a:pPr algn="r" defTabSz="814333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1328409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-4.44444E-6 4.81481E-6 L -4.44444E-6 0.65879 " pathEditMode="relative" rAng="0" ptsTypes="AA">
                                      <p:cBhvr>
                                        <p:cTn id="6" dur="83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2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1.85185E-6 L 2.77778E-6 0.99305 " pathEditMode="relative" rAng="0" ptsTypes="AA">
                                      <p:cBhvr>
                                        <p:cTn id="8" dur="106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97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indefinite" accel="50000" decel="50000" fill="hold" grpId="0" nodeType="withEffect">
                                  <p:stCondLst>
                                    <p:cond delay="11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1.94444E-6 0 L 1.94444E-6 -1.0081 " pathEditMode="relative" rAng="0" ptsTypes="AA">
                                      <p:cBhvr>
                                        <p:cTn id="10" dur="164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4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repeatCount="indefinite" accel="50000" decel="50000" fill="hold" grpId="0" nodeType="withEffect">
                                  <p:stCondLst>
                                    <p:cond delay="13700"/>
                                  </p:stCondLst>
                                  <p:childTnLst>
                                    <p:animMotion origin="layout" path="M 2.77778E-6 4.81481E-6 L 2.77778E-6 -0.34561 " pathEditMode="relative" rAng="0" ptsTypes="AA">
                                      <p:cBhvr>
                                        <p:cTn id="12" dur="109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3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4.44444E-6 L -3.88889E-6 1.14467 " pathEditMode="relative" rAng="0" ptsTypes="AA">
                                      <p:cBhvr>
                                        <p:cTn id="14" dur="104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72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repeatCount="indefinite" accel="50000" decel="5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4.16667E-6 0.27476 L 4.16667E-6 -1.26019 " pathEditMode="relative" rAng="0" ptsTypes="AA">
                                      <p:cBhvr>
                                        <p:cTn id="16" dur="121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68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repeatCount="indefinite" accel="50000" decel="50000" autoRev="1" fill="hold" grpId="0" nodeType="withEffect">
                                  <p:stCondLst>
                                    <p:cond delay="36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1.94444E-6 0 L 1.94444E-6 -1.0081 " pathEditMode="relative" rAng="0" ptsTypes="AA">
                                      <p:cBhvr>
                                        <p:cTn id="18" dur="84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4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repeatCount="indefinite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77778E-6 1.85185E-6 L 2.77778E-6 0.99305 " pathEditMode="relative" rAng="0" ptsTypes="AA">
                                      <p:cBhvr>
                                        <p:cTn id="20" dur="19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97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repeatCount="indefinite" accel="50000" decel="50000" fill="hold" grpId="0" nodeType="withEffect">
                                  <p:stCondLst>
                                    <p:cond delay="6300"/>
                                  </p:stCondLst>
                                  <p:childTnLst>
                                    <p:animMotion origin="layout" path="M 2.77778E-6 1.85185E-6 L 2.77778E-6 0.99305 " pathEditMode="relative" rAng="0" ptsTypes="AA">
                                      <p:cBhvr>
                                        <p:cTn id="22" dur="82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97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repeatCount="indefinite" accel="50000" decel="50000" fill="hold" grpId="0" nodeType="withEffect">
                                  <p:stCondLst>
                                    <p:cond delay="57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-4.72222E-6 -2.15822E-6 L -4.72222E-6 -1.32223 " pathEditMode="relative" rAng="0" ptsTypes="AA">
                                      <p:cBhvr>
                                        <p:cTn id="24" dur="11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61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42" presetClass="path" presetSubtype="0" repeatCount="indefinite" accel="50000" decel="50000" fill="hold" grpId="0" nodeType="withEffect">
                                  <p:stCondLst>
                                    <p:cond delay="13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1.94444E-6 0 L 1.94444E-6 -1.0081 " pathEditMode="relative" rAng="0" ptsTypes="AA">
                                      <p:cBhvr>
                                        <p:cTn id="26" dur="7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4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42" presetClass="path" presetSubtype="0" repeatCount="indefinite" accel="50000" decel="50000" fill="hold" grpId="0" nodeType="withEffect">
                                  <p:stCondLst>
                                    <p:cond delay="5300"/>
                                  </p:stCondLst>
                                  <p:childTnLst>
                                    <p:animMotion origin="layout" path="M 2.77778E-6 1.85185E-6 L 2.77778E-6 0.99305 " pathEditMode="relative" rAng="0" ptsTypes="AA">
                                      <p:cBhvr>
                                        <p:cTn id="28" dur="151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97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42" presetClass="path" presetSubtype="0" repeatCount="indefinite" accel="50000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2.77778E-6 1.85185E-6 L 2.77778E-6 0.99305 " pathEditMode="relative" rAng="0" ptsTypes="AA">
                                      <p:cBhvr>
                                        <p:cTn id="30" dur="5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97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27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2" dur="6650" autoRev="1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60CCCC"/>
                                      </p:to>
                                    </p:animClr>
                                    <p:animClr clrSpc="rgb" dir="cw">
                                      <p:cBhvr>
                                        <p:cTn id="33" dur="6650" autoRev="1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0CCCC"/>
                                      </p:to>
                                    </p:animClr>
                                    <p:set>
                                      <p:cBhvr>
                                        <p:cTn id="34" dur="6650" autoRev="1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5" dur="6650" autoRev="1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27" presetClass="emph" presetSubtype="0" repeatCount="indefinite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7" dur="5350" autoRev="1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60CCCC"/>
                                      </p:to>
                                    </p:animClr>
                                    <p:animClr clrSpc="rgb" dir="cw">
                                      <p:cBhvr>
                                        <p:cTn id="38" dur="5350" autoRev="1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0CCCC"/>
                                      </p:to>
                                    </p:animClr>
                                    <p:set>
                                      <p:cBhvr>
                                        <p:cTn id="39" dur="5350" autoRev="1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0" dur="5350" autoRev="1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7" presetClass="emph" presetSubtype="0" repeatCount="indefinite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2" dur="6650" autoRev="1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60CCCC"/>
                                      </p:to>
                                    </p:animClr>
                                    <p:animClr clrSpc="rgb" dir="cw">
                                      <p:cBhvr>
                                        <p:cTn id="43" dur="6650" autoRev="1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0CCCC"/>
                                      </p:to>
                                    </p:animClr>
                                    <p:set>
                                      <p:cBhvr>
                                        <p:cTn id="44" dur="6650" autoRev="1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5" dur="6650" autoRev="1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46" grpId="0" animBg="1"/>
      <p:bldP spid="45" grpId="0" animBg="1"/>
      <p:bldP spid="33" grpId="0" animBg="1"/>
      <p:bldP spid="28" grpId="0" animBg="1"/>
      <p:bldP spid="29" grpId="0" animBg="1"/>
      <p:bldP spid="30" grpId="0" animBg="1"/>
      <p:bldP spid="31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1" grpId="0" animBg="1"/>
      <p:bldP spid="42" grpId="0" animBg="1"/>
    </p:bldLst>
  </p:timing>
</p:sldLayout>
</file>

<file path=ppt/slideLayouts/slideLayout4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-animated bar_stat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Picture 57" descr="bottom bar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333375" y="5315283"/>
            <a:ext cx="8477250" cy="135760"/>
          </a:xfrm>
          <a:prstGeom prst="rect">
            <a:avLst/>
          </a:prstGeom>
        </p:spPr>
      </p:pic>
      <p:sp>
        <p:nvSpPr>
          <p:cNvPr id="47" name="Rectangle 46"/>
          <p:cNvSpPr/>
          <p:nvPr/>
        </p:nvSpPr>
        <p:spPr>
          <a:xfrm>
            <a:off x="3405354" y="4635502"/>
            <a:ext cx="599089" cy="95468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1460940" y="4699002"/>
            <a:ext cx="472965" cy="954689"/>
          </a:xfrm>
          <a:prstGeom prst="rect">
            <a:avLst/>
          </a:prstGeom>
          <a:solidFill>
            <a:srgbClr val="6DB344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4771699" y="4635502"/>
            <a:ext cx="472965" cy="954689"/>
          </a:xfrm>
          <a:prstGeom prst="rect">
            <a:avLst/>
          </a:prstGeom>
          <a:solidFill>
            <a:srgbClr val="0096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3" name="Rounded Rectangle 32"/>
          <p:cNvSpPr/>
          <p:nvPr/>
        </p:nvSpPr>
        <p:spPr>
          <a:xfrm rot="10800000" flipH="1">
            <a:off x="2856506" y="692727"/>
            <a:ext cx="656314" cy="353589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8" name="Rounded Rectangle 27"/>
          <p:cNvSpPr/>
          <p:nvPr userDrawn="1"/>
        </p:nvSpPr>
        <p:spPr>
          <a:xfrm rot="10800000" flipH="1">
            <a:off x="821966" y="3930650"/>
            <a:ext cx="656314" cy="125624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9" name="Rounded Rectangle 28"/>
          <p:cNvSpPr/>
          <p:nvPr userDrawn="1"/>
        </p:nvSpPr>
        <p:spPr>
          <a:xfrm rot="10800000" flipH="1">
            <a:off x="1332506" y="1651000"/>
            <a:ext cx="656314" cy="353589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9" name="Rectangle 3"/>
          <p:cNvSpPr>
            <a:spLocks noChangeArrowheads="1"/>
          </p:cNvSpPr>
          <p:nvPr/>
        </p:nvSpPr>
        <p:spPr bwMode="hidden">
          <a:xfrm>
            <a:off x="0" y="1"/>
            <a:ext cx="9144000" cy="148167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lIns="91434" tIns="45717" rIns="91434" bIns="45717"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36" name="Rounded Rectangle 35"/>
          <p:cNvSpPr/>
          <p:nvPr/>
        </p:nvSpPr>
        <p:spPr>
          <a:xfrm rot="10800000" flipH="1">
            <a:off x="4920835" y="854363"/>
            <a:ext cx="656314" cy="353589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7" name="Rounded Rectangle 36"/>
          <p:cNvSpPr/>
          <p:nvPr/>
        </p:nvSpPr>
        <p:spPr>
          <a:xfrm rot="10800000" flipH="1">
            <a:off x="5391889" y="1443182"/>
            <a:ext cx="656314" cy="353589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1" name="Rounded Rectangle 40"/>
          <p:cNvSpPr/>
          <p:nvPr/>
        </p:nvSpPr>
        <p:spPr>
          <a:xfrm rot="10800000" flipH="1">
            <a:off x="8162250" y="1443182"/>
            <a:ext cx="656314" cy="353589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2" name="Rounded Rectangle 41"/>
          <p:cNvSpPr/>
          <p:nvPr/>
        </p:nvSpPr>
        <p:spPr>
          <a:xfrm rot="10800000" flipH="1">
            <a:off x="3770907" y="1651000"/>
            <a:ext cx="656314" cy="353589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14992" y="0"/>
            <a:ext cx="9129008" cy="53152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53" name="Rectangle 4"/>
          <p:cNvSpPr>
            <a:spLocks noChangeArrowheads="1"/>
          </p:cNvSpPr>
          <p:nvPr/>
        </p:nvSpPr>
        <p:spPr bwMode="ltGray">
          <a:xfrm>
            <a:off x="251374" y="5459337"/>
            <a:ext cx="1948381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 anchorCtr="1">
            <a:spAutoFit/>
          </a:bodyPr>
          <a:lstStyle/>
          <a:p>
            <a:pPr algn="l" defTabSz="814333" fontAlgn="auto">
              <a:spcBef>
                <a:spcPts val="0"/>
              </a:spcBef>
              <a:spcAft>
                <a:spcPts val="0"/>
              </a:spcAft>
            </a:pPr>
            <a:r>
              <a:rPr lang="en-US" sz="600" dirty="0" smtClean="0">
                <a:solidFill>
                  <a:srgbClr val="C0C0C0"/>
                </a:solidFill>
                <a:latin typeface="Arial"/>
              </a:rPr>
              <a:t>© 2010 Cisco and/or its affiliates. All rights reserved.</a:t>
            </a:r>
            <a:endParaRPr lang="en-US" sz="600" dirty="0">
              <a:solidFill>
                <a:srgbClr val="C0C0C0"/>
              </a:solidFill>
              <a:latin typeface="Arial"/>
            </a:endParaRPr>
          </a:p>
        </p:txBody>
      </p:sp>
      <p:sp>
        <p:nvSpPr>
          <p:cNvPr id="54" name="Rectangle 5"/>
          <p:cNvSpPr>
            <a:spLocks noChangeArrowheads="1"/>
          </p:cNvSpPr>
          <p:nvPr/>
        </p:nvSpPr>
        <p:spPr bwMode="ltGray">
          <a:xfrm>
            <a:off x="7789672" y="5457892"/>
            <a:ext cx="785979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</a:pPr>
            <a:r>
              <a:rPr lang="en-US" sz="600" dirty="0">
                <a:solidFill>
                  <a:srgbClr val="C0C0C0"/>
                </a:solidFill>
                <a:latin typeface="Arial"/>
              </a:rPr>
              <a:t>Cisco Confidential</a:t>
            </a:r>
          </a:p>
        </p:txBody>
      </p:sp>
      <p:sp>
        <p:nvSpPr>
          <p:cNvPr id="55" name="Rectangle 7"/>
          <p:cNvSpPr>
            <a:spLocks noChangeArrowheads="1"/>
          </p:cNvSpPr>
          <p:nvPr/>
        </p:nvSpPr>
        <p:spPr bwMode="ltGray">
          <a:xfrm>
            <a:off x="8650075" y="5454472"/>
            <a:ext cx="259881" cy="1752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  <a:latin typeface="Arial"/>
              </a:rPr>
              <a:pPr algn="r" defTabSz="814333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  <a:latin typeface="Arial"/>
            </a:endParaRPr>
          </a:p>
        </p:txBody>
      </p:sp>
      <p:sp>
        <p:nvSpPr>
          <p:cNvPr id="102" name="Rectangle 4"/>
          <p:cNvSpPr>
            <a:spLocks noChangeArrowheads="1"/>
          </p:cNvSpPr>
          <p:nvPr/>
        </p:nvSpPr>
        <p:spPr bwMode="ltGray">
          <a:xfrm>
            <a:off x="251374" y="5459337"/>
            <a:ext cx="1948381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 anchorCtr="1">
            <a:spAutoFit/>
          </a:bodyPr>
          <a:lstStyle/>
          <a:p>
            <a:pPr algn="l" defTabSz="814333" fontAlgn="auto">
              <a:spcBef>
                <a:spcPts val="0"/>
              </a:spcBef>
              <a:spcAft>
                <a:spcPts val="0"/>
              </a:spcAft>
            </a:pPr>
            <a:r>
              <a:rPr lang="en-US" sz="600" dirty="0" smtClean="0">
                <a:solidFill>
                  <a:srgbClr val="C0C0C0"/>
                </a:solidFill>
                <a:latin typeface="Arial"/>
              </a:rPr>
              <a:t>© 2010 Cisco and/or its affiliates. All rights reserved.</a:t>
            </a:r>
            <a:endParaRPr lang="en-US" sz="600" dirty="0">
              <a:solidFill>
                <a:srgbClr val="C0C0C0"/>
              </a:solidFill>
              <a:latin typeface="Arial"/>
            </a:endParaRPr>
          </a:p>
        </p:txBody>
      </p:sp>
      <p:sp>
        <p:nvSpPr>
          <p:cNvPr id="103" name="Rectangle 5"/>
          <p:cNvSpPr>
            <a:spLocks noChangeArrowheads="1"/>
          </p:cNvSpPr>
          <p:nvPr/>
        </p:nvSpPr>
        <p:spPr bwMode="ltGray">
          <a:xfrm>
            <a:off x="7789672" y="5457892"/>
            <a:ext cx="785979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</a:pPr>
            <a:r>
              <a:rPr lang="en-US" sz="600" dirty="0">
                <a:solidFill>
                  <a:srgbClr val="C0C0C0"/>
                </a:solidFill>
                <a:latin typeface="Arial"/>
              </a:rPr>
              <a:t>Cisco Confidential</a:t>
            </a:r>
          </a:p>
        </p:txBody>
      </p:sp>
      <p:sp>
        <p:nvSpPr>
          <p:cNvPr id="104" name="Rectangle 7"/>
          <p:cNvSpPr>
            <a:spLocks noChangeArrowheads="1"/>
          </p:cNvSpPr>
          <p:nvPr/>
        </p:nvSpPr>
        <p:spPr bwMode="ltGray">
          <a:xfrm>
            <a:off x="8650075" y="5454472"/>
            <a:ext cx="259881" cy="1752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  <a:latin typeface="Arial"/>
              </a:rPr>
              <a:pPr algn="r" defTabSz="814333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  <a:latin typeface="Arial"/>
            </a:endParaRPr>
          </a:p>
        </p:txBody>
      </p:sp>
      <p:sp>
        <p:nvSpPr>
          <p:cNvPr id="4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6383" y="3720055"/>
            <a:ext cx="8112126" cy="320146"/>
          </a:xfrm>
        </p:spPr>
        <p:txBody>
          <a:bodyPr>
            <a:normAutofit/>
          </a:bodyPr>
          <a:lstStyle>
            <a:lvl1pPr marL="0" indent="0" algn="l">
              <a:buNone/>
              <a:defRPr lang="en-US" sz="2000" kern="1200" dirty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1pPr>
            <a:lvl2pPr marL="4571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1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3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33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</a:pPr>
            <a:r>
              <a:rPr lang="en-US" dirty="0" smtClean="0"/>
              <a:t>Presenter Name and Title Go Here</a:t>
            </a:r>
            <a:endParaRPr lang="en-US" dirty="0"/>
          </a:p>
        </p:txBody>
      </p:sp>
      <p:sp>
        <p:nvSpPr>
          <p:cNvPr id="50" name="Title 1"/>
          <p:cNvSpPr>
            <a:spLocks noGrp="1"/>
          </p:cNvSpPr>
          <p:nvPr>
            <p:ph type="ctrTitle" hasCustomPrompt="1"/>
          </p:nvPr>
        </p:nvSpPr>
        <p:spPr>
          <a:xfrm>
            <a:off x="221395" y="1040192"/>
            <a:ext cx="8112125" cy="2422699"/>
          </a:xfrm>
        </p:spPr>
        <p:txBody>
          <a:bodyPr/>
          <a:lstStyle>
            <a:lvl1pPr algn="l" defTabSz="91433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6000" b="0" kern="1200" spc="-200" baseline="0" dirty="0">
                <a:gradFill flip="none" rotWithShape="1">
                  <a:gsLst>
                    <a:gs pos="0">
                      <a:srgbClr val="55E6ED"/>
                    </a:gs>
                    <a:gs pos="80000">
                      <a:srgbClr val="009249"/>
                    </a:gs>
                  </a:gsLst>
                  <a:lin ang="120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Presentation Title Goes Here</a:t>
            </a:r>
            <a:endParaRPr lang="en-US" dirty="0"/>
          </a:p>
        </p:txBody>
      </p:sp>
      <p:sp>
        <p:nvSpPr>
          <p:cNvPr id="110" name="Rectangle 4"/>
          <p:cNvSpPr>
            <a:spLocks noChangeArrowheads="1"/>
          </p:cNvSpPr>
          <p:nvPr/>
        </p:nvSpPr>
        <p:spPr bwMode="ltGray">
          <a:xfrm>
            <a:off x="251374" y="5459337"/>
            <a:ext cx="1948381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 anchorCtr="1">
            <a:spAutoFit/>
          </a:bodyPr>
          <a:lstStyle/>
          <a:p>
            <a:pPr algn="l" defTabSz="814333" fontAlgn="auto">
              <a:spcBef>
                <a:spcPts val="0"/>
              </a:spcBef>
              <a:spcAft>
                <a:spcPts val="0"/>
              </a:spcAft>
            </a:pPr>
            <a:r>
              <a:rPr lang="en-US" sz="600" dirty="0" smtClean="0">
                <a:solidFill>
                  <a:srgbClr val="C0C0C0"/>
                </a:solidFill>
                <a:latin typeface="Arial"/>
              </a:rPr>
              <a:t>© 2010 Cisco and/or its affiliates. All rights reserved.</a:t>
            </a:r>
            <a:endParaRPr lang="en-US" sz="600" dirty="0">
              <a:solidFill>
                <a:srgbClr val="C0C0C0"/>
              </a:solidFill>
              <a:latin typeface="Arial"/>
            </a:endParaRPr>
          </a:p>
        </p:txBody>
      </p:sp>
      <p:sp>
        <p:nvSpPr>
          <p:cNvPr id="111" name="Rectangle 5"/>
          <p:cNvSpPr>
            <a:spLocks noChangeArrowheads="1"/>
          </p:cNvSpPr>
          <p:nvPr/>
        </p:nvSpPr>
        <p:spPr bwMode="ltGray">
          <a:xfrm>
            <a:off x="7789672" y="5457892"/>
            <a:ext cx="785979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</a:pPr>
            <a:r>
              <a:rPr lang="en-US" sz="600" dirty="0">
                <a:solidFill>
                  <a:srgbClr val="C0C0C0"/>
                </a:solidFill>
                <a:latin typeface="Arial"/>
              </a:rPr>
              <a:t>Cisco Confidential</a:t>
            </a:r>
          </a:p>
        </p:txBody>
      </p:sp>
      <p:sp>
        <p:nvSpPr>
          <p:cNvPr id="112" name="Rectangle 7"/>
          <p:cNvSpPr>
            <a:spLocks noChangeArrowheads="1"/>
          </p:cNvSpPr>
          <p:nvPr/>
        </p:nvSpPr>
        <p:spPr bwMode="ltGray">
          <a:xfrm>
            <a:off x="8650075" y="5454472"/>
            <a:ext cx="259881" cy="1752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  <a:latin typeface="Arial"/>
              </a:rPr>
              <a:pPr algn="r" defTabSz="814333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  <a:latin typeface="Arial"/>
            </a:endParaRPr>
          </a:p>
        </p:txBody>
      </p:sp>
      <p:sp>
        <p:nvSpPr>
          <p:cNvPr id="57" name="Rectangle 56"/>
          <p:cNvSpPr/>
          <p:nvPr userDrawn="1"/>
        </p:nvSpPr>
        <p:spPr>
          <a:xfrm>
            <a:off x="1" y="5451078"/>
            <a:ext cx="9129008" cy="2639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59" name="Rectangle 5"/>
          <p:cNvSpPr>
            <a:spLocks noChangeArrowheads="1"/>
          </p:cNvSpPr>
          <p:nvPr userDrawn="1"/>
        </p:nvSpPr>
        <p:spPr bwMode="ltGray">
          <a:xfrm>
            <a:off x="7986466" y="5457892"/>
            <a:ext cx="589185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</a:pPr>
            <a:r>
              <a:rPr lang="en-US" sz="600" dirty="0">
                <a:solidFill>
                  <a:srgbClr val="C0C0C0"/>
                </a:solidFill>
                <a:latin typeface="Arial"/>
              </a:rPr>
              <a:t>Cisco </a:t>
            </a:r>
            <a:r>
              <a:rPr lang="en-US" sz="600" dirty="0" smtClean="0">
                <a:solidFill>
                  <a:srgbClr val="C0C0C0"/>
                </a:solidFill>
                <a:latin typeface="Arial"/>
              </a:rPr>
              <a:t>Public</a:t>
            </a:r>
            <a:endParaRPr lang="en-US" sz="600" dirty="0">
              <a:solidFill>
                <a:srgbClr val="C0C0C0"/>
              </a:solidFill>
              <a:latin typeface="Arial"/>
            </a:endParaRPr>
          </a:p>
        </p:txBody>
      </p:sp>
      <p:sp>
        <p:nvSpPr>
          <p:cNvPr id="56" name="Rectangle 4"/>
          <p:cNvSpPr>
            <a:spLocks noChangeArrowheads="1"/>
          </p:cNvSpPr>
          <p:nvPr userDrawn="1"/>
        </p:nvSpPr>
        <p:spPr bwMode="ltGray">
          <a:xfrm>
            <a:off x="251375" y="5459337"/>
            <a:ext cx="3420515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9" tIns="41058" rIns="82119" bIns="41058" anchor="b" anchorCtr="0">
            <a:spAutoFit/>
          </a:bodyPr>
          <a:lstStyle/>
          <a:p>
            <a:pPr algn="l" defTabSz="814333" fontAlgn="auto">
              <a:spcBef>
                <a:spcPts val="0"/>
              </a:spcBef>
              <a:spcAft>
                <a:spcPts val="0"/>
              </a:spcAft>
            </a:pPr>
            <a:r>
              <a:rPr lang="en-US" sz="600" dirty="0" smtClean="0">
                <a:solidFill>
                  <a:srgbClr val="C0C0C0"/>
                </a:solidFill>
                <a:latin typeface="Arial"/>
              </a:rPr>
              <a:t>© 2015 Cisco and/or its affiliates. All rights reserved.</a:t>
            </a:r>
            <a:endParaRPr lang="en-US" sz="600" dirty="0">
              <a:solidFill>
                <a:srgbClr val="C0C0C0"/>
              </a:solidFill>
              <a:latin typeface="Arial"/>
            </a:endParaRPr>
          </a:p>
        </p:txBody>
      </p:sp>
      <p:sp>
        <p:nvSpPr>
          <p:cNvPr id="52" name="Rectangle 7"/>
          <p:cNvSpPr>
            <a:spLocks noChangeArrowheads="1"/>
          </p:cNvSpPr>
          <p:nvPr userDrawn="1"/>
        </p:nvSpPr>
        <p:spPr bwMode="ltGray">
          <a:xfrm>
            <a:off x="8640531" y="5454472"/>
            <a:ext cx="259881" cy="1752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  <a:latin typeface="Arial"/>
              </a:rPr>
              <a:pPr algn="r" defTabSz="814333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7794412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solid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2" descr="C:\Documents and Settings\contractor\Desktop\Blue_Green_Gradient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</p:spPr>
      </p:pic>
      <p:sp>
        <p:nvSpPr>
          <p:cNvPr id="29" name="Rounded Rectangle 28"/>
          <p:cNvSpPr/>
          <p:nvPr/>
        </p:nvSpPr>
        <p:spPr>
          <a:xfrm>
            <a:off x="1823499" y="-2975493"/>
            <a:ext cx="1729740" cy="1167847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  <a:alpha val="18000"/>
                </a:scheme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0" y="-531433"/>
            <a:ext cx="1729740" cy="679035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  <a:alpha val="18000"/>
                </a:scheme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1" name="Rounded Rectangle 30"/>
          <p:cNvSpPr/>
          <p:nvPr/>
        </p:nvSpPr>
        <p:spPr>
          <a:xfrm rot="10800000">
            <a:off x="1013792" y="3540504"/>
            <a:ext cx="1729740" cy="679035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2" name="Rounded Rectangle 31"/>
          <p:cNvSpPr/>
          <p:nvPr userDrawn="1"/>
        </p:nvSpPr>
        <p:spPr>
          <a:xfrm>
            <a:off x="6585484" y="-2427732"/>
            <a:ext cx="1729740" cy="679035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>
                  <a:lumMod val="75000"/>
                  <a:alpha val="28000"/>
                </a:schemeClr>
              </a:gs>
              <a:gs pos="100000">
                <a:schemeClr val="accent4">
                  <a:lumMod val="75000"/>
                  <a:alpha val="29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3" name="Rounded Rectangle 32"/>
          <p:cNvSpPr/>
          <p:nvPr userDrawn="1"/>
        </p:nvSpPr>
        <p:spPr>
          <a:xfrm>
            <a:off x="8105452" y="4749329"/>
            <a:ext cx="1729740" cy="679035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>
                  <a:lumMod val="75000"/>
                  <a:alpha val="28000"/>
                </a:schemeClr>
              </a:gs>
              <a:gs pos="100000">
                <a:schemeClr val="accent4">
                  <a:lumMod val="75000"/>
                  <a:alpha val="29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4" name="Rounded Rectangle 33"/>
          <p:cNvSpPr/>
          <p:nvPr/>
        </p:nvSpPr>
        <p:spPr>
          <a:xfrm rot="10800000">
            <a:off x="3036073" y="1263477"/>
            <a:ext cx="1729740" cy="679035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21395" y="1030575"/>
            <a:ext cx="8112125" cy="2432316"/>
          </a:xfrm>
        </p:spPr>
        <p:txBody>
          <a:bodyPr/>
          <a:lstStyle>
            <a:lvl1pPr>
              <a:lnSpc>
                <a:spcPct val="90000"/>
              </a:lnSpc>
              <a:defRPr sz="6000" b="0" spc="-2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Presentation Title Goes Here</a:t>
            </a:r>
            <a:endParaRPr lang="en-US" dirty="0"/>
          </a:p>
        </p:txBody>
      </p:sp>
      <p:grpSp>
        <p:nvGrpSpPr>
          <p:cNvPr id="4" name="Group 38"/>
          <p:cNvGrpSpPr/>
          <p:nvPr/>
        </p:nvGrpSpPr>
        <p:grpSpPr>
          <a:xfrm>
            <a:off x="341314" y="259293"/>
            <a:ext cx="829170" cy="365298"/>
            <a:chOff x="609600" y="528537"/>
            <a:chExt cx="1444734" cy="763789"/>
          </a:xfrm>
          <a:solidFill>
            <a:schemeClr val="bg1"/>
          </a:solidFill>
        </p:grpSpPr>
        <p:sp>
          <p:nvSpPr>
            <p:cNvPr id="64" name="Rectangle 63"/>
            <p:cNvSpPr>
              <a:spLocks noChangeArrowheads="1"/>
            </p:cNvSpPr>
            <p:nvPr/>
          </p:nvSpPr>
          <p:spPr bwMode="black">
            <a:xfrm>
              <a:off x="1016578" y="1035681"/>
              <a:ext cx="65914" cy="24973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65" name="Freeform 64"/>
            <p:cNvSpPr>
              <a:spLocks/>
            </p:cNvSpPr>
            <p:nvPr/>
          </p:nvSpPr>
          <p:spPr bwMode="black">
            <a:xfrm>
              <a:off x="1400563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66" name="Freeform 65"/>
            <p:cNvSpPr>
              <a:spLocks/>
            </p:cNvSpPr>
            <p:nvPr/>
          </p:nvSpPr>
          <p:spPr bwMode="black">
            <a:xfrm>
              <a:off x="740661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67" name="Freeform 66"/>
            <p:cNvSpPr>
              <a:spLocks noEditPoints="1"/>
            </p:cNvSpPr>
            <p:nvPr/>
          </p:nvSpPr>
          <p:spPr bwMode="black">
            <a:xfrm>
              <a:off x="1660385" y="1028765"/>
              <a:ext cx="262122" cy="263561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68" name="Freeform 67"/>
            <p:cNvSpPr>
              <a:spLocks/>
            </p:cNvSpPr>
            <p:nvPr/>
          </p:nvSpPr>
          <p:spPr bwMode="black">
            <a:xfrm>
              <a:off x="1167566" y="1028765"/>
              <a:ext cx="170916" cy="263561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69" name="Freeform 68"/>
            <p:cNvSpPr>
              <a:spLocks/>
            </p:cNvSpPr>
            <p:nvPr/>
          </p:nvSpPr>
          <p:spPr bwMode="black">
            <a:xfrm>
              <a:off x="609600" y="732931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70" name="Freeform 69"/>
            <p:cNvSpPr>
              <a:spLocks/>
            </p:cNvSpPr>
            <p:nvPr/>
          </p:nvSpPr>
          <p:spPr bwMode="black">
            <a:xfrm>
              <a:off x="783581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71" name="Freeform 70"/>
            <p:cNvSpPr>
              <a:spLocks/>
            </p:cNvSpPr>
            <p:nvPr/>
          </p:nvSpPr>
          <p:spPr bwMode="black">
            <a:xfrm>
              <a:off x="954497" y="528537"/>
              <a:ext cx="62081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72" name="Freeform 71"/>
            <p:cNvSpPr>
              <a:spLocks/>
            </p:cNvSpPr>
            <p:nvPr/>
          </p:nvSpPr>
          <p:spPr bwMode="black">
            <a:xfrm>
              <a:off x="1128478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73" name="Freeform 72"/>
            <p:cNvSpPr>
              <a:spLocks/>
            </p:cNvSpPr>
            <p:nvPr/>
          </p:nvSpPr>
          <p:spPr bwMode="black">
            <a:xfrm>
              <a:off x="1298627" y="732931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74" name="Freeform 73"/>
            <p:cNvSpPr>
              <a:spLocks/>
            </p:cNvSpPr>
            <p:nvPr/>
          </p:nvSpPr>
          <p:spPr bwMode="black">
            <a:xfrm>
              <a:off x="1472608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75" name="Freeform 74"/>
            <p:cNvSpPr>
              <a:spLocks/>
            </p:cNvSpPr>
            <p:nvPr/>
          </p:nvSpPr>
          <p:spPr bwMode="black">
            <a:xfrm>
              <a:off x="1646590" y="528537"/>
              <a:ext cx="62848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76" name="Freeform 75"/>
            <p:cNvSpPr>
              <a:spLocks/>
            </p:cNvSpPr>
            <p:nvPr/>
          </p:nvSpPr>
          <p:spPr bwMode="black">
            <a:xfrm>
              <a:off x="1817505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77" name="Freeform 76"/>
            <p:cNvSpPr>
              <a:spLocks/>
            </p:cNvSpPr>
            <p:nvPr/>
          </p:nvSpPr>
          <p:spPr bwMode="black">
            <a:xfrm>
              <a:off x="1991486" y="732931"/>
              <a:ext cx="62848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</p:grp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6383" y="3720058"/>
            <a:ext cx="8112126" cy="320146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 marL="4571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1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3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Presenter Name and Title Go Here</a:t>
            </a:r>
            <a:endParaRPr lang="en-US" dirty="0"/>
          </a:p>
        </p:txBody>
      </p:sp>
      <p:sp>
        <p:nvSpPr>
          <p:cNvPr id="58" name="Rectangle 5"/>
          <p:cNvSpPr>
            <a:spLocks noChangeArrowheads="1"/>
          </p:cNvSpPr>
          <p:nvPr/>
        </p:nvSpPr>
        <p:spPr bwMode="ltGray">
          <a:xfrm>
            <a:off x="7789672" y="5457892"/>
            <a:ext cx="785979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</a:pPr>
            <a:r>
              <a:rPr lang="en-US" sz="600" dirty="0">
                <a:solidFill>
                  <a:srgbClr val="FFFFFF"/>
                </a:solidFill>
                <a:latin typeface="Arial"/>
              </a:rPr>
              <a:t>Cisco Confidential</a:t>
            </a:r>
          </a:p>
        </p:txBody>
      </p:sp>
      <p:sp>
        <p:nvSpPr>
          <p:cNvPr id="36" name="Rectangle 4"/>
          <p:cNvSpPr>
            <a:spLocks noChangeArrowheads="1"/>
          </p:cNvSpPr>
          <p:nvPr userDrawn="1"/>
        </p:nvSpPr>
        <p:spPr bwMode="ltGray">
          <a:xfrm>
            <a:off x="251375" y="5459337"/>
            <a:ext cx="3420515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9" tIns="41058" rIns="82119" bIns="41058" anchor="b" anchorCtr="0">
            <a:spAutoFit/>
          </a:bodyPr>
          <a:lstStyle/>
          <a:p>
            <a:pPr algn="l" defTabSz="814333" fontAlgn="auto">
              <a:spcBef>
                <a:spcPts val="0"/>
              </a:spcBef>
              <a:spcAft>
                <a:spcPts val="0"/>
              </a:spcAft>
            </a:pPr>
            <a:r>
              <a:rPr lang="en-US" sz="600" dirty="0" smtClean="0">
                <a:solidFill>
                  <a:srgbClr val="FFFFFF"/>
                </a:solidFill>
                <a:latin typeface="Arial"/>
              </a:rPr>
              <a:t>© 2011 Cisco and/or its affiliates. All rights reserved.</a:t>
            </a:r>
            <a:endParaRPr lang="en-US" sz="6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7" name="Rectangle 7"/>
          <p:cNvSpPr>
            <a:spLocks noChangeArrowheads="1"/>
          </p:cNvSpPr>
          <p:nvPr userDrawn="1"/>
        </p:nvSpPr>
        <p:spPr bwMode="ltGray">
          <a:xfrm>
            <a:off x="8640531" y="5454472"/>
            <a:ext cx="259881" cy="1752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</a:pPr>
            <a:fld id="{DFCF27A5-1A5B-48D3-A060-2758FFBB1ADD}" type="slidenum">
              <a:rPr lang="en-US" sz="600">
                <a:solidFill>
                  <a:srgbClr val="FFFFFF"/>
                </a:solidFill>
                <a:latin typeface="Arial"/>
              </a:rPr>
              <a:pPr algn="r" defTabSz="814333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sz="600" dirty="0">
              <a:solidFill>
                <a:srgbClr val="FFFFFF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105315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repeatCount="indefinite" accel="50000" decel="50000" autoRev="1" fill="remove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2.77778E-6 -2.22045E-16 L -2.77778E-6 -1.425 " pathEditMode="fixed" rAng="0" ptsTypes="AA">
                                      <p:cBhvr>
                                        <p:cTn id="6" dur="4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1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-2.96296E-6 L 3.05556E-6 0.88611 " pathEditMode="fixed" rAng="0" ptsTypes="AA">
                                      <p:cBhvr>
                                        <p:cTn id="8" dur="4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4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4" presetClass="path" presetSubtype="0" repeatCount="indefinite" accel="50000" decel="50000" autoRev="1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animMotion origin="layout" path="M -2.5E-6 3.7037E-6 L -2.5E-6 -1.33195 " pathEditMode="fixed" rAng="0" ptsTypes="AA">
                                      <p:cBhvr>
                                        <p:cTn id="10" dur="4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66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4" presetClass="path" presetSubtype="0" repeatCount="indefinite" accel="50000" decel="50000" autoRev="1" fill="hold" grpId="0" nodeType="withEffect">
                                  <p:stCondLst>
                                    <p:cond delay="3600"/>
                                  </p:stCondLst>
                                  <p:childTnLst>
                                    <p:animMotion origin="layout" path="M -1.94444E-6 4.07407E-6 L -1.94444E-6 -1.42084 " pathEditMode="fixed" rAng="0" ptsTypes="AA">
                                      <p:cBhvr>
                                        <p:cTn id="12" dur="4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1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ccel="50000" decel="50000" autoRev="1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1.94444E-6 4.07407E-6 L 1.94444E-6 0.81944 " pathEditMode="fixed" rAng="0" ptsTypes="AA">
                                      <p:cBhvr>
                                        <p:cTn id="14" dur="4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1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repeatCount="indefinite" accel="50000" decel="50000" autoRev="1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animMotion origin="layout" path="M -3.61111E-6 2.59259E-6 L -3.61111E-6 1.19028 " pathEditMode="fixed" rAng="0" ptsTypes="AA">
                                      <p:cBhvr>
                                        <p:cTn id="16" dur="4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</p:bldLst>
  </p:timing>
</p:sldLayout>
</file>

<file path=ppt/slideLayouts/slideLayout4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 solid gradient_stat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2" descr="C:\Documents and Settings\contractor\Desktop\Blue_Green_Gradient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</p:spPr>
      </p:pic>
      <p:sp>
        <p:nvSpPr>
          <p:cNvPr id="37" name="Rounded Rectangle 36"/>
          <p:cNvSpPr/>
          <p:nvPr userDrawn="1"/>
        </p:nvSpPr>
        <p:spPr>
          <a:xfrm>
            <a:off x="1823499" y="2757453"/>
            <a:ext cx="1729740" cy="1167847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  <a:alpha val="18000"/>
                </a:scheme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8" name="Rounded Rectangle 37"/>
          <p:cNvSpPr/>
          <p:nvPr userDrawn="1"/>
        </p:nvSpPr>
        <p:spPr>
          <a:xfrm>
            <a:off x="0" y="1030574"/>
            <a:ext cx="1729740" cy="679035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  <a:alpha val="18000"/>
                </a:scheme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9" name="Rounded Rectangle 38"/>
          <p:cNvSpPr/>
          <p:nvPr userDrawn="1"/>
        </p:nvSpPr>
        <p:spPr>
          <a:xfrm rot="10800000">
            <a:off x="1013792" y="3540504"/>
            <a:ext cx="1729740" cy="679035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0" name="Rounded Rectangle 39"/>
          <p:cNvSpPr/>
          <p:nvPr userDrawn="1"/>
        </p:nvSpPr>
        <p:spPr>
          <a:xfrm>
            <a:off x="6585484" y="-1713357"/>
            <a:ext cx="1729740" cy="679035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>
                  <a:lumMod val="75000"/>
                  <a:alpha val="28000"/>
                </a:schemeClr>
              </a:gs>
              <a:gs pos="100000">
                <a:schemeClr val="accent4">
                  <a:lumMod val="75000"/>
                  <a:alpha val="29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1" name="Rounded Rectangle 40"/>
          <p:cNvSpPr/>
          <p:nvPr userDrawn="1"/>
        </p:nvSpPr>
        <p:spPr>
          <a:xfrm>
            <a:off x="8105452" y="2319821"/>
            <a:ext cx="1729740" cy="679035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>
                  <a:lumMod val="75000"/>
                  <a:alpha val="28000"/>
                </a:schemeClr>
              </a:gs>
              <a:gs pos="100000">
                <a:schemeClr val="accent4">
                  <a:lumMod val="75000"/>
                  <a:alpha val="29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2" name="Rounded Rectangle 41"/>
          <p:cNvSpPr/>
          <p:nvPr userDrawn="1"/>
        </p:nvSpPr>
        <p:spPr>
          <a:xfrm rot="10800000">
            <a:off x="3036073" y="145325"/>
            <a:ext cx="1729740" cy="679035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21395" y="1030575"/>
            <a:ext cx="8112125" cy="2432316"/>
          </a:xfrm>
        </p:spPr>
        <p:txBody>
          <a:bodyPr/>
          <a:lstStyle>
            <a:lvl1pPr>
              <a:lnSpc>
                <a:spcPct val="90000"/>
              </a:lnSpc>
              <a:defRPr sz="6000" b="0" spc="-2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Presentation Title Goes Here</a:t>
            </a:r>
            <a:endParaRPr lang="en-US" dirty="0"/>
          </a:p>
        </p:txBody>
      </p:sp>
      <p:grpSp>
        <p:nvGrpSpPr>
          <p:cNvPr id="4" name="Group 38"/>
          <p:cNvGrpSpPr/>
          <p:nvPr/>
        </p:nvGrpSpPr>
        <p:grpSpPr>
          <a:xfrm>
            <a:off x="341314" y="259293"/>
            <a:ext cx="829170" cy="365298"/>
            <a:chOff x="609600" y="528537"/>
            <a:chExt cx="1444734" cy="763789"/>
          </a:xfrm>
          <a:solidFill>
            <a:schemeClr val="bg1"/>
          </a:solidFill>
        </p:grpSpPr>
        <p:sp>
          <p:nvSpPr>
            <p:cNvPr id="64" name="Rectangle 63"/>
            <p:cNvSpPr>
              <a:spLocks noChangeArrowheads="1"/>
            </p:cNvSpPr>
            <p:nvPr/>
          </p:nvSpPr>
          <p:spPr bwMode="black">
            <a:xfrm>
              <a:off x="1016578" y="1035681"/>
              <a:ext cx="65914" cy="24973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65" name="Freeform 64"/>
            <p:cNvSpPr>
              <a:spLocks/>
            </p:cNvSpPr>
            <p:nvPr/>
          </p:nvSpPr>
          <p:spPr bwMode="black">
            <a:xfrm>
              <a:off x="1400563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66" name="Freeform 65"/>
            <p:cNvSpPr>
              <a:spLocks/>
            </p:cNvSpPr>
            <p:nvPr/>
          </p:nvSpPr>
          <p:spPr bwMode="black">
            <a:xfrm>
              <a:off x="740661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67" name="Freeform 66"/>
            <p:cNvSpPr>
              <a:spLocks noEditPoints="1"/>
            </p:cNvSpPr>
            <p:nvPr/>
          </p:nvSpPr>
          <p:spPr bwMode="black">
            <a:xfrm>
              <a:off x="1660385" y="1028765"/>
              <a:ext cx="262122" cy="263561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68" name="Freeform 67"/>
            <p:cNvSpPr>
              <a:spLocks/>
            </p:cNvSpPr>
            <p:nvPr/>
          </p:nvSpPr>
          <p:spPr bwMode="black">
            <a:xfrm>
              <a:off x="1167566" y="1028765"/>
              <a:ext cx="170916" cy="263561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69" name="Freeform 68"/>
            <p:cNvSpPr>
              <a:spLocks/>
            </p:cNvSpPr>
            <p:nvPr/>
          </p:nvSpPr>
          <p:spPr bwMode="black">
            <a:xfrm>
              <a:off x="609600" y="732931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70" name="Freeform 69"/>
            <p:cNvSpPr>
              <a:spLocks/>
            </p:cNvSpPr>
            <p:nvPr/>
          </p:nvSpPr>
          <p:spPr bwMode="black">
            <a:xfrm>
              <a:off x="783581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71" name="Freeform 70"/>
            <p:cNvSpPr>
              <a:spLocks/>
            </p:cNvSpPr>
            <p:nvPr/>
          </p:nvSpPr>
          <p:spPr bwMode="black">
            <a:xfrm>
              <a:off x="954497" y="528537"/>
              <a:ext cx="62081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72" name="Freeform 71"/>
            <p:cNvSpPr>
              <a:spLocks/>
            </p:cNvSpPr>
            <p:nvPr/>
          </p:nvSpPr>
          <p:spPr bwMode="black">
            <a:xfrm>
              <a:off x="1128478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73" name="Freeform 72"/>
            <p:cNvSpPr>
              <a:spLocks/>
            </p:cNvSpPr>
            <p:nvPr/>
          </p:nvSpPr>
          <p:spPr bwMode="black">
            <a:xfrm>
              <a:off x="1298627" y="732931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74" name="Freeform 73"/>
            <p:cNvSpPr>
              <a:spLocks/>
            </p:cNvSpPr>
            <p:nvPr/>
          </p:nvSpPr>
          <p:spPr bwMode="black">
            <a:xfrm>
              <a:off x="1472608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75" name="Freeform 74"/>
            <p:cNvSpPr>
              <a:spLocks/>
            </p:cNvSpPr>
            <p:nvPr/>
          </p:nvSpPr>
          <p:spPr bwMode="black">
            <a:xfrm>
              <a:off x="1646590" y="528537"/>
              <a:ext cx="62848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76" name="Freeform 75"/>
            <p:cNvSpPr>
              <a:spLocks/>
            </p:cNvSpPr>
            <p:nvPr/>
          </p:nvSpPr>
          <p:spPr bwMode="black">
            <a:xfrm>
              <a:off x="1817505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77" name="Freeform 76"/>
            <p:cNvSpPr>
              <a:spLocks/>
            </p:cNvSpPr>
            <p:nvPr/>
          </p:nvSpPr>
          <p:spPr bwMode="black">
            <a:xfrm>
              <a:off x="1991486" y="732931"/>
              <a:ext cx="62848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</p:grp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6383" y="3720058"/>
            <a:ext cx="8112126" cy="320146"/>
          </a:xfrm>
        </p:spPr>
        <p:txBody>
          <a:bodyPr>
            <a:no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 marL="4571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1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3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Presenter Name and Title Go Here</a:t>
            </a:r>
            <a:endParaRPr lang="en-US" dirty="0"/>
          </a:p>
        </p:txBody>
      </p:sp>
      <p:sp>
        <p:nvSpPr>
          <p:cNvPr id="58" name="Rectangle 5"/>
          <p:cNvSpPr>
            <a:spLocks noChangeArrowheads="1"/>
          </p:cNvSpPr>
          <p:nvPr/>
        </p:nvSpPr>
        <p:spPr bwMode="ltGray">
          <a:xfrm>
            <a:off x="7789672" y="5457892"/>
            <a:ext cx="785979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</a:pPr>
            <a:r>
              <a:rPr lang="en-US" sz="600" dirty="0">
                <a:solidFill>
                  <a:srgbClr val="FFFFFF"/>
                </a:solidFill>
                <a:latin typeface="Arial"/>
              </a:rPr>
              <a:t>Cisco Confidential</a:t>
            </a:r>
          </a:p>
        </p:txBody>
      </p:sp>
      <p:sp>
        <p:nvSpPr>
          <p:cNvPr id="36" name="Rectangle 4"/>
          <p:cNvSpPr>
            <a:spLocks noChangeArrowheads="1"/>
          </p:cNvSpPr>
          <p:nvPr userDrawn="1"/>
        </p:nvSpPr>
        <p:spPr bwMode="ltGray">
          <a:xfrm>
            <a:off x="251375" y="5459337"/>
            <a:ext cx="3420515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9" tIns="41058" rIns="82119" bIns="41058" anchor="b" anchorCtr="0">
            <a:spAutoFit/>
          </a:bodyPr>
          <a:lstStyle/>
          <a:p>
            <a:pPr algn="l" defTabSz="814333" fontAlgn="auto">
              <a:spcBef>
                <a:spcPts val="0"/>
              </a:spcBef>
              <a:spcAft>
                <a:spcPts val="0"/>
              </a:spcAft>
            </a:pPr>
            <a:r>
              <a:rPr lang="en-US" sz="600" dirty="0" smtClean="0">
                <a:solidFill>
                  <a:srgbClr val="FFFFFF"/>
                </a:solidFill>
                <a:latin typeface="Arial"/>
              </a:rPr>
              <a:t>© 2011 Cisco and/or its affiliates. All rights reserved.</a:t>
            </a:r>
            <a:endParaRPr lang="en-US" sz="6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9" name="Rectangle 7"/>
          <p:cNvSpPr>
            <a:spLocks noChangeArrowheads="1"/>
          </p:cNvSpPr>
          <p:nvPr userDrawn="1"/>
        </p:nvSpPr>
        <p:spPr bwMode="ltGray">
          <a:xfrm>
            <a:off x="8640531" y="5454472"/>
            <a:ext cx="259881" cy="1752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</a:pPr>
            <a:fld id="{DFCF27A5-1A5B-48D3-A060-2758FFBB1ADD}" type="slidenum">
              <a:rPr lang="en-US" sz="600">
                <a:solidFill>
                  <a:srgbClr val="FFFFFF"/>
                </a:solidFill>
                <a:latin typeface="Arial"/>
              </a:rPr>
              <a:pPr algn="r" defTabSz="814333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sz="600" dirty="0">
              <a:solidFill>
                <a:srgbClr val="FFFFFF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6543436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Slide solid gradient_stat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2" descr="C:\Documents and Settings\contractor\Desktop\Blue_Green_Gradient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</p:spPr>
      </p:pic>
      <p:sp>
        <p:nvSpPr>
          <p:cNvPr id="38" name="Rounded Rectangle 37"/>
          <p:cNvSpPr/>
          <p:nvPr userDrawn="1"/>
        </p:nvSpPr>
        <p:spPr>
          <a:xfrm>
            <a:off x="0" y="1030574"/>
            <a:ext cx="1729740" cy="679035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  <a:alpha val="18000"/>
                </a:scheme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9" name="Rounded Rectangle 38"/>
          <p:cNvSpPr/>
          <p:nvPr userDrawn="1"/>
        </p:nvSpPr>
        <p:spPr>
          <a:xfrm rot="10800000">
            <a:off x="1013792" y="3540504"/>
            <a:ext cx="1729740" cy="679035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0" name="Rounded Rectangle 39"/>
          <p:cNvSpPr/>
          <p:nvPr userDrawn="1"/>
        </p:nvSpPr>
        <p:spPr>
          <a:xfrm>
            <a:off x="6585484" y="-1713357"/>
            <a:ext cx="1729740" cy="679035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>
                  <a:lumMod val="75000"/>
                  <a:alpha val="28000"/>
                </a:schemeClr>
              </a:gs>
              <a:gs pos="100000">
                <a:schemeClr val="accent4">
                  <a:lumMod val="75000"/>
                  <a:alpha val="29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1" name="Rounded Rectangle 40"/>
          <p:cNvSpPr/>
          <p:nvPr userDrawn="1"/>
        </p:nvSpPr>
        <p:spPr>
          <a:xfrm>
            <a:off x="8105452" y="2319821"/>
            <a:ext cx="1729740" cy="679035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>
                  <a:lumMod val="75000"/>
                  <a:alpha val="28000"/>
                </a:schemeClr>
              </a:gs>
              <a:gs pos="100000">
                <a:schemeClr val="accent4">
                  <a:lumMod val="75000"/>
                  <a:alpha val="29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2" name="Rounded Rectangle 41"/>
          <p:cNvSpPr/>
          <p:nvPr userDrawn="1"/>
        </p:nvSpPr>
        <p:spPr>
          <a:xfrm rot="10800000">
            <a:off x="3036073" y="145325"/>
            <a:ext cx="1729740" cy="679035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0" name="Rectangle 29"/>
          <p:cNvSpPr/>
          <p:nvPr userDrawn="1"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chemeClr val="bg1">
              <a:alpha val="44000"/>
            </a:schemeClr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 smtClean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7" name="Rounded Rectangle 36"/>
          <p:cNvSpPr/>
          <p:nvPr userDrawn="1"/>
        </p:nvSpPr>
        <p:spPr>
          <a:xfrm>
            <a:off x="1823499" y="2757453"/>
            <a:ext cx="1729740" cy="1167847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  <a:alpha val="18000"/>
                </a:scheme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21395" y="1030575"/>
            <a:ext cx="8112125" cy="2432316"/>
          </a:xfrm>
        </p:spPr>
        <p:txBody>
          <a:bodyPr/>
          <a:lstStyle>
            <a:lvl1pPr>
              <a:lnSpc>
                <a:spcPct val="90000"/>
              </a:lnSpc>
              <a:defRPr sz="6000" b="0" spc="-2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Presentation Title Goes Here</a:t>
            </a:r>
            <a:endParaRPr lang="en-US" dirty="0"/>
          </a:p>
        </p:txBody>
      </p:sp>
      <p:grpSp>
        <p:nvGrpSpPr>
          <p:cNvPr id="4" name="Group 38"/>
          <p:cNvGrpSpPr/>
          <p:nvPr/>
        </p:nvGrpSpPr>
        <p:grpSpPr>
          <a:xfrm>
            <a:off x="341314" y="259293"/>
            <a:ext cx="829170" cy="365298"/>
            <a:chOff x="609600" y="528537"/>
            <a:chExt cx="1444734" cy="763789"/>
          </a:xfrm>
          <a:solidFill>
            <a:schemeClr val="bg1"/>
          </a:solidFill>
        </p:grpSpPr>
        <p:sp>
          <p:nvSpPr>
            <p:cNvPr id="64" name="Rectangle 63"/>
            <p:cNvSpPr>
              <a:spLocks noChangeArrowheads="1"/>
            </p:cNvSpPr>
            <p:nvPr/>
          </p:nvSpPr>
          <p:spPr bwMode="black">
            <a:xfrm>
              <a:off x="1016578" y="1035681"/>
              <a:ext cx="65914" cy="24973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65" name="Freeform 64"/>
            <p:cNvSpPr>
              <a:spLocks/>
            </p:cNvSpPr>
            <p:nvPr/>
          </p:nvSpPr>
          <p:spPr bwMode="black">
            <a:xfrm>
              <a:off x="1400563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66" name="Freeform 65"/>
            <p:cNvSpPr>
              <a:spLocks/>
            </p:cNvSpPr>
            <p:nvPr/>
          </p:nvSpPr>
          <p:spPr bwMode="black">
            <a:xfrm>
              <a:off x="740661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67" name="Freeform 66"/>
            <p:cNvSpPr>
              <a:spLocks noEditPoints="1"/>
            </p:cNvSpPr>
            <p:nvPr/>
          </p:nvSpPr>
          <p:spPr bwMode="black">
            <a:xfrm>
              <a:off x="1660385" y="1028765"/>
              <a:ext cx="262122" cy="263561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68" name="Freeform 67"/>
            <p:cNvSpPr>
              <a:spLocks/>
            </p:cNvSpPr>
            <p:nvPr/>
          </p:nvSpPr>
          <p:spPr bwMode="black">
            <a:xfrm>
              <a:off x="1167566" y="1028765"/>
              <a:ext cx="170916" cy="263561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69" name="Freeform 68"/>
            <p:cNvSpPr>
              <a:spLocks/>
            </p:cNvSpPr>
            <p:nvPr/>
          </p:nvSpPr>
          <p:spPr bwMode="black">
            <a:xfrm>
              <a:off x="609600" y="732931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70" name="Freeform 69"/>
            <p:cNvSpPr>
              <a:spLocks/>
            </p:cNvSpPr>
            <p:nvPr/>
          </p:nvSpPr>
          <p:spPr bwMode="black">
            <a:xfrm>
              <a:off x="783581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71" name="Freeform 70"/>
            <p:cNvSpPr>
              <a:spLocks/>
            </p:cNvSpPr>
            <p:nvPr/>
          </p:nvSpPr>
          <p:spPr bwMode="black">
            <a:xfrm>
              <a:off x="954497" y="528537"/>
              <a:ext cx="62081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72" name="Freeform 71"/>
            <p:cNvSpPr>
              <a:spLocks/>
            </p:cNvSpPr>
            <p:nvPr/>
          </p:nvSpPr>
          <p:spPr bwMode="black">
            <a:xfrm>
              <a:off x="1128478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73" name="Freeform 72"/>
            <p:cNvSpPr>
              <a:spLocks/>
            </p:cNvSpPr>
            <p:nvPr/>
          </p:nvSpPr>
          <p:spPr bwMode="black">
            <a:xfrm>
              <a:off x="1298627" y="732931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74" name="Freeform 73"/>
            <p:cNvSpPr>
              <a:spLocks/>
            </p:cNvSpPr>
            <p:nvPr/>
          </p:nvSpPr>
          <p:spPr bwMode="black">
            <a:xfrm>
              <a:off x="1472608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75" name="Freeform 74"/>
            <p:cNvSpPr>
              <a:spLocks/>
            </p:cNvSpPr>
            <p:nvPr/>
          </p:nvSpPr>
          <p:spPr bwMode="black">
            <a:xfrm>
              <a:off x="1646590" y="528537"/>
              <a:ext cx="62848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76" name="Freeform 75"/>
            <p:cNvSpPr>
              <a:spLocks/>
            </p:cNvSpPr>
            <p:nvPr/>
          </p:nvSpPr>
          <p:spPr bwMode="black">
            <a:xfrm>
              <a:off x="1817505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77" name="Freeform 76"/>
            <p:cNvSpPr>
              <a:spLocks/>
            </p:cNvSpPr>
            <p:nvPr/>
          </p:nvSpPr>
          <p:spPr bwMode="black">
            <a:xfrm>
              <a:off x="1991486" y="732931"/>
              <a:ext cx="62848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</p:grp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6383" y="3720058"/>
            <a:ext cx="8112126" cy="320146"/>
          </a:xfrm>
        </p:spPr>
        <p:txBody>
          <a:bodyPr>
            <a:noAutofit/>
          </a:bodyPr>
          <a:lstStyle>
            <a:lvl1pPr marL="0" indent="0" algn="l">
              <a:buNone/>
              <a:defRPr sz="2000">
                <a:solidFill>
                  <a:schemeClr val="tx1">
                    <a:lumMod val="75000"/>
                  </a:schemeClr>
                </a:solidFill>
                <a:latin typeface="+mj-lt"/>
              </a:defRPr>
            </a:lvl1pPr>
            <a:lvl2pPr marL="4571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1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3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Presenter Name and Title Go Here</a:t>
            </a:r>
            <a:endParaRPr lang="en-US" dirty="0"/>
          </a:p>
        </p:txBody>
      </p:sp>
      <p:sp>
        <p:nvSpPr>
          <p:cNvPr id="58" name="Rectangle 5"/>
          <p:cNvSpPr>
            <a:spLocks noChangeArrowheads="1"/>
          </p:cNvSpPr>
          <p:nvPr/>
        </p:nvSpPr>
        <p:spPr bwMode="ltGray">
          <a:xfrm>
            <a:off x="7789672" y="5457892"/>
            <a:ext cx="785979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</a:pPr>
            <a:r>
              <a:rPr lang="en-US" sz="600" dirty="0">
                <a:solidFill>
                  <a:srgbClr val="FFFFFF"/>
                </a:solidFill>
                <a:latin typeface="Arial"/>
              </a:rPr>
              <a:t>Cisco Confidential</a:t>
            </a:r>
          </a:p>
        </p:txBody>
      </p:sp>
      <p:sp>
        <p:nvSpPr>
          <p:cNvPr id="36" name="Rectangle 4"/>
          <p:cNvSpPr>
            <a:spLocks noChangeArrowheads="1"/>
          </p:cNvSpPr>
          <p:nvPr userDrawn="1"/>
        </p:nvSpPr>
        <p:spPr bwMode="ltGray">
          <a:xfrm>
            <a:off x="251375" y="5459337"/>
            <a:ext cx="3420515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9" tIns="41058" rIns="82119" bIns="41058" anchor="b" anchorCtr="0">
            <a:spAutoFit/>
          </a:bodyPr>
          <a:lstStyle/>
          <a:p>
            <a:pPr algn="l" defTabSz="814333" fontAlgn="auto">
              <a:spcBef>
                <a:spcPts val="0"/>
              </a:spcBef>
              <a:spcAft>
                <a:spcPts val="0"/>
              </a:spcAft>
            </a:pPr>
            <a:r>
              <a:rPr lang="en-US" sz="600" dirty="0" smtClean="0">
                <a:solidFill>
                  <a:srgbClr val="FFFFFF"/>
                </a:solidFill>
                <a:latin typeface="Arial"/>
              </a:rPr>
              <a:t>© 2011 Cisco and/or its affiliates. All rights reserved.</a:t>
            </a:r>
            <a:endParaRPr lang="en-US" sz="6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9" name="Rectangle 7"/>
          <p:cNvSpPr>
            <a:spLocks noChangeArrowheads="1"/>
          </p:cNvSpPr>
          <p:nvPr userDrawn="1"/>
        </p:nvSpPr>
        <p:spPr bwMode="ltGray">
          <a:xfrm>
            <a:off x="8640531" y="5454472"/>
            <a:ext cx="259881" cy="1752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</a:pPr>
            <a:fld id="{DFCF27A5-1A5B-48D3-A060-2758FFBB1ADD}" type="slidenum">
              <a:rPr lang="en-US" sz="600">
                <a:solidFill>
                  <a:srgbClr val="FFFFFF"/>
                </a:solidFill>
                <a:latin typeface="Arial"/>
              </a:rPr>
              <a:pPr algn="r" defTabSz="814333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sz="600" dirty="0">
              <a:solidFill>
                <a:srgbClr val="FFFFFF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5797871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Documents and Settings\contractor\Desktop\Pattern_Half_Page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3375" y="2585605"/>
            <a:ext cx="8477250" cy="2865438"/>
          </a:xfrm>
          <a:prstGeom prst="rect">
            <a:avLst/>
          </a:prstGeom>
          <a:noFill/>
        </p:spPr>
      </p:pic>
      <p:sp>
        <p:nvSpPr>
          <p:cNvPr id="26" name="Rectangle 25"/>
          <p:cNvSpPr/>
          <p:nvPr userDrawn="1"/>
        </p:nvSpPr>
        <p:spPr>
          <a:xfrm>
            <a:off x="217358" y="2517100"/>
            <a:ext cx="8694295" cy="27981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7" name="Rectangle 3"/>
          <p:cNvSpPr>
            <a:spLocks noChangeArrowheads="1"/>
          </p:cNvSpPr>
          <p:nvPr/>
        </p:nvSpPr>
        <p:spPr bwMode="white">
          <a:xfrm>
            <a:off x="0" y="1"/>
            <a:ext cx="9144000" cy="148167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lIns="91434" tIns="45717" rIns="91434" bIns="45717"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21395" y="332619"/>
            <a:ext cx="8112125" cy="2005868"/>
          </a:xfrm>
        </p:spPr>
        <p:txBody>
          <a:bodyPr/>
          <a:lstStyle>
            <a:lvl1pPr algn="l" defTabSz="914338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5400" b="0" kern="1200" spc="-150" baseline="0" dirty="0">
                <a:gradFill flip="none" rotWithShape="1">
                  <a:gsLst>
                    <a:gs pos="0">
                      <a:srgbClr val="55E6ED"/>
                    </a:gs>
                    <a:gs pos="80000">
                      <a:srgbClr val="009249"/>
                    </a:gs>
                  </a:gsLst>
                  <a:lin ang="120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Presentation Title Goes Here</a:t>
            </a:r>
            <a:endParaRPr lang="en-US" dirty="0"/>
          </a:p>
        </p:txBody>
      </p:sp>
      <p:sp>
        <p:nvSpPr>
          <p:cNvPr id="47" name="Rectangle 3"/>
          <p:cNvSpPr>
            <a:spLocks noChangeArrowheads="1"/>
          </p:cNvSpPr>
          <p:nvPr/>
        </p:nvSpPr>
        <p:spPr bwMode="hidden">
          <a:xfrm>
            <a:off x="0" y="1"/>
            <a:ext cx="9144000" cy="148167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lIns="91434" tIns="45717" rIns="91434" bIns="45717"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24" name="Rectangle 5"/>
          <p:cNvSpPr>
            <a:spLocks noChangeArrowheads="1"/>
          </p:cNvSpPr>
          <p:nvPr userDrawn="1"/>
        </p:nvSpPr>
        <p:spPr bwMode="ltGray">
          <a:xfrm>
            <a:off x="7789672" y="5457892"/>
            <a:ext cx="785979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</a:pPr>
            <a:r>
              <a:rPr lang="en-US" sz="600" dirty="0">
                <a:solidFill>
                  <a:srgbClr val="C0C0C0"/>
                </a:solidFill>
                <a:latin typeface="Arial"/>
              </a:rPr>
              <a:t>Cisco Confidential</a:t>
            </a:r>
          </a:p>
        </p:txBody>
      </p:sp>
      <p:sp>
        <p:nvSpPr>
          <p:cNvPr id="10" name="Rectangle 4"/>
          <p:cNvSpPr>
            <a:spLocks noChangeArrowheads="1"/>
          </p:cNvSpPr>
          <p:nvPr userDrawn="1"/>
        </p:nvSpPr>
        <p:spPr bwMode="ltGray">
          <a:xfrm>
            <a:off x="251375" y="5459337"/>
            <a:ext cx="3420515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9" tIns="41058" rIns="82119" bIns="41058" anchor="b" anchorCtr="0">
            <a:spAutoFit/>
          </a:bodyPr>
          <a:lstStyle/>
          <a:p>
            <a:pPr algn="l" defTabSz="814333" fontAlgn="auto">
              <a:spcBef>
                <a:spcPts val="0"/>
              </a:spcBef>
              <a:spcAft>
                <a:spcPts val="0"/>
              </a:spcAft>
            </a:pPr>
            <a:r>
              <a:rPr lang="en-US" sz="600" dirty="0" smtClean="0">
                <a:solidFill>
                  <a:srgbClr val="C0C0C0"/>
                </a:solidFill>
                <a:latin typeface="Arial"/>
              </a:rPr>
              <a:t>© 2011 Cisco and/or its affiliates. All rights reserved.</a:t>
            </a:r>
            <a:endParaRPr lang="en-US" sz="600" dirty="0">
              <a:solidFill>
                <a:srgbClr val="C0C0C0"/>
              </a:solidFill>
              <a:latin typeface="Arial"/>
            </a:endParaRPr>
          </a:p>
        </p:txBody>
      </p:sp>
      <p:sp>
        <p:nvSpPr>
          <p:cNvPr id="11" name="Rectangle 7"/>
          <p:cNvSpPr>
            <a:spLocks noChangeArrowheads="1"/>
          </p:cNvSpPr>
          <p:nvPr userDrawn="1"/>
        </p:nvSpPr>
        <p:spPr bwMode="ltGray">
          <a:xfrm>
            <a:off x="8640531" y="5454472"/>
            <a:ext cx="259881" cy="1752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  <a:latin typeface="Arial"/>
              </a:rPr>
              <a:pPr algn="r" defTabSz="814333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  <a:latin typeface="Arial"/>
            </a:endParaRPr>
          </a:p>
        </p:txBody>
      </p:sp>
      <p:pic>
        <p:nvPicPr>
          <p:cNvPr id="13" name="Picture 12" descr="bottom bar.jp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333375" y="5315283"/>
            <a:ext cx="8477250" cy="13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11856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4.81481E-6 L -1.94444E-6 -0.48102 " pathEditMode="relative" rAng="0" ptsTypes="AA">
                                      <p:cBhvr>
                                        <p:cTn id="6" dur="16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4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" grpId="0"/>
    </p:bldLst>
  </p:timing>
</p:sldLayout>
</file>

<file path=ppt/slideLayouts/slideLayout4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704" y="360179"/>
            <a:ext cx="8588861" cy="698500"/>
          </a:xfrm>
        </p:spPr>
        <p:txBody>
          <a:bodyPr/>
          <a:lstStyle>
            <a:lvl1pPr algn="l" defTabSz="91433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-10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39713" y="1120140"/>
            <a:ext cx="8578850" cy="4137660"/>
          </a:xfrm>
        </p:spPr>
        <p:txBody>
          <a:bodyPr>
            <a:noAutofit/>
          </a:bodyPr>
          <a:lstStyle>
            <a:lvl1pPr>
              <a:lnSpc>
                <a:spcPct val="95000"/>
              </a:lnSpc>
              <a:spcBef>
                <a:spcPts val="1480"/>
              </a:spcBef>
              <a:defRPr sz="2200">
                <a:solidFill>
                  <a:srgbClr val="435153"/>
                </a:solidFill>
                <a:latin typeface="+mj-lt"/>
              </a:defRPr>
            </a:lvl1pPr>
            <a:lvl2pPr>
              <a:lnSpc>
                <a:spcPct val="95000"/>
              </a:lnSpc>
              <a:spcBef>
                <a:spcPts val="600"/>
              </a:spcBef>
              <a:defRPr>
                <a:solidFill>
                  <a:srgbClr val="435153"/>
                </a:solidFill>
                <a:latin typeface="+mj-lt"/>
              </a:defRPr>
            </a:lvl2pPr>
            <a:lvl3pPr>
              <a:defRPr>
                <a:solidFill>
                  <a:srgbClr val="435153"/>
                </a:solidFill>
                <a:latin typeface="+mj-lt"/>
              </a:defRPr>
            </a:lvl3pPr>
            <a:lvl4pPr>
              <a:defRPr>
                <a:solidFill>
                  <a:srgbClr val="435153"/>
                </a:solidFill>
                <a:latin typeface="+mj-lt"/>
              </a:defRPr>
            </a:lvl4pPr>
            <a:lvl5pPr>
              <a:defRPr>
                <a:solidFill>
                  <a:srgbClr val="435153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911188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:\Documents and Settings\contractor\Desktop\Pattern_Half_Page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33375" y="2588949"/>
            <a:ext cx="8477250" cy="2865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3"/>
          <p:cNvSpPr/>
          <p:nvPr/>
        </p:nvSpPr>
        <p:spPr>
          <a:xfrm>
            <a:off x="217489" y="2517511"/>
            <a:ext cx="8694737" cy="27979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white">
          <a:xfrm>
            <a:off x="0" y="1"/>
            <a:ext cx="9144000" cy="148167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lIns="91434" tIns="45717" rIns="91434" bIns="45717"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hidden">
          <a:xfrm>
            <a:off x="0" y="1"/>
            <a:ext cx="9144000" cy="148167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lIns="91434" tIns="45717" rIns="91434" bIns="45717"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ltGray">
          <a:xfrm>
            <a:off x="7986492" y="5457729"/>
            <a:ext cx="589185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dirty="0">
                <a:solidFill>
                  <a:srgbClr val="C0C0C0"/>
                </a:solidFill>
                <a:latin typeface="Arial"/>
                <a:ea typeface="+mn-ea"/>
                <a:cs typeface="+mn-cs"/>
              </a:rPr>
              <a:t>Cisco Public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ltGray">
          <a:xfrm>
            <a:off x="8650757" y="5455083"/>
            <a:ext cx="259881" cy="1752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  <a:defRPr/>
            </a:pPr>
            <a:fld id="{B0639DAD-C012-6C43-AC58-843DE2876387}" type="slidenum">
              <a:rPr lang="en-US" sz="600">
                <a:solidFill>
                  <a:srgbClr val="C0C0C0"/>
                </a:solidFill>
                <a:latin typeface="Arial"/>
                <a:ea typeface="+mn-ea"/>
                <a:cs typeface="+mn-cs"/>
              </a:rPr>
              <a:pPr algn="r" defTabSz="814333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dirty="0">
              <a:solidFill>
                <a:srgbClr val="C0C0C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ltGray">
          <a:xfrm>
            <a:off x="250827" y="5459053"/>
            <a:ext cx="3421063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2119" tIns="41058" rIns="82119" bIns="41058" anchor="b">
            <a:spAutoFit/>
          </a:bodyPr>
          <a:lstStyle/>
          <a:p>
            <a:pPr algn="l" defTabSz="81433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dirty="0">
                <a:solidFill>
                  <a:srgbClr val="C0C0C0"/>
                </a:solidFill>
                <a:latin typeface="Arial"/>
                <a:ea typeface="+mn-ea"/>
                <a:cs typeface="+mn-cs"/>
              </a:rPr>
              <a:t>© 2011 Cisco and/or its affiliates. All rights reserved.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1395" y="332619"/>
            <a:ext cx="8112125" cy="2005868"/>
          </a:xfrm>
        </p:spPr>
        <p:txBody>
          <a:bodyPr/>
          <a:lstStyle>
            <a:lvl1pPr algn="l" defTabSz="914338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5400" b="0" kern="1200" spc="-150" baseline="0" dirty="0">
                <a:gradFill flip="none" rotWithShape="1">
                  <a:gsLst>
                    <a:gs pos="0">
                      <a:srgbClr val="55E6ED"/>
                    </a:gs>
                    <a:gs pos="80000">
                      <a:srgbClr val="009249"/>
                    </a:gs>
                  </a:gsLst>
                  <a:lin ang="120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4175278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4.81481E-6 L -1.94444E-6 -0.48102 " pathEditMode="relative" rAng="0" ptsTypes="AA">
                                      <p:cBhvr>
                                        <p:cTn id="6" dur="16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4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704" y="360179"/>
            <a:ext cx="8588861" cy="698500"/>
          </a:xfrm>
        </p:spPr>
        <p:txBody>
          <a:bodyPr/>
          <a:lstStyle>
            <a:lvl1pPr>
              <a:defRPr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2219970"/>
      </p:ext>
    </p:extLst>
  </p:cSld>
  <p:clrMapOvr>
    <a:masterClrMapping/>
  </p:clrMapOvr>
  <p:transition xmlns:p14="http://schemas.microsoft.com/office/powerpoint/2010/main">
    <p:wipe dir="r"/>
  </p:transition>
</p:sldLayout>
</file>

<file path=ppt/slideLayouts/slideLayout5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_Heav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704" y="360179"/>
            <a:ext cx="8588861" cy="698500"/>
          </a:xfrm>
        </p:spPr>
        <p:txBody>
          <a:bodyPr/>
          <a:lstStyle>
            <a:lvl1pPr algn="l" defTabSz="91433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-10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 noChangeAspect="1"/>
          </p:cNvSpPr>
          <p:nvPr>
            <p:ph type="body" sz="quarter" idx="10"/>
          </p:nvPr>
        </p:nvSpPr>
        <p:spPr>
          <a:xfrm>
            <a:off x="239715" y="1116454"/>
            <a:ext cx="4122425" cy="4138083"/>
          </a:xfrm>
        </p:spPr>
        <p:txBody>
          <a:bodyPr>
            <a:normAutofit/>
          </a:bodyPr>
          <a:lstStyle>
            <a:lvl1pPr>
              <a:lnSpc>
                <a:spcPct val="95000"/>
              </a:lnSpc>
              <a:spcBef>
                <a:spcPts val="1480"/>
              </a:spcBef>
              <a:defRPr sz="1800">
                <a:solidFill>
                  <a:srgbClr val="435153"/>
                </a:solidFill>
                <a:latin typeface="+mj-lt"/>
              </a:defRPr>
            </a:lvl1pPr>
            <a:lvl2pPr>
              <a:lnSpc>
                <a:spcPct val="95000"/>
              </a:lnSpc>
              <a:spcBef>
                <a:spcPts val="600"/>
              </a:spcBef>
              <a:defRPr sz="1400">
                <a:solidFill>
                  <a:srgbClr val="435153"/>
                </a:solidFill>
                <a:latin typeface="+mj-lt"/>
              </a:defRPr>
            </a:lvl2pPr>
            <a:lvl3pPr>
              <a:defRPr sz="1200">
                <a:solidFill>
                  <a:srgbClr val="435153"/>
                </a:solidFill>
                <a:latin typeface="+mj-lt"/>
              </a:defRPr>
            </a:lvl3pPr>
            <a:lvl4pPr>
              <a:defRPr sz="1100">
                <a:solidFill>
                  <a:srgbClr val="435153"/>
                </a:solidFill>
                <a:latin typeface="+mj-lt"/>
              </a:defRPr>
            </a:lvl4pPr>
            <a:lvl5pPr>
              <a:defRPr sz="1100">
                <a:solidFill>
                  <a:srgbClr val="435153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706783" y="1116454"/>
            <a:ext cx="4122425" cy="4138083"/>
          </a:xfrm>
        </p:spPr>
        <p:txBody>
          <a:bodyPr>
            <a:normAutofit/>
          </a:bodyPr>
          <a:lstStyle>
            <a:lvl1pPr>
              <a:lnSpc>
                <a:spcPct val="95000"/>
              </a:lnSpc>
              <a:spcBef>
                <a:spcPts val="1480"/>
              </a:spcBef>
              <a:defRPr sz="1800">
                <a:solidFill>
                  <a:srgbClr val="435153"/>
                </a:solidFill>
                <a:latin typeface="+mj-lt"/>
              </a:defRPr>
            </a:lvl1pPr>
            <a:lvl2pPr>
              <a:lnSpc>
                <a:spcPct val="95000"/>
              </a:lnSpc>
              <a:spcBef>
                <a:spcPts val="600"/>
              </a:spcBef>
              <a:defRPr sz="1400">
                <a:solidFill>
                  <a:srgbClr val="435153"/>
                </a:solidFill>
                <a:latin typeface="+mj-lt"/>
              </a:defRPr>
            </a:lvl2pPr>
            <a:lvl3pPr>
              <a:defRPr sz="1200">
                <a:solidFill>
                  <a:srgbClr val="435153"/>
                </a:solidFill>
                <a:latin typeface="+mj-lt"/>
              </a:defRPr>
            </a:lvl3pPr>
            <a:lvl4pPr>
              <a:defRPr sz="1100">
                <a:solidFill>
                  <a:srgbClr val="435153"/>
                </a:solidFill>
                <a:latin typeface="+mj-lt"/>
              </a:defRPr>
            </a:lvl4pPr>
            <a:lvl5pPr>
              <a:defRPr sz="1100">
                <a:solidFill>
                  <a:srgbClr val="435153"/>
                </a:solidFill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44976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with pull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 userDrawn="1"/>
        </p:nvSpPr>
        <p:spPr>
          <a:xfrm>
            <a:off x="4984231" y="1176036"/>
            <a:ext cx="3759720" cy="3994994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E2F4FA"/>
              </a:gs>
              <a:gs pos="47000">
                <a:schemeClr val="bg1"/>
              </a:gs>
              <a:gs pos="100000">
                <a:srgbClr val="E2F4FA"/>
              </a:gs>
            </a:gsLst>
            <a:lin ang="2700000" scaled="1"/>
            <a:tileRect/>
          </a:gradFill>
          <a:ln>
            <a:noFill/>
          </a:ln>
          <a:effectLst>
            <a:outerShdw blurRad="1143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39715" y="1116454"/>
            <a:ext cx="4103687" cy="4138083"/>
          </a:xfrm>
        </p:spPr>
        <p:txBody>
          <a:bodyPr>
            <a:noAutofit/>
          </a:bodyPr>
          <a:lstStyle>
            <a:lvl1pPr>
              <a:lnSpc>
                <a:spcPct val="95000"/>
              </a:lnSpc>
              <a:spcBef>
                <a:spcPts val="1480"/>
              </a:spcBef>
              <a:defRPr sz="2200">
                <a:solidFill>
                  <a:srgbClr val="435153"/>
                </a:solidFill>
                <a:latin typeface="+mj-lt"/>
              </a:defRPr>
            </a:lvl1pPr>
            <a:lvl2pPr>
              <a:lnSpc>
                <a:spcPct val="95000"/>
              </a:lnSpc>
              <a:spcBef>
                <a:spcPts val="600"/>
              </a:spcBef>
              <a:defRPr>
                <a:solidFill>
                  <a:srgbClr val="435153"/>
                </a:solidFill>
                <a:latin typeface="+mj-lt"/>
              </a:defRPr>
            </a:lvl2pPr>
            <a:lvl3pPr>
              <a:defRPr>
                <a:solidFill>
                  <a:srgbClr val="435153"/>
                </a:solidFill>
                <a:latin typeface="+mj-lt"/>
              </a:defRPr>
            </a:lvl3pPr>
            <a:lvl4pPr>
              <a:defRPr>
                <a:solidFill>
                  <a:srgbClr val="435153"/>
                </a:solidFill>
                <a:latin typeface="+mj-lt"/>
              </a:defRPr>
            </a:lvl4pPr>
            <a:lvl5pPr>
              <a:defRPr>
                <a:solidFill>
                  <a:srgbClr val="435153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5221224" y="1456404"/>
            <a:ext cx="3236976" cy="651454"/>
          </a:xfrm>
        </p:spPr>
        <p:txBody>
          <a:bodyPr>
            <a:spAutoFit/>
          </a:bodyPr>
          <a:lstStyle>
            <a:lvl1pPr marL="114292" indent="-114292" algn="l" defTabSz="914338" rtl="0" eaLnBrk="1" latinLnBrk="0" hangingPunct="1">
              <a:lnSpc>
                <a:spcPct val="90000"/>
              </a:lnSpc>
              <a:spcBef>
                <a:spcPts val="0"/>
              </a:spcBef>
              <a:buNone/>
              <a:defRPr lang="en-US" sz="2000" kern="1200" dirty="0" smtClean="0">
                <a:gradFill>
                  <a:gsLst>
                    <a:gs pos="0">
                      <a:schemeClr val="tx1"/>
                    </a:gs>
                    <a:gs pos="47000">
                      <a:schemeClr val="accent2"/>
                    </a:gs>
                    <a:gs pos="100000">
                      <a:schemeClr val="accent4"/>
                    </a:gs>
                  </a:gsLst>
                  <a:lin ang="3600000" scaled="0"/>
                </a:gradFill>
                <a:latin typeface="+mj-lt"/>
                <a:ea typeface="+mn-ea"/>
                <a:cs typeface="+mn-cs"/>
              </a:defRPr>
            </a:lvl1pPr>
            <a:lvl2pPr marL="114292" indent="-114292" algn="l" defTabSz="914338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2pPr>
            <a:lvl3pPr marL="114292" indent="-114292" algn="l" defTabSz="914338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3pPr>
            <a:lvl4pPr marL="114292" indent="-114292" algn="l" defTabSz="914338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4pPr>
            <a:lvl5pPr marL="114292" indent="-114292" algn="l" defTabSz="914338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“This is the sample </a:t>
            </a:r>
            <a:br>
              <a:rPr lang="en-US" dirty="0" smtClean="0"/>
            </a:br>
            <a:r>
              <a:rPr lang="en-US" dirty="0" smtClean="0"/>
              <a:t>pull quote.”</a:t>
            </a:r>
          </a:p>
        </p:txBody>
      </p:sp>
      <p:sp>
        <p:nvSpPr>
          <p:cNvPr id="11" name="Rectangle 4"/>
          <p:cNvSpPr>
            <a:spLocks noChangeArrowheads="1"/>
          </p:cNvSpPr>
          <p:nvPr userDrawn="1"/>
        </p:nvSpPr>
        <p:spPr bwMode="ltGray">
          <a:xfrm>
            <a:off x="251375" y="5459337"/>
            <a:ext cx="2568027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9" tIns="41058" rIns="82119" bIns="41058" anchor="b" anchorCtr="0">
            <a:spAutoFit/>
          </a:bodyPr>
          <a:lstStyle/>
          <a:p>
            <a:pPr algn="l" defTabSz="814333" fontAlgn="auto">
              <a:spcBef>
                <a:spcPts val="0"/>
              </a:spcBef>
              <a:spcAft>
                <a:spcPts val="0"/>
              </a:spcAft>
            </a:pPr>
            <a:r>
              <a:rPr lang="en-US" sz="600" dirty="0" smtClean="0">
                <a:solidFill>
                  <a:srgbClr val="C0C0C0"/>
                </a:solidFill>
                <a:latin typeface="Arial"/>
              </a:rPr>
              <a:t>© 2011 Cisco and/or its affiliates. All rights reserved.</a:t>
            </a:r>
            <a:endParaRPr lang="en-US" sz="600" dirty="0">
              <a:solidFill>
                <a:srgbClr val="C0C0C0"/>
              </a:solidFill>
              <a:latin typeface="Arial"/>
            </a:endParaRPr>
          </a:p>
        </p:txBody>
      </p:sp>
      <p:sp>
        <p:nvSpPr>
          <p:cNvPr id="14" name="Rectangle 5"/>
          <p:cNvSpPr>
            <a:spLocks noChangeArrowheads="1"/>
          </p:cNvSpPr>
          <p:nvPr userDrawn="1"/>
        </p:nvSpPr>
        <p:spPr bwMode="ltGray">
          <a:xfrm>
            <a:off x="7789672" y="5457892"/>
            <a:ext cx="785979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</a:pPr>
            <a:r>
              <a:rPr lang="en-US" sz="600" dirty="0">
                <a:solidFill>
                  <a:srgbClr val="C0C0C0"/>
                </a:solidFill>
                <a:latin typeface="Arial"/>
              </a:rPr>
              <a:t>Cisco Confidential</a:t>
            </a:r>
          </a:p>
        </p:txBody>
      </p:sp>
      <p:pic>
        <p:nvPicPr>
          <p:cNvPr id="21" name="Picture 20" descr="verticalbar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4948238" y="1112762"/>
            <a:ext cx="83809" cy="4134553"/>
          </a:xfrm>
          <a:prstGeom prst="rect">
            <a:avLst/>
          </a:prstGeom>
        </p:spPr>
      </p:pic>
      <p:sp>
        <p:nvSpPr>
          <p:cNvPr id="13" name="Rectangle 7"/>
          <p:cNvSpPr>
            <a:spLocks noChangeArrowheads="1"/>
          </p:cNvSpPr>
          <p:nvPr userDrawn="1"/>
        </p:nvSpPr>
        <p:spPr bwMode="ltGray">
          <a:xfrm>
            <a:off x="8640531" y="5454472"/>
            <a:ext cx="259881" cy="1752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  <a:latin typeface="Arial"/>
              </a:rPr>
              <a:pPr algn="r" defTabSz="814333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  <a:latin typeface="Arial"/>
            </a:endParaRPr>
          </a:p>
        </p:txBody>
      </p:sp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5334001" y="4064000"/>
            <a:ext cx="3200400" cy="381000"/>
          </a:xfrm>
        </p:spPr>
        <p:txBody>
          <a:bodyPr anchor="t">
            <a:noAutofit/>
          </a:bodyPr>
          <a:lstStyle>
            <a:lvl1pPr marL="0" indent="0">
              <a:buFontTx/>
              <a:buNone/>
              <a:defRPr sz="16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Source Name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449763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EW_Bullet with pull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bar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5539742" y="1123950"/>
            <a:ext cx="3297830" cy="416681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1" name="Rectangle 4"/>
          <p:cNvSpPr>
            <a:spLocks noChangeArrowheads="1"/>
          </p:cNvSpPr>
          <p:nvPr userDrawn="1"/>
        </p:nvSpPr>
        <p:spPr bwMode="ltGray">
          <a:xfrm>
            <a:off x="251375" y="5459337"/>
            <a:ext cx="2568027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9" tIns="41058" rIns="82119" bIns="41058" anchor="b" anchorCtr="0">
            <a:spAutoFit/>
          </a:bodyPr>
          <a:lstStyle/>
          <a:p>
            <a:pPr algn="l" defTabSz="814333" fontAlgn="auto">
              <a:spcBef>
                <a:spcPts val="0"/>
              </a:spcBef>
              <a:spcAft>
                <a:spcPts val="0"/>
              </a:spcAft>
            </a:pPr>
            <a:r>
              <a:rPr lang="en-US" sz="600" dirty="0" smtClean="0">
                <a:solidFill>
                  <a:srgbClr val="C0C0C0"/>
                </a:solidFill>
                <a:latin typeface="Arial"/>
              </a:rPr>
              <a:t>© 2011 Cisco and/or its affiliates. All rights reserved.</a:t>
            </a:r>
            <a:endParaRPr lang="en-US" sz="600" dirty="0">
              <a:solidFill>
                <a:srgbClr val="C0C0C0"/>
              </a:solidFill>
              <a:latin typeface="Arial"/>
            </a:endParaRPr>
          </a:p>
        </p:txBody>
      </p:sp>
      <p:sp>
        <p:nvSpPr>
          <p:cNvPr id="14" name="Rectangle 5"/>
          <p:cNvSpPr>
            <a:spLocks noChangeArrowheads="1"/>
          </p:cNvSpPr>
          <p:nvPr userDrawn="1"/>
        </p:nvSpPr>
        <p:spPr bwMode="ltGray">
          <a:xfrm>
            <a:off x="7789672" y="5457892"/>
            <a:ext cx="785979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</a:pPr>
            <a:r>
              <a:rPr lang="en-US" sz="600" dirty="0">
                <a:solidFill>
                  <a:srgbClr val="C0C0C0"/>
                </a:solidFill>
                <a:latin typeface="Arial"/>
              </a:rPr>
              <a:t>Cisco Confidential</a:t>
            </a:r>
          </a:p>
        </p:txBody>
      </p:sp>
      <p:sp>
        <p:nvSpPr>
          <p:cNvPr id="13" name="Rectangle 7"/>
          <p:cNvSpPr>
            <a:spLocks noChangeArrowheads="1"/>
          </p:cNvSpPr>
          <p:nvPr userDrawn="1"/>
        </p:nvSpPr>
        <p:spPr bwMode="ltGray">
          <a:xfrm>
            <a:off x="8640531" y="5454472"/>
            <a:ext cx="259881" cy="1752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  <a:latin typeface="Arial"/>
              </a:rPr>
              <a:pPr algn="r" defTabSz="814333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  <a:latin typeface="Arial"/>
            </a:endParaRPr>
          </a:p>
        </p:txBody>
      </p:sp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25965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704" y="360179"/>
            <a:ext cx="8588861" cy="698500"/>
          </a:xfrm>
        </p:spPr>
        <p:txBody>
          <a:bodyPr/>
          <a:lstStyle>
            <a:lvl1pPr>
              <a:defRPr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205128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_2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9702" y="251460"/>
            <a:ext cx="4123944" cy="698500"/>
          </a:xfrm>
        </p:spPr>
        <p:txBody>
          <a:bodyPr vert="horz" lIns="82290" tIns="45717" rIns="82290" bIns="45717" rtlCol="0" anchor="t" anchorCtr="0">
            <a:noAutofit/>
          </a:bodyPr>
          <a:lstStyle>
            <a:lvl1pPr algn="l" defTabSz="91433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-100" baseline="0" dirty="0" smtClean="0">
                <a:gradFill>
                  <a:gsLst>
                    <a:gs pos="0">
                      <a:schemeClr val="tx1"/>
                    </a:gs>
                    <a:gs pos="100000">
                      <a:srgbClr val="01BBBB"/>
                    </a:gs>
                  </a:gsLst>
                  <a:lin ang="24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Two Column</a:t>
            </a:r>
            <a:br>
              <a:rPr lang="en-US" dirty="0" smtClean="0"/>
            </a:br>
            <a:r>
              <a:rPr lang="en-US" dirty="0" smtClean="0"/>
              <a:t>Title Left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219455" y="1333500"/>
            <a:ext cx="4142232" cy="3771900"/>
          </a:xfrm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  <a:latin typeface="+mj-lt"/>
              </a:defRPr>
            </a:lvl1pPr>
            <a:lvl2pPr marL="634957" indent="-228584">
              <a:buClr>
                <a:schemeClr val="accent5"/>
              </a:buClr>
              <a:buFont typeface="Arial" pitchFamily="34" charset="0"/>
              <a:buChar char="•"/>
              <a:tabLst/>
              <a:defRPr>
                <a:solidFill>
                  <a:schemeClr val="tx2"/>
                </a:solidFill>
                <a:latin typeface="+mj-lt"/>
              </a:defRPr>
            </a:lvl2pPr>
          </a:lstStyle>
          <a:p>
            <a:pPr lvl="0"/>
            <a:r>
              <a:rPr lang="en-US" dirty="0" smtClean="0"/>
              <a:t>Body copy uses sentence capital letters only, size 20, left aligned</a:t>
            </a:r>
          </a:p>
          <a:p>
            <a:pPr lvl="1"/>
            <a:r>
              <a:rPr lang="en-US" dirty="0" smtClean="0"/>
              <a:t>Sub-bullets are size 18 </a:t>
            </a:r>
            <a:br>
              <a:rPr lang="en-US" dirty="0" smtClean="0"/>
            </a:br>
            <a:r>
              <a:rPr lang="en-US" dirty="0" smtClean="0"/>
              <a:t>and indented</a:t>
            </a:r>
          </a:p>
          <a:p>
            <a:pPr lvl="1"/>
            <a:r>
              <a:rPr lang="en-US" dirty="0" smtClean="0"/>
              <a:t>Hyperlink: www.cisco.com </a:t>
            </a:r>
          </a:p>
          <a:p>
            <a:pPr lvl="0"/>
            <a:r>
              <a:rPr lang="en-US" dirty="0" smtClean="0"/>
              <a:t>Use Cisco highlight color, bold, or both when emphasizing words, </a:t>
            </a:r>
            <a:br>
              <a:rPr lang="en-US" dirty="0" smtClean="0"/>
            </a:br>
            <a:r>
              <a:rPr lang="en-US" dirty="0" smtClean="0"/>
              <a:t>do not italicize; use yellow on the </a:t>
            </a:r>
            <a:br>
              <a:rPr lang="en-US" dirty="0" smtClean="0"/>
            </a:br>
            <a:r>
              <a:rPr lang="en-US" dirty="0" smtClean="0"/>
              <a:t>black template and red for the white template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2" hasCustomPrompt="1"/>
          </p:nvPr>
        </p:nvSpPr>
        <p:spPr>
          <a:xfrm>
            <a:off x="4818888" y="1333500"/>
            <a:ext cx="4005072" cy="3771900"/>
          </a:xfrm>
        </p:spPr>
        <p:txBody>
          <a:bodyPr/>
          <a:lstStyle>
            <a:lvl1pPr marL="0" indent="0">
              <a:buFontTx/>
              <a:buNone/>
              <a:defRPr>
                <a:solidFill>
                  <a:schemeClr val="accent1"/>
                </a:solidFill>
                <a:latin typeface="+mj-lt"/>
              </a:defRPr>
            </a:lvl1pPr>
            <a:lvl2pPr marL="634957" indent="-228584">
              <a:buClr>
                <a:schemeClr val="accent1">
                  <a:lumMod val="40000"/>
                  <a:lumOff val="60000"/>
                </a:schemeClr>
              </a:buClr>
              <a:buFont typeface="Arial" pitchFamily="34" charset="0"/>
              <a:buChar char="•"/>
              <a:defRPr>
                <a:solidFill>
                  <a:schemeClr val="accent1"/>
                </a:solidFill>
                <a:latin typeface="+mj-lt"/>
              </a:defRPr>
            </a:lvl2pPr>
          </a:lstStyle>
          <a:p>
            <a:pPr lvl="0"/>
            <a:r>
              <a:rPr lang="en-US" dirty="0" smtClean="0"/>
              <a:t>Body copy uses sentence capital letters only, size 20, left aligned</a:t>
            </a:r>
          </a:p>
          <a:p>
            <a:pPr lvl="1"/>
            <a:r>
              <a:rPr lang="en-US" dirty="0" smtClean="0"/>
              <a:t>Sub-bullets are size 18 </a:t>
            </a:r>
            <a:br>
              <a:rPr lang="en-US" dirty="0" smtClean="0"/>
            </a:br>
            <a:r>
              <a:rPr lang="en-US" dirty="0" smtClean="0"/>
              <a:t>and indented</a:t>
            </a:r>
          </a:p>
          <a:p>
            <a:pPr lvl="1"/>
            <a:r>
              <a:rPr lang="en-US" dirty="0" smtClean="0"/>
              <a:t>Hyperlink: www.cisco.com </a:t>
            </a:r>
          </a:p>
          <a:p>
            <a:pPr lvl="0"/>
            <a:r>
              <a:rPr lang="en-US" dirty="0" smtClean="0"/>
              <a:t>Use Cisco highlight color, bold, or both when emphasizing words, do not italicize; use yellow on the black template and red for the white template</a:t>
            </a:r>
          </a:p>
        </p:txBody>
      </p:sp>
      <p:sp>
        <p:nvSpPr>
          <p:cNvPr id="22" name="Rectangle 5"/>
          <p:cNvSpPr>
            <a:spLocks noChangeArrowheads="1"/>
          </p:cNvSpPr>
          <p:nvPr/>
        </p:nvSpPr>
        <p:spPr bwMode="ltGray">
          <a:xfrm>
            <a:off x="7789672" y="5457892"/>
            <a:ext cx="785979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</a:pPr>
            <a:r>
              <a:rPr lang="en-US" sz="600" dirty="0">
                <a:solidFill>
                  <a:srgbClr val="C0C0C0"/>
                </a:solidFill>
                <a:latin typeface="Arial"/>
              </a:rPr>
              <a:t>Cisco Confidential</a:t>
            </a:r>
          </a:p>
        </p:txBody>
      </p:sp>
      <p:pic>
        <p:nvPicPr>
          <p:cNvPr id="15" name="Picture 14" descr="verticalbar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4447860" y="648057"/>
            <a:ext cx="89319" cy="4406397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Rectangle 4"/>
          <p:cNvSpPr>
            <a:spLocks noChangeArrowheads="1"/>
          </p:cNvSpPr>
          <p:nvPr userDrawn="1"/>
        </p:nvSpPr>
        <p:spPr bwMode="ltGray">
          <a:xfrm>
            <a:off x="251375" y="5459337"/>
            <a:ext cx="2568027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9" tIns="41058" rIns="82119" bIns="41058" anchor="b" anchorCtr="0">
            <a:spAutoFit/>
          </a:bodyPr>
          <a:lstStyle/>
          <a:p>
            <a:pPr algn="l" defTabSz="814333" fontAlgn="auto">
              <a:spcBef>
                <a:spcPts val="0"/>
              </a:spcBef>
              <a:spcAft>
                <a:spcPts val="0"/>
              </a:spcAft>
            </a:pPr>
            <a:r>
              <a:rPr lang="en-US" sz="600" dirty="0" smtClean="0">
                <a:solidFill>
                  <a:srgbClr val="C0C0C0"/>
                </a:solidFill>
                <a:latin typeface="Arial"/>
              </a:rPr>
              <a:t>© 2011 Cisco and/or its affiliates. All rights reserved.</a:t>
            </a:r>
            <a:endParaRPr lang="en-US" sz="600" dirty="0">
              <a:solidFill>
                <a:srgbClr val="C0C0C0"/>
              </a:solidFill>
              <a:latin typeface="Arial"/>
            </a:endParaRPr>
          </a:p>
        </p:txBody>
      </p:sp>
      <p:sp>
        <p:nvSpPr>
          <p:cNvPr id="11" name="Rectangle 7"/>
          <p:cNvSpPr>
            <a:spLocks noChangeArrowheads="1"/>
          </p:cNvSpPr>
          <p:nvPr userDrawn="1"/>
        </p:nvSpPr>
        <p:spPr bwMode="ltGray">
          <a:xfrm>
            <a:off x="8640531" y="5454472"/>
            <a:ext cx="259881" cy="1752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  <a:latin typeface="Arial"/>
              </a:rPr>
              <a:pPr algn="r" defTabSz="814333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  <a:latin typeface="Arial"/>
            </a:endParaRPr>
          </a:p>
        </p:txBody>
      </p:sp>
      <p:sp>
        <p:nvSpPr>
          <p:cNvPr id="13" name="Title 1"/>
          <p:cNvSpPr txBox="1">
            <a:spLocks/>
          </p:cNvSpPr>
          <p:nvPr userDrawn="1"/>
        </p:nvSpPr>
        <p:spPr>
          <a:xfrm>
            <a:off x="4818888" y="251460"/>
            <a:ext cx="4123944" cy="698500"/>
          </a:xfrm>
          <a:prstGeom prst="rect">
            <a:avLst/>
          </a:prstGeom>
        </p:spPr>
        <p:txBody>
          <a:bodyPr vert="horz" lIns="82290" tIns="45717" rIns="82290" bIns="45717" rtlCol="0" anchor="t" anchorCtr="0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-100" baseline="0" dirty="0" smtClean="0">
                <a:gradFill>
                  <a:gsLst>
                    <a:gs pos="0">
                      <a:schemeClr val="tx1"/>
                    </a:gs>
                    <a:gs pos="100000">
                      <a:srgbClr val="01BBBB"/>
                    </a:gs>
                  </a:gsLst>
                  <a:lin ang="24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>
                <a:gradFill>
                  <a:gsLst>
                    <a:gs pos="0">
                      <a:srgbClr val="0096D6"/>
                    </a:gs>
                    <a:gs pos="100000">
                      <a:srgbClr val="01BBBB"/>
                    </a:gs>
                  </a:gsLst>
                  <a:lin ang="2400000" scaled="0"/>
                </a:gradFill>
                <a:latin typeface="Arial"/>
              </a:rPr>
              <a:t>Two Column</a:t>
            </a:r>
            <a:br>
              <a:rPr>
                <a:gradFill>
                  <a:gsLst>
                    <a:gs pos="0">
                      <a:srgbClr val="0096D6"/>
                    </a:gs>
                    <a:gs pos="100000">
                      <a:srgbClr val="01BBBB"/>
                    </a:gs>
                  </a:gsLst>
                  <a:lin ang="2400000" scaled="0"/>
                </a:gradFill>
                <a:latin typeface="Arial"/>
              </a:rPr>
            </a:br>
            <a:r>
              <a:rPr>
                <a:gradFill>
                  <a:gsLst>
                    <a:gs pos="0">
                      <a:srgbClr val="0096D6"/>
                    </a:gs>
                    <a:gs pos="100000">
                      <a:srgbClr val="01BBBB"/>
                    </a:gs>
                  </a:gsLst>
                  <a:lin ang="2400000" scaled="0"/>
                </a:gradFill>
                <a:latin typeface="Arial"/>
              </a:rPr>
              <a:t>Title Right</a:t>
            </a:r>
          </a:p>
        </p:txBody>
      </p:sp>
    </p:spTree>
    <p:extLst>
      <p:ext uri="{BB962C8B-B14F-4D97-AF65-F5344CB8AC3E}">
        <p14:creationId xmlns:p14="http://schemas.microsoft.com/office/powerpoint/2010/main" val="345145317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  <p:hf hdr="0" ftr="0" dt="0"/>
</p:sldLayout>
</file>

<file path=ppt/slideLayouts/slideLayout5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_3-Column Layout No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 flipV="1">
            <a:off x="217358" y="5296524"/>
            <a:ext cx="8694295" cy="1754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244476" y="1333500"/>
            <a:ext cx="2622550" cy="3659188"/>
          </a:xfrm>
        </p:spPr>
        <p:txBody>
          <a:bodyPr/>
          <a:lstStyle>
            <a:lvl1pPr>
              <a:defRPr>
                <a:solidFill>
                  <a:schemeClr val="tx2"/>
                </a:solidFill>
                <a:latin typeface="+mj-lt"/>
                <a:cs typeface="Arial" pitchFamily="34" charset="0"/>
              </a:defRPr>
            </a:lvl1pPr>
            <a:lvl2pPr>
              <a:defRPr>
                <a:latin typeface="+mj-lt"/>
                <a:cs typeface="Arial" pitchFamily="34" charset="0"/>
              </a:defRPr>
            </a:lvl2pPr>
            <a:lvl3pPr>
              <a:defRPr>
                <a:latin typeface="+mj-lt"/>
                <a:cs typeface="Arial" pitchFamily="34" charset="0"/>
              </a:defRPr>
            </a:lvl3pPr>
            <a:lvl4pPr>
              <a:defRPr>
                <a:latin typeface="+mj-lt"/>
                <a:cs typeface="Arial" pitchFamily="34" charset="0"/>
              </a:defRPr>
            </a:lvl4pPr>
            <a:lvl5pPr>
              <a:defRPr>
                <a:latin typeface="+mj-lt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5"/>
          </p:nvPr>
        </p:nvSpPr>
        <p:spPr>
          <a:xfrm>
            <a:off x="3292476" y="1333501"/>
            <a:ext cx="2593975" cy="3635375"/>
          </a:xfrm>
        </p:spPr>
        <p:txBody>
          <a:bodyPr/>
          <a:lstStyle>
            <a:lvl1pPr>
              <a:defRPr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  <a:lvl2pPr>
              <a:defRPr>
                <a:latin typeface="+mj-lt"/>
                <a:cs typeface="Arial" pitchFamily="34" charset="0"/>
              </a:defRPr>
            </a:lvl2pPr>
            <a:lvl3pPr>
              <a:defRPr>
                <a:latin typeface="+mj-lt"/>
                <a:cs typeface="Arial" pitchFamily="34" charset="0"/>
              </a:defRPr>
            </a:lvl3pPr>
            <a:lvl4pPr>
              <a:defRPr>
                <a:latin typeface="+mj-lt"/>
                <a:cs typeface="Arial" pitchFamily="34" charset="0"/>
              </a:defRPr>
            </a:lvl4pPr>
            <a:lvl5pPr>
              <a:defRPr>
                <a:latin typeface="+mj-lt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16"/>
          </p:nvPr>
        </p:nvSpPr>
        <p:spPr>
          <a:xfrm>
            <a:off x="6300789" y="1333500"/>
            <a:ext cx="2633662" cy="3611563"/>
          </a:xfrm>
        </p:spPr>
        <p:txBody>
          <a:bodyPr/>
          <a:lstStyle>
            <a:lvl1pPr>
              <a:defRPr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  <a:lvl2pPr>
              <a:defRPr>
                <a:latin typeface="+mj-lt"/>
                <a:cs typeface="Arial" pitchFamily="34" charset="0"/>
              </a:defRPr>
            </a:lvl2pPr>
            <a:lvl3pPr>
              <a:defRPr>
                <a:latin typeface="+mj-lt"/>
                <a:cs typeface="Arial" pitchFamily="34" charset="0"/>
              </a:defRPr>
            </a:lvl3pPr>
            <a:lvl4pPr>
              <a:defRPr>
                <a:latin typeface="+mj-lt"/>
                <a:cs typeface="Arial" pitchFamily="34" charset="0"/>
              </a:defRPr>
            </a:lvl4pPr>
            <a:lvl5pPr>
              <a:defRPr>
                <a:latin typeface="+mj-lt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16" name="Picture 15" descr="verticalbar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3038160" y="648057"/>
            <a:ext cx="89319" cy="44063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Picture 17" descr="verticalbar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6029010" y="648057"/>
            <a:ext cx="89319" cy="4406397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Text Placeholder 20"/>
          <p:cNvSpPr>
            <a:spLocks noGrp="1" noChangeAspect="1"/>
          </p:cNvSpPr>
          <p:nvPr>
            <p:ph type="body" sz="quarter" idx="17"/>
          </p:nvPr>
        </p:nvSpPr>
        <p:spPr>
          <a:xfrm>
            <a:off x="219457" y="-171771"/>
            <a:ext cx="2670048" cy="1215711"/>
          </a:xfrm>
        </p:spPr>
        <p:txBody>
          <a:bodyPr anchor="b" anchorCtr="0">
            <a:spAutoFit/>
          </a:bodyPr>
          <a:lstStyle>
            <a:lvl1pPr marL="0" marR="0" indent="0" algn="l" defTabSz="914338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000" b="0" i="0" u="none" strike="noStrike" kern="1200" cap="none" spc="-100" normalizeH="0" baseline="0" noProof="0" dirty="0" smtClean="0">
                <a:ln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rgbClr val="01BBBB"/>
                    </a:gs>
                  </a:gsLst>
                  <a:lin ang="2400000" scaled="0"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defRPr>
            </a:lvl1pPr>
          </a:lstStyle>
          <a:p>
            <a:pPr marL="0" marR="0" lvl="0" indent="0" algn="l" defTabSz="914338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22" name="Text Placeholder 20"/>
          <p:cNvSpPr>
            <a:spLocks noGrp="1"/>
          </p:cNvSpPr>
          <p:nvPr>
            <p:ph type="body" sz="quarter" idx="18"/>
          </p:nvPr>
        </p:nvSpPr>
        <p:spPr>
          <a:xfrm>
            <a:off x="3255265" y="-171771"/>
            <a:ext cx="2670048" cy="1215711"/>
          </a:xfrm>
        </p:spPr>
        <p:txBody>
          <a:bodyPr anchor="b" anchorCtr="0">
            <a:spAutoFit/>
          </a:bodyPr>
          <a:lstStyle>
            <a:lvl1pPr marL="0" marR="0" indent="0" algn="l" defTabSz="914338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000" b="0" i="0" u="none" strike="noStrike" kern="1200" cap="none" spc="-100" normalizeH="0" baseline="0" noProof="0" dirty="0" smtClean="0">
                <a:ln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rgbClr val="01BBBB"/>
                    </a:gs>
                  </a:gsLst>
                  <a:lin ang="2400000" scaled="0"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defRPr>
            </a:lvl1pPr>
          </a:lstStyle>
          <a:p>
            <a:pPr marL="0" marR="0" lvl="0" indent="0" algn="l" defTabSz="914338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24" name="Text Placeholder 20"/>
          <p:cNvSpPr>
            <a:spLocks noGrp="1" noChangeAspect="1"/>
          </p:cNvSpPr>
          <p:nvPr>
            <p:ph type="body" sz="quarter" idx="19"/>
          </p:nvPr>
        </p:nvSpPr>
        <p:spPr>
          <a:xfrm>
            <a:off x="6273302" y="-171771"/>
            <a:ext cx="2670048" cy="1215711"/>
          </a:xfrm>
        </p:spPr>
        <p:txBody>
          <a:bodyPr anchor="b" anchorCtr="0">
            <a:spAutoFit/>
          </a:bodyPr>
          <a:lstStyle>
            <a:lvl1pPr marL="0" marR="0" indent="0" algn="l" defTabSz="914338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000" b="0" i="0" u="none" strike="noStrike" kern="1200" cap="none" spc="-100" normalizeH="0" baseline="0" noProof="0" dirty="0" smtClean="0">
                <a:ln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rgbClr val="01BBBB"/>
                    </a:gs>
                  </a:gsLst>
                  <a:lin ang="2400000" scaled="0"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defRPr>
            </a:lvl1pPr>
          </a:lstStyle>
          <a:p>
            <a:pPr marL="0" marR="0" lvl="0" indent="0" algn="l" defTabSz="914338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4505092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5282594"/>
            <a:ext cx="9144000" cy="226578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 smtClean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9" name="Title 1"/>
          <p:cNvSpPr>
            <a:spLocks noGrp="1"/>
          </p:cNvSpPr>
          <p:nvPr>
            <p:ph type="title" hasCustomPrompt="1"/>
          </p:nvPr>
        </p:nvSpPr>
        <p:spPr>
          <a:xfrm>
            <a:off x="246972" y="366425"/>
            <a:ext cx="8567244" cy="698500"/>
          </a:xfrm>
        </p:spPr>
        <p:txBody>
          <a:bodyPr/>
          <a:lstStyle>
            <a:lvl1pPr algn="l" defTabSz="91433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-10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Slide Title Goes Here</a:t>
            </a:r>
            <a:endParaRPr lang="en-US" dirty="0"/>
          </a:p>
        </p:txBody>
      </p:sp>
      <p:sp>
        <p:nvSpPr>
          <p:cNvPr id="36" name="Chart Placeholder 35"/>
          <p:cNvSpPr>
            <a:spLocks noGrp="1"/>
          </p:cNvSpPr>
          <p:nvPr>
            <p:ph type="chart" sz="quarter" idx="10"/>
          </p:nvPr>
        </p:nvSpPr>
        <p:spPr>
          <a:xfrm>
            <a:off x="359766" y="1230313"/>
            <a:ext cx="8439461" cy="3587750"/>
          </a:xfrm>
        </p:spPr>
        <p:txBody>
          <a:bodyPr anchor="ctr" anchorCtr="1"/>
          <a:lstStyle>
            <a:lvl1pPr>
              <a:buNone/>
              <a:defRPr>
                <a:latin typeface="+mj-lt"/>
              </a:defRPr>
            </a:lvl1pPr>
          </a:lstStyle>
          <a:p>
            <a:r>
              <a:rPr lang="en-US" dirty="0" smtClean="0"/>
              <a:t>Click icon to add chart</a:t>
            </a:r>
            <a:endParaRPr lang="en-US" dirty="0"/>
          </a:p>
        </p:txBody>
      </p:sp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49467" y="5005604"/>
            <a:ext cx="7461250" cy="276993"/>
          </a:xfrm>
        </p:spPr>
        <p:txBody>
          <a:bodyPr wrap="square" anchor="b" anchorCtr="0">
            <a:spAutoFit/>
          </a:bodyPr>
          <a:lstStyle>
            <a:lvl1pPr algn="l" defTabSz="804808">
              <a:lnSpc>
                <a:spcPct val="100000"/>
              </a:lnSpc>
              <a:spcBef>
                <a:spcPct val="50000"/>
              </a:spcBef>
              <a:buNone/>
              <a:defRPr sz="12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>
              <a:buFont typeface="Arial" pitchFamily="34" charset="0"/>
              <a:buNone/>
              <a:defRPr sz="1400"/>
            </a:lvl2pPr>
            <a:lvl3pPr>
              <a:buFont typeface="Arial" pitchFamily="34" charset="0"/>
              <a:buNone/>
              <a:defRPr sz="1400"/>
            </a:lvl3pPr>
            <a:lvl4pPr>
              <a:buFont typeface="Arial" pitchFamily="34" charset="0"/>
              <a:buNone/>
              <a:defRPr sz="1400"/>
            </a:lvl4pPr>
            <a:lvl5pPr>
              <a:buFont typeface="Arial" pitchFamily="34" charset="0"/>
              <a:buNone/>
              <a:defRPr sz="1400"/>
            </a:lvl5pPr>
          </a:lstStyle>
          <a:p>
            <a:pPr lvl="0"/>
            <a:r>
              <a:rPr lang="en-US" dirty="0" smtClean="0"/>
              <a:t>Source: Placeholder for Notes Is 12 Points</a:t>
            </a:r>
          </a:p>
        </p:txBody>
      </p:sp>
    </p:spTree>
    <p:extLst>
      <p:ext uri="{BB962C8B-B14F-4D97-AF65-F5344CB8AC3E}">
        <p14:creationId xmlns:p14="http://schemas.microsoft.com/office/powerpoint/2010/main" val="125599882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title_photo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9702" y="4525203"/>
            <a:ext cx="8558698" cy="698500"/>
          </a:xfrm>
        </p:spPr>
        <p:txBody>
          <a:bodyPr vert="horz" lIns="82290" tIns="45717" rIns="82290" bIns="45717" rtlCol="0" anchor="b" anchorCtr="0">
            <a:noAutofit/>
          </a:bodyPr>
          <a:lstStyle>
            <a:lvl1pPr algn="l" defTabSz="91433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-10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Slide Title Goes Here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46888" y="1333500"/>
            <a:ext cx="4005072" cy="3124200"/>
          </a:xfrm>
        </p:spPr>
        <p:txBody>
          <a:bodyPr anchor="ctr" anchorCtr="0">
            <a:normAutofit/>
          </a:bodyPr>
          <a:lstStyle>
            <a:lvl1pPr marL="0" indent="0">
              <a:buFontTx/>
              <a:buNone/>
              <a:defRPr sz="2400" baseline="0">
                <a:solidFill>
                  <a:schemeClr val="tx1"/>
                </a:solidFill>
                <a:latin typeface="+mj-lt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Simple text goes here and can wrap to accommodate more lines of information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4873752" y="1623060"/>
            <a:ext cx="3429000" cy="2491740"/>
          </a:xfrm>
        </p:spPr>
        <p:txBody>
          <a:bodyPr anchor="ctr" anchorCtr="1"/>
          <a:lstStyle>
            <a:lvl1pPr algn="ctr">
              <a:buFontTx/>
              <a:buNone/>
              <a:defRPr>
                <a:latin typeface="+mj-lt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784277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9702" y="4525203"/>
            <a:ext cx="8558698" cy="698500"/>
          </a:xfrm>
        </p:spPr>
        <p:txBody>
          <a:bodyPr vert="horz" lIns="82290" tIns="45717" rIns="82290" bIns="45717" rtlCol="0" anchor="b" anchorCtr="0">
            <a:noAutofit/>
          </a:bodyPr>
          <a:lstStyle>
            <a:lvl1pPr algn="l" defTabSz="91433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-10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Slide Title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734672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93777" y="4876800"/>
            <a:ext cx="8112126" cy="320146"/>
          </a:xfrm>
        </p:spPr>
        <p:txBody>
          <a:bodyPr>
            <a:normAutofit/>
          </a:bodyPr>
          <a:lstStyle>
            <a:lvl1pPr marL="0" indent="0" algn="l" defTabSz="91433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accent2"/>
                </a:solidFill>
                <a:latin typeface="+mj-lt"/>
                <a:ea typeface="+mn-ea"/>
                <a:cs typeface="+mn-cs"/>
              </a:defRPr>
            </a:lvl1pPr>
            <a:lvl2pPr marL="4571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1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3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Presenter Name and Title Go Here</a:t>
            </a:r>
            <a:endParaRPr lang="en-US" dirty="0"/>
          </a:p>
        </p:txBody>
      </p:sp>
      <p:sp>
        <p:nvSpPr>
          <p:cNvPr id="27" name="Rectangle 3"/>
          <p:cNvSpPr>
            <a:spLocks noChangeArrowheads="1"/>
          </p:cNvSpPr>
          <p:nvPr/>
        </p:nvSpPr>
        <p:spPr bwMode="white">
          <a:xfrm>
            <a:off x="0" y="1"/>
            <a:ext cx="9144000" cy="148167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lIns="91434" tIns="45717" rIns="91434" bIns="45717"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19458" y="541020"/>
            <a:ext cx="8112125" cy="3733800"/>
          </a:xfrm>
        </p:spPr>
        <p:txBody>
          <a:bodyPr/>
          <a:lstStyle>
            <a:lvl1pPr marL="233347" indent="-233347" algn="l" defTabSz="914338" rtl="0" eaLnBrk="1" latinLnBrk="0" hangingPunct="1">
              <a:lnSpc>
                <a:spcPct val="80000"/>
              </a:lnSpc>
              <a:spcBef>
                <a:spcPct val="0"/>
              </a:spcBef>
              <a:buClr>
                <a:schemeClr val="tx1"/>
              </a:buClr>
              <a:buFont typeface="Arial" pitchFamily="34" charset="0"/>
              <a:buChar char="“"/>
              <a:defRPr lang="en-US" sz="6000" b="0" kern="1200" spc="-20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Presentation Title Goes Here</a:t>
            </a:r>
            <a:endParaRPr lang="en-US" dirty="0"/>
          </a:p>
        </p:txBody>
      </p:sp>
      <p:sp>
        <p:nvSpPr>
          <p:cNvPr id="49" name="Rectangle 3"/>
          <p:cNvSpPr>
            <a:spLocks noChangeArrowheads="1"/>
          </p:cNvSpPr>
          <p:nvPr/>
        </p:nvSpPr>
        <p:spPr bwMode="hidden">
          <a:xfrm>
            <a:off x="0" y="1"/>
            <a:ext cx="9144000" cy="148167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lIns="91434" tIns="45717" rIns="91434" bIns="45717"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1352970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8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xmlns:p14="http://schemas.microsoft.com/office/powerpoint/2010/main" presetID="22" presetClass="entr" presetSubtype="4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4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" grpId="0"/>
    </p:bld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ullet_2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ChangeArrowheads="1"/>
          </p:cNvSpPr>
          <p:nvPr/>
        </p:nvSpPr>
        <p:spPr bwMode="ltGray">
          <a:xfrm>
            <a:off x="7986492" y="5457729"/>
            <a:ext cx="589185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dirty="0">
                <a:solidFill>
                  <a:srgbClr val="C0C0C0"/>
                </a:solidFill>
                <a:latin typeface="Arial"/>
                <a:ea typeface="+mn-ea"/>
                <a:cs typeface="+mn-cs"/>
              </a:rPr>
              <a:t>Cisco Public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ltGray">
          <a:xfrm>
            <a:off x="8650757" y="5455083"/>
            <a:ext cx="259881" cy="1752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  <a:defRPr/>
            </a:pPr>
            <a:fld id="{34E23E61-C8E4-F943-A482-A877E798C9CA}" type="slidenum">
              <a:rPr lang="en-US" sz="600">
                <a:solidFill>
                  <a:srgbClr val="C0C0C0"/>
                </a:solidFill>
                <a:latin typeface="Arial"/>
                <a:ea typeface="+mn-ea"/>
                <a:cs typeface="+mn-cs"/>
              </a:rPr>
              <a:pPr algn="r" defTabSz="814333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dirty="0">
              <a:solidFill>
                <a:srgbClr val="C0C0C0"/>
              </a:solidFill>
              <a:latin typeface="Arial"/>
              <a:ea typeface="+mn-ea"/>
              <a:cs typeface="+mn-cs"/>
            </a:endParaRPr>
          </a:p>
        </p:txBody>
      </p:sp>
      <p:pic>
        <p:nvPicPr>
          <p:cNvPr id="10" name="Picture 13" descr="verticalbar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448175" y="648230"/>
            <a:ext cx="88900" cy="44066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Rectangle 4"/>
          <p:cNvSpPr>
            <a:spLocks noChangeArrowheads="1"/>
          </p:cNvSpPr>
          <p:nvPr/>
        </p:nvSpPr>
        <p:spPr bwMode="ltGray">
          <a:xfrm>
            <a:off x="250827" y="5459053"/>
            <a:ext cx="2568575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2119" tIns="41058" rIns="82119" bIns="41058" anchor="b">
            <a:spAutoFit/>
          </a:bodyPr>
          <a:lstStyle/>
          <a:p>
            <a:pPr algn="l" defTabSz="81433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dirty="0">
                <a:solidFill>
                  <a:srgbClr val="C0C0C0"/>
                </a:solidFill>
                <a:latin typeface="Arial"/>
                <a:ea typeface="+mn-ea"/>
                <a:cs typeface="+mn-cs"/>
              </a:rPr>
              <a:t>© 2011 Cisco and/or its affiliates. All rights reserved.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702" y="251460"/>
            <a:ext cx="4123944" cy="698500"/>
          </a:xfrm>
        </p:spPr>
        <p:txBody>
          <a:bodyPr anchor="t"/>
          <a:lstStyle>
            <a:lvl1pPr algn="l" defTabSz="91433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-100" baseline="0" dirty="0" smtClean="0">
                <a:gradFill>
                  <a:gsLst>
                    <a:gs pos="0">
                      <a:schemeClr val="tx1"/>
                    </a:gs>
                    <a:gs pos="100000">
                      <a:srgbClr val="01BBBB"/>
                    </a:gs>
                  </a:gsLst>
                  <a:lin ang="24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4818888" y="259080"/>
            <a:ext cx="3895344" cy="701040"/>
          </a:xfrm>
        </p:spPr>
        <p:txBody>
          <a:bodyPr lIns="82290" rIns="82290" rtlCol="0">
            <a:noAutofit/>
          </a:bodyPr>
          <a:lstStyle>
            <a:lvl1pPr algn="l" defTabSz="91433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-100" baseline="0" dirty="0">
                <a:gradFill>
                  <a:gsLst>
                    <a:gs pos="0">
                      <a:schemeClr val="tx1"/>
                    </a:gs>
                    <a:gs pos="100000">
                      <a:srgbClr val="01BBBB"/>
                    </a:gs>
                  </a:gsLst>
                  <a:lin ang="24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219455" y="1333500"/>
            <a:ext cx="4142232" cy="3771900"/>
          </a:xfrm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  <a:latin typeface="+mj-lt"/>
              </a:defRPr>
            </a:lvl1pPr>
            <a:lvl2pPr marL="634957" indent="-228584">
              <a:buClr>
                <a:schemeClr val="accent5"/>
              </a:buClr>
              <a:buFont typeface="Arial" pitchFamily="34" charset="0"/>
              <a:buChar char="•"/>
              <a:tabLst/>
              <a:defRPr>
                <a:solidFill>
                  <a:schemeClr val="tx2"/>
                </a:solidFill>
                <a:latin typeface="+mj-lt"/>
              </a:defRPr>
            </a:lvl2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2"/>
          </p:nvPr>
        </p:nvSpPr>
        <p:spPr>
          <a:xfrm>
            <a:off x="4818888" y="1333500"/>
            <a:ext cx="4005072" cy="3771900"/>
          </a:xfrm>
        </p:spPr>
        <p:txBody>
          <a:bodyPr/>
          <a:lstStyle>
            <a:lvl1pPr marL="0" indent="0">
              <a:buFontTx/>
              <a:buNone/>
              <a:defRPr>
                <a:solidFill>
                  <a:schemeClr val="accent1"/>
                </a:solidFill>
                <a:latin typeface="+mj-lt"/>
              </a:defRPr>
            </a:lvl1pPr>
            <a:lvl2pPr marL="634957" indent="-228584">
              <a:buClr>
                <a:schemeClr val="accent1">
                  <a:lumMod val="40000"/>
                  <a:lumOff val="60000"/>
                </a:schemeClr>
              </a:buClr>
              <a:buFont typeface="Arial" pitchFamily="34" charset="0"/>
              <a:buChar char="•"/>
              <a:defRPr>
                <a:solidFill>
                  <a:schemeClr val="accent1"/>
                </a:solidFill>
                <a:latin typeface="+mj-lt"/>
              </a:defRPr>
            </a:lvl2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900097608"/>
      </p:ext>
    </p:extLst>
  </p:cSld>
  <p:clrMapOvr>
    <a:masterClrMapping/>
  </p:clrMapOvr>
  <p:transition xmlns:p14="http://schemas.microsoft.com/office/powerpoint/2010/main">
    <p:wipe dir="r"/>
  </p:transition>
</p:sldLayout>
</file>

<file path=ppt/slideLayouts/slideLayout5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orytel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 flipV="1">
            <a:off x="217358" y="5296524"/>
            <a:ext cx="8694295" cy="1754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29702" y="1598951"/>
            <a:ext cx="4117446" cy="2517098"/>
          </a:xfrm>
        </p:spPr>
        <p:txBody>
          <a:bodyPr vert="horz" lIns="82290" tIns="45717" rIns="82290" bIns="45717" rtlCol="0" anchor="ctr" anchorCtr="0">
            <a:noAutofit/>
          </a:bodyPr>
          <a:lstStyle>
            <a:lvl1pPr marL="0" indent="0" algn="l" defTabSz="914338" rtl="0" eaLnBrk="1" latinLnBrk="0" hangingPunct="1">
              <a:lnSpc>
                <a:spcPct val="80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  <a:defRPr lang="en-US" sz="5400" b="0" kern="1200" spc="-20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12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Telling Shared Experiences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922520" y="259080"/>
            <a:ext cx="3895344" cy="5173980"/>
          </a:xfrm>
        </p:spPr>
        <p:txBody>
          <a:bodyPr anchor="ctr" anchorCtr="0">
            <a:normAutofit/>
          </a:bodyPr>
          <a:lstStyle>
            <a:lvl1pPr marL="0" indent="0">
              <a:buFontTx/>
              <a:buNone/>
              <a:defRPr sz="2000" baseline="0">
                <a:solidFill>
                  <a:schemeClr val="tx1"/>
                </a:solidFill>
                <a:latin typeface="+mj-lt"/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 smtClean="0"/>
              <a:t>Tell your story here</a:t>
            </a:r>
            <a:endParaRPr lang="en-US" dirty="0"/>
          </a:p>
        </p:txBody>
      </p:sp>
      <p:pic>
        <p:nvPicPr>
          <p:cNvPr id="12" name="Picture 11" descr="verticalbar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4441929" y="648057"/>
            <a:ext cx="89319" cy="440639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1245235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1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 build="p">
        <p:tmplLst>
          <p:tmpl lvl="1">
            <p:tnLst>
              <p:par>
                <p:cTn xmlns:p14="http://schemas.microsoft.com/office/powerpoint/2010/main" presetID="10" presetClass="entr" presetSubtype="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1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6385" y="3566160"/>
            <a:ext cx="4684867" cy="320146"/>
          </a:xfrm>
        </p:spPr>
        <p:txBody>
          <a:bodyPr vert="horz" lIns="91434" tIns="45717" rIns="91434" bIns="45717" rtlCol="0">
            <a:normAutofit/>
          </a:bodyPr>
          <a:lstStyle>
            <a:lvl1pPr marL="0" indent="0" algn="l" defTabSz="91433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1pPr>
            <a:lvl2pPr marL="4571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1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3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33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</a:pPr>
            <a:r>
              <a:rPr lang="en-US" dirty="0" smtClean="0"/>
              <a:t>Presenter Name and Title Go Here</a:t>
            </a:r>
            <a:endParaRPr lang="en-US" dirty="0"/>
          </a:p>
        </p:txBody>
      </p:sp>
      <p:grpSp>
        <p:nvGrpSpPr>
          <p:cNvPr id="4" name="Group 38"/>
          <p:cNvGrpSpPr/>
          <p:nvPr userDrawn="1"/>
        </p:nvGrpSpPr>
        <p:grpSpPr>
          <a:xfrm>
            <a:off x="341315" y="259293"/>
            <a:ext cx="908367" cy="400189"/>
            <a:chOff x="609600" y="528537"/>
            <a:chExt cx="1444734" cy="763789"/>
          </a:xfrm>
          <a:gradFill flip="none" rotWithShape="1">
            <a:gsLst>
              <a:gs pos="11000">
                <a:schemeClr val="accent2"/>
              </a:gs>
              <a:gs pos="100000">
                <a:schemeClr val="accent5"/>
              </a:gs>
            </a:gsLst>
            <a:lin ang="2700000" scaled="1"/>
            <a:tileRect/>
          </a:gradFill>
        </p:grpSpPr>
        <p:sp>
          <p:nvSpPr>
            <p:cNvPr id="10" name="Rectangle 9"/>
            <p:cNvSpPr>
              <a:spLocks noChangeArrowheads="1"/>
            </p:cNvSpPr>
            <p:nvPr/>
          </p:nvSpPr>
          <p:spPr bwMode="black">
            <a:xfrm>
              <a:off x="1016578" y="1035681"/>
              <a:ext cx="65914" cy="24973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black">
            <a:xfrm>
              <a:off x="1400563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12" name="Freeform 11"/>
            <p:cNvSpPr>
              <a:spLocks/>
            </p:cNvSpPr>
            <p:nvPr/>
          </p:nvSpPr>
          <p:spPr bwMode="black">
            <a:xfrm>
              <a:off x="740661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13" name="Freeform 12"/>
            <p:cNvSpPr>
              <a:spLocks noEditPoints="1"/>
            </p:cNvSpPr>
            <p:nvPr/>
          </p:nvSpPr>
          <p:spPr bwMode="black">
            <a:xfrm>
              <a:off x="1660385" y="1028765"/>
              <a:ext cx="262122" cy="263561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14" name="Freeform 13"/>
            <p:cNvSpPr>
              <a:spLocks/>
            </p:cNvSpPr>
            <p:nvPr/>
          </p:nvSpPr>
          <p:spPr bwMode="black">
            <a:xfrm>
              <a:off x="1167566" y="1028765"/>
              <a:ext cx="170916" cy="263561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15" name="Freeform 14"/>
            <p:cNvSpPr>
              <a:spLocks/>
            </p:cNvSpPr>
            <p:nvPr/>
          </p:nvSpPr>
          <p:spPr bwMode="black">
            <a:xfrm>
              <a:off x="609600" y="732931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16" name="Freeform 15"/>
            <p:cNvSpPr>
              <a:spLocks/>
            </p:cNvSpPr>
            <p:nvPr/>
          </p:nvSpPr>
          <p:spPr bwMode="black">
            <a:xfrm>
              <a:off x="783581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17" name="Freeform 16"/>
            <p:cNvSpPr>
              <a:spLocks/>
            </p:cNvSpPr>
            <p:nvPr/>
          </p:nvSpPr>
          <p:spPr bwMode="black">
            <a:xfrm>
              <a:off x="954497" y="528537"/>
              <a:ext cx="62081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18" name="Freeform 17"/>
            <p:cNvSpPr>
              <a:spLocks/>
            </p:cNvSpPr>
            <p:nvPr/>
          </p:nvSpPr>
          <p:spPr bwMode="black">
            <a:xfrm>
              <a:off x="1128478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19" name="Freeform 18"/>
            <p:cNvSpPr>
              <a:spLocks/>
            </p:cNvSpPr>
            <p:nvPr/>
          </p:nvSpPr>
          <p:spPr bwMode="black">
            <a:xfrm>
              <a:off x="1298627" y="732931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20" name="Freeform 19"/>
            <p:cNvSpPr>
              <a:spLocks/>
            </p:cNvSpPr>
            <p:nvPr/>
          </p:nvSpPr>
          <p:spPr bwMode="black">
            <a:xfrm>
              <a:off x="1472608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21" name="Freeform 20"/>
            <p:cNvSpPr>
              <a:spLocks/>
            </p:cNvSpPr>
            <p:nvPr/>
          </p:nvSpPr>
          <p:spPr bwMode="black">
            <a:xfrm>
              <a:off x="1646590" y="528537"/>
              <a:ext cx="62848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22" name="Freeform 21"/>
            <p:cNvSpPr>
              <a:spLocks/>
            </p:cNvSpPr>
            <p:nvPr/>
          </p:nvSpPr>
          <p:spPr bwMode="black">
            <a:xfrm>
              <a:off x="1817505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23" name="Freeform 22"/>
            <p:cNvSpPr>
              <a:spLocks/>
            </p:cNvSpPr>
            <p:nvPr/>
          </p:nvSpPr>
          <p:spPr bwMode="black">
            <a:xfrm>
              <a:off x="1991486" y="732931"/>
              <a:ext cx="62848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</p:grpSp>
      <p:sp>
        <p:nvSpPr>
          <p:cNvPr id="27" name="Rectangle 3"/>
          <p:cNvSpPr>
            <a:spLocks noChangeArrowheads="1"/>
          </p:cNvSpPr>
          <p:nvPr/>
        </p:nvSpPr>
        <p:spPr bwMode="white">
          <a:xfrm>
            <a:off x="0" y="1"/>
            <a:ext cx="9144000" cy="148167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lIns="91434" tIns="45717" rIns="91434" bIns="45717"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08695" y="2735580"/>
            <a:ext cx="4712557" cy="851958"/>
          </a:xfrm>
        </p:spPr>
        <p:txBody>
          <a:bodyPr vert="horz" lIns="82290" tIns="45717" rIns="82290" bIns="45717" rtlCol="0" anchor="b" anchorCtr="0">
            <a:noAutofit/>
          </a:bodyPr>
          <a:lstStyle>
            <a:lvl1pPr marL="0" indent="0" algn="l" defTabSz="914338" rtl="0" eaLnBrk="1" latinLnBrk="0" hangingPunct="1">
              <a:lnSpc>
                <a:spcPct val="80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  <a:defRPr lang="en-US" sz="6000" b="0" kern="1200" spc="-20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12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Demo Title</a:t>
            </a:r>
            <a:endParaRPr lang="en-US" dirty="0"/>
          </a:p>
        </p:txBody>
      </p:sp>
      <p:sp>
        <p:nvSpPr>
          <p:cNvPr id="49" name="Rectangle 3"/>
          <p:cNvSpPr>
            <a:spLocks noChangeArrowheads="1"/>
          </p:cNvSpPr>
          <p:nvPr/>
        </p:nvSpPr>
        <p:spPr bwMode="hidden">
          <a:xfrm>
            <a:off x="0" y="1"/>
            <a:ext cx="9144000" cy="148167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lIns="91434" tIns="45717" rIns="91434" bIns="45717"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31" name="Picture Placeholder 30"/>
          <p:cNvSpPr>
            <a:spLocks noGrp="1"/>
          </p:cNvSpPr>
          <p:nvPr>
            <p:ph type="pic" sz="quarter" idx="10" hasCustomPrompt="1"/>
          </p:nvPr>
        </p:nvSpPr>
        <p:spPr>
          <a:xfrm>
            <a:off x="5540377" y="1598084"/>
            <a:ext cx="2676525" cy="2407708"/>
          </a:xfrm>
        </p:spPr>
        <p:txBody>
          <a:bodyPr anchor="ctr" anchorCtr="1"/>
          <a:lstStyle>
            <a:lvl1pPr algn="ctr">
              <a:defRPr>
                <a:latin typeface="+mj-lt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742658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-12700" y="5118102"/>
            <a:ext cx="9156700" cy="59689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 smtClean="0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7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</p:spPr>
      </p:pic>
      <p:sp>
        <p:nvSpPr>
          <p:cNvPr id="9" name="Rounded Rectangle 8"/>
          <p:cNvSpPr/>
          <p:nvPr userDrawn="1"/>
        </p:nvSpPr>
        <p:spPr>
          <a:xfrm>
            <a:off x="1823499" y="-2981739"/>
            <a:ext cx="1729740" cy="1167847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  <a:alpha val="18000"/>
                </a:scheme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" name="Rounded Rectangle 9"/>
          <p:cNvSpPr/>
          <p:nvPr userDrawn="1"/>
        </p:nvSpPr>
        <p:spPr>
          <a:xfrm>
            <a:off x="0" y="-537679"/>
            <a:ext cx="1729740" cy="679035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  <a:alpha val="18000"/>
                </a:scheme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" name="Rounded Rectangle 10"/>
          <p:cNvSpPr/>
          <p:nvPr userDrawn="1"/>
        </p:nvSpPr>
        <p:spPr>
          <a:xfrm rot="10800000">
            <a:off x="1013792" y="-537679"/>
            <a:ext cx="1729740" cy="679035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6375620" y="1425989"/>
            <a:ext cx="1729740" cy="679035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>
                  <a:lumMod val="75000"/>
                  <a:alpha val="28000"/>
                </a:schemeClr>
              </a:gs>
              <a:gs pos="100000">
                <a:schemeClr val="accent4">
                  <a:lumMod val="75000"/>
                  <a:alpha val="29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8105452" y="695739"/>
            <a:ext cx="1729740" cy="679035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>
                  <a:lumMod val="75000"/>
                  <a:alpha val="28000"/>
                </a:schemeClr>
              </a:gs>
              <a:gs pos="100000">
                <a:schemeClr val="accent4">
                  <a:lumMod val="75000"/>
                  <a:alpha val="29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4" name="Rounded Rectangle 13"/>
          <p:cNvSpPr/>
          <p:nvPr/>
        </p:nvSpPr>
        <p:spPr>
          <a:xfrm rot="10800000">
            <a:off x="3036073" y="-2814707"/>
            <a:ext cx="1729740" cy="679035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7744" y="403860"/>
            <a:ext cx="8755128" cy="3643443"/>
          </a:xfrm>
        </p:spPr>
        <p:txBody>
          <a:bodyPr anchor="b" anchorCtr="0"/>
          <a:lstStyle>
            <a:lvl1pPr marL="228584" indent="-228584">
              <a:buFont typeface="Arial" pitchFamily="34" charset="0"/>
              <a:buChar char="“"/>
              <a:defRPr sz="5400" spc="-2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8" name="Rectangle 5"/>
          <p:cNvSpPr>
            <a:spLocks noChangeArrowheads="1"/>
          </p:cNvSpPr>
          <p:nvPr/>
        </p:nvSpPr>
        <p:spPr bwMode="ltGray">
          <a:xfrm>
            <a:off x="7762660" y="5457892"/>
            <a:ext cx="812991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</a:pPr>
            <a:r>
              <a:rPr lang="en-US" sz="600" dirty="0">
                <a:solidFill>
                  <a:srgbClr val="FFFFFF"/>
                </a:solidFill>
                <a:latin typeface="Arial"/>
              </a:rPr>
              <a:t>Cisco Confidential</a:t>
            </a:r>
          </a:p>
        </p:txBody>
      </p:sp>
      <p:sp>
        <p:nvSpPr>
          <p:cNvPr id="19" name="Rectangle 5"/>
          <p:cNvSpPr>
            <a:spLocks noChangeArrowheads="1"/>
          </p:cNvSpPr>
          <p:nvPr userDrawn="1"/>
        </p:nvSpPr>
        <p:spPr bwMode="ltGray">
          <a:xfrm>
            <a:off x="7762660" y="5457892"/>
            <a:ext cx="812991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</a:pPr>
            <a:r>
              <a:rPr lang="en-US" sz="600" dirty="0">
                <a:solidFill>
                  <a:srgbClr val="FFFFFF"/>
                </a:solidFill>
                <a:latin typeface="Arial"/>
              </a:rPr>
              <a:t>Cisco Confidential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0249" y="4465753"/>
            <a:ext cx="8574685" cy="511968"/>
          </a:xfrm>
        </p:spPr>
        <p:txBody>
          <a:bodyPr vert="horz" lIns="91434" tIns="45717" rIns="91434" bIns="45717" rtlCol="0">
            <a:normAutofit/>
          </a:bodyPr>
          <a:lstStyle>
            <a:lvl1pPr marL="0" indent="0">
              <a:buNone/>
              <a:defRPr lang="en-US" sz="24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91433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</a:pPr>
            <a:r>
              <a:rPr lang="en-US" dirty="0" smtClean="0"/>
              <a:t>Source</a:t>
            </a:r>
            <a:endParaRPr lang="en-US" dirty="0"/>
          </a:p>
        </p:txBody>
      </p:sp>
      <p:sp>
        <p:nvSpPr>
          <p:cNvPr id="21" name="Rectangle 4"/>
          <p:cNvSpPr>
            <a:spLocks noChangeArrowheads="1"/>
          </p:cNvSpPr>
          <p:nvPr userDrawn="1"/>
        </p:nvSpPr>
        <p:spPr bwMode="ltGray">
          <a:xfrm>
            <a:off x="251375" y="5459337"/>
            <a:ext cx="3420515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9" tIns="41058" rIns="82119" bIns="41058" anchor="b" anchorCtr="0">
            <a:spAutoFit/>
          </a:bodyPr>
          <a:lstStyle/>
          <a:p>
            <a:pPr algn="l" defTabSz="814333" fontAlgn="auto">
              <a:spcBef>
                <a:spcPts val="0"/>
              </a:spcBef>
              <a:spcAft>
                <a:spcPts val="0"/>
              </a:spcAft>
            </a:pPr>
            <a:r>
              <a:rPr lang="en-US" sz="600" dirty="0" smtClean="0">
                <a:solidFill>
                  <a:srgbClr val="FFFFFF"/>
                </a:solidFill>
                <a:latin typeface="Arial"/>
              </a:rPr>
              <a:t>© 2011 Cisco and/or its affiliates. All rights reserved.</a:t>
            </a:r>
            <a:endParaRPr lang="en-US" sz="6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2" name="Rectangle 7"/>
          <p:cNvSpPr>
            <a:spLocks noChangeArrowheads="1"/>
          </p:cNvSpPr>
          <p:nvPr userDrawn="1"/>
        </p:nvSpPr>
        <p:spPr bwMode="ltGray">
          <a:xfrm>
            <a:off x="8640531" y="5454472"/>
            <a:ext cx="259881" cy="1752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</a:pPr>
            <a:fld id="{DFCF27A5-1A5B-48D3-A060-2758FFBB1ADD}" type="slidenum">
              <a:rPr lang="en-US" sz="600">
                <a:solidFill>
                  <a:srgbClr val="FFFFFF"/>
                </a:solidFill>
                <a:latin typeface="Arial"/>
              </a:rPr>
              <a:pPr algn="r" defTabSz="814333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sz="600" dirty="0">
              <a:solidFill>
                <a:srgbClr val="FFFFFF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1259350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1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1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7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2" grpId="0"/>
      <p:bldP spid="7" grpId="0" build="p">
        <p:tmplLst>
          <p:tmpl lvl="1">
            <p:tnLst>
              <p:par>
                <p:cTn xmlns:p14="http://schemas.microsoft.com/office/powerpoint/2010/main" presetID="10" presetClass="entr" presetSubtype="0" fill="hold" nodeType="withEffect">
                  <p:stCondLst>
                    <p:cond delay="2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ngle photo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</p:spPr>
      </p:pic>
      <p:sp>
        <p:nvSpPr>
          <p:cNvPr id="29" name="Rectangle 28"/>
          <p:cNvSpPr/>
          <p:nvPr/>
        </p:nvSpPr>
        <p:spPr>
          <a:xfrm>
            <a:off x="1891875" y="662940"/>
            <a:ext cx="5349240" cy="333756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3" name="Rectangle 22"/>
          <p:cNvSpPr/>
          <p:nvPr userDrawn="1"/>
        </p:nvSpPr>
        <p:spPr>
          <a:xfrm>
            <a:off x="1891875" y="3995293"/>
            <a:ext cx="5347552" cy="83031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143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 hasCustomPrompt="1"/>
          </p:nvPr>
        </p:nvSpPr>
        <p:spPr>
          <a:xfrm>
            <a:off x="1900238" y="662940"/>
            <a:ext cx="5329238" cy="3337560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</p:spPr>
        <p:txBody>
          <a:bodyPr anchor="ctr" anchorCtr="0"/>
          <a:lstStyle>
            <a:lvl1pPr algn="ctr">
              <a:buFontTx/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2065871" y="4061198"/>
            <a:ext cx="5074070" cy="698500"/>
          </a:xfrm>
        </p:spPr>
        <p:txBody>
          <a:bodyPr anchor="ctr"/>
          <a:lstStyle>
            <a:lvl1pPr>
              <a:defRPr sz="2600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337893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ll photo_top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</p:spPr>
      </p:pic>
      <p:sp>
        <p:nvSpPr>
          <p:cNvPr id="32" name="Rectangle 31"/>
          <p:cNvSpPr/>
          <p:nvPr/>
        </p:nvSpPr>
        <p:spPr>
          <a:xfrm>
            <a:off x="338329" y="259080"/>
            <a:ext cx="3273552" cy="204978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 hasCustomPrompt="1"/>
          </p:nvPr>
        </p:nvSpPr>
        <p:spPr>
          <a:xfrm>
            <a:off x="338329" y="259080"/>
            <a:ext cx="3273552" cy="2049780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34" tIns="45717" rIns="91434" bIns="45717" rtlCol="0" anchor="ctr" anchorCtr="0">
            <a:normAutofit/>
          </a:bodyPr>
          <a:lstStyle>
            <a:lvl1pPr marL="0" indent="0" algn="ctr" defTabSz="91433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229703" y="2857500"/>
            <a:ext cx="7009298" cy="1449622"/>
          </a:xfrm>
        </p:spPr>
        <p:txBody>
          <a:bodyPr anchor="t">
            <a:spAutoFit/>
          </a:bodyPr>
          <a:lstStyle>
            <a:lvl1pPr marL="0" marR="0" indent="0" algn="l" defTabSz="914338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Large photo </a:t>
            </a:r>
            <a:br>
              <a:rPr lang="en-US" dirty="0" smtClean="0"/>
            </a:br>
            <a:r>
              <a:rPr lang="en-US" dirty="0" smtClean="0"/>
              <a:t>caption here.</a:t>
            </a:r>
          </a:p>
        </p:txBody>
      </p:sp>
    </p:spTree>
    <p:extLst>
      <p:ext uri="{BB962C8B-B14F-4D97-AF65-F5344CB8AC3E}">
        <p14:creationId xmlns:p14="http://schemas.microsoft.com/office/powerpoint/2010/main" val="186233520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ortrait photo_right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</p:spPr>
      </p:pic>
      <p:sp>
        <p:nvSpPr>
          <p:cNvPr id="40" name="Rectangle 39"/>
          <p:cNvSpPr/>
          <p:nvPr/>
        </p:nvSpPr>
        <p:spPr>
          <a:xfrm>
            <a:off x="4992624" y="716280"/>
            <a:ext cx="3630168" cy="419100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 hasCustomPrompt="1"/>
          </p:nvPr>
        </p:nvSpPr>
        <p:spPr>
          <a:xfrm>
            <a:off x="4992624" y="716280"/>
            <a:ext cx="3630168" cy="4191000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anchor="ctr" anchorCtr="0"/>
          <a:lstStyle>
            <a:lvl1pPr algn="ctr">
              <a:buFontTx/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229703" y="607478"/>
            <a:ext cx="4349918" cy="1098756"/>
          </a:xfrm>
        </p:spPr>
        <p:txBody>
          <a:bodyPr anchor="t">
            <a:spAutoFit/>
          </a:bodyPr>
          <a:lstStyle>
            <a:lvl1pPr>
              <a:lnSpc>
                <a:spcPct val="90000"/>
              </a:lnSpc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956714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ultipl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</p:spPr>
      </p:pic>
      <p:sp>
        <p:nvSpPr>
          <p:cNvPr id="48" name="Rectangle 47"/>
          <p:cNvSpPr/>
          <p:nvPr/>
        </p:nvSpPr>
        <p:spPr>
          <a:xfrm>
            <a:off x="3668713" y="259291"/>
            <a:ext cx="3268136" cy="221721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9" name="Picture Placeholder 25"/>
          <p:cNvSpPr>
            <a:spLocks noGrp="1"/>
          </p:cNvSpPr>
          <p:nvPr>
            <p:ph type="pic" sz="quarter" idx="11" hasCustomPrompt="1"/>
          </p:nvPr>
        </p:nvSpPr>
        <p:spPr>
          <a:xfrm>
            <a:off x="3668991" y="259291"/>
            <a:ext cx="3267861" cy="2217210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34" tIns="45717" rIns="91434" bIns="45717" rtlCol="0" anchor="ctr" anchorCtr="0">
            <a:normAutofit/>
          </a:bodyPr>
          <a:lstStyle>
            <a:lvl1pPr marL="0" indent="0" algn="ctr" defTabSz="91433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334964" y="259291"/>
            <a:ext cx="3258612" cy="221721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 hasCustomPrompt="1"/>
          </p:nvPr>
        </p:nvSpPr>
        <p:spPr>
          <a:xfrm>
            <a:off x="320826" y="259291"/>
            <a:ext cx="3272751" cy="2217210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34" tIns="45717" rIns="91434" bIns="45717" rtlCol="0" anchor="ctr" anchorCtr="0">
            <a:normAutofit/>
          </a:bodyPr>
          <a:lstStyle>
            <a:lvl1pPr marL="0" indent="0" algn="ctr" defTabSz="91433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7011988" y="259291"/>
            <a:ext cx="1806574" cy="1090084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51" name="Picture Placeholder 25"/>
          <p:cNvSpPr>
            <a:spLocks noGrp="1"/>
          </p:cNvSpPr>
          <p:nvPr>
            <p:ph type="pic" sz="quarter" idx="12" hasCustomPrompt="1"/>
          </p:nvPr>
        </p:nvSpPr>
        <p:spPr>
          <a:xfrm>
            <a:off x="7011990" y="259291"/>
            <a:ext cx="1806573" cy="1090084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34" tIns="45717" rIns="91434" bIns="45717" rtlCol="0" anchor="ctr" anchorCtr="0">
            <a:normAutofit/>
          </a:bodyPr>
          <a:lstStyle>
            <a:lvl1pPr marL="0" indent="0" algn="ctr" defTabSz="91433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52" name="Rectangle 51"/>
          <p:cNvSpPr/>
          <p:nvPr/>
        </p:nvSpPr>
        <p:spPr>
          <a:xfrm>
            <a:off x="334965" y="2524127"/>
            <a:ext cx="2501965" cy="2882445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53" name="Picture Placeholder 25"/>
          <p:cNvSpPr>
            <a:spLocks noGrp="1"/>
          </p:cNvSpPr>
          <p:nvPr>
            <p:ph type="pic" sz="quarter" idx="13" hasCustomPrompt="1"/>
          </p:nvPr>
        </p:nvSpPr>
        <p:spPr>
          <a:xfrm>
            <a:off x="320824" y="2524127"/>
            <a:ext cx="2516104" cy="2882445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34" tIns="45717" rIns="91434" bIns="45717" rtlCol="0" anchor="ctr" anchorCtr="0">
            <a:normAutofit/>
          </a:bodyPr>
          <a:lstStyle>
            <a:lvl1pPr marL="0" indent="0" algn="ctr" defTabSz="91433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2911476" y="2524127"/>
            <a:ext cx="4025374" cy="2882445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55" name="Picture Placeholder 25"/>
          <p:cNvSpPr>
            <a:spLocks noGrp="1"/>
          </p:cNvSpPr>
          <p:nvPr>
            <p:ph type="pic" sz="quarter" idx="14" hasCustomPrompt="1"/>
          </p:nvPr>
        </p:nvSpPr>
        <p:spPr>
          <a:xfrm>
            <a:off x="2908334" y="2524127"/>
            <a:ext cx="4028516" cy="2882445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34" tIns="45717" rIns="91434" bIns="45717" rtlCol="0" anchor="ctr" anchorCtr="0">
            <a:normAutofit/>
          </a:bodyPr>
          <a:lstStyle>
            <a:lvl1pPr marL="0" indent="0" algn="ctr" defTabSz="91433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7011988" y="1403049"/>
            <a:ext cx="1806574" cy="2868461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57" name="Picture Placeholder 25"/>
          <p:cNvSpPr>
            <a:spLocks noGrp="1"/>
          </p:cNvSpPr>
          <p:nvPr>
            <p:ph type="pic" sz="quarter" idx="15" hasCustomPrompt="1"/>
          </p:nvPr>
        </p:nvSpPr>
        <p:spPr>
          <a:xfrm>
            <a:off x="7011990" y="1397000"/>
            <a:ext cx="1806573" cy="2874508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34" tIns="45717" rIns="91434" bIns="45717" rtlCol="0" anchor="ctr" anchorCtr="0">
            <a:normAutofit/>
          </a:bodyPr>
          <a:lstStyle>
            <a:lvl1pPr marL="0" indent="0" algn="ctr" defTabSz="91433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58" name="Rectangle 57"/>
          <p:cNvSpPr/>
          <p:nvPr/>
        </p:nvSpPr>
        <p:spPr>
          <a:xfrm>
            <a:off x="7011988" y="4319134"/>
            <a:ext cx="1806574" cy="1087438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59" name="Picture Placeholder 25"/>
          <p:cNvSpPr>
            <a:spLocks noGrp="1"/>
          </p:cNvSpPr>
          <p:nvPr>
            <p:ph type="pic" sz="quarter" idx="16" hasCustomPrompt="1"/>
          </p:nvPr>
        </p:nvSpPr>
        <p:spPr>
          <a:xfrm>
            <a:off x="7011990" y="4319134"/>
            <a:ext cx="1806573" cy="1087438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34" tIns="45717" rIns="91434" bIns="45717" rtlCol="0" anchor="ctr" anchorCtr="0">
            <a:normAutofit/>
          </a:bodyPr>
          <a:lstStyle>
            <a:lvl1pPr marL="0" indent="0" algn="ctr" defTabSz="91433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616693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photo with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38328" y="259081"/>
            <a:ext cx="8476488" cy="5062825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333377" y="259081"/>
            <a:ext cx="8474869" cy="5045154"/>
          </a:xfrm>
          <a:ln>
            <a:solidFill>
              <a:schemeClr val="bg2"/>
            </a:solidFill>
          </a:ln>
        </p:spPr>
        <p:txBody>
          <a:bodyPr vert="horz" lIns="91434" tIns="45717" rIns="91434" bIns="45717" rtlCol="0" anchor="ctr" anchorCtr="0">
            <a:normAutofit/>
          </a:bodyPr>
          <a:lstStyle>
            <a:lvl1pPr marL="0" indent="0" algn="ctr" defTabSz="91433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baseline="0" dirty="0">
                <a:solidFill>
                  <a:srgbClr val="546568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 smtClean="0"/>
              <a:t>Photo placeholder</a:t>
            </a:r>
            <a:endParaRPr lang="en-US" dirty="0"/>
          </a:p>
        </p:txBody>
      </p:sp>
      <p:pic>
        <p:nvPicPr>
          <p:cNvPr id="3" name="Picture 2" descr="bottom bar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333375" y="5312386"/>
            <a:ext cx="8477250" cy="142875"/>
          </a:xfrm>
          <a:prstGeom prst="rect">
            <a:avLst/>
          </a:prstGeom>
        </p:spPr>
      </p:pic>
      <p:sp>
        <p:nvSpPr>
          <p:cNvPr id="11" name="Rectangle 5"/>
          <p:cNvSpPr>
            <a:spLocks noChangeArrowheads="1"/>
          </p:cNvSpPr>
          <p:nvPr userDrawn="1"/>
        </p:nvSpPr>
        <p:spPr bwMode="ltGray">
          <a:xfrm>
            <a:off x="7789672" y="5457892"/>
            <a:ext cx="785979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</a:pPr>
            <a:r>
              <a:rPr lang="en-US" sz="600" dirty="0">
                <a:solidFill>
                  <a:srgbClr val="C0C0C0"/>
                </a:solidFill>
                <a:latin typeface="Arial"/>
              </a:rPr>
              <a:t>Cisco Confidential</a:t>
            </a:r>
          </a:p>
        </p:txBody>
      </p:sp>
      <p:sp>
        <p:nvSpPr>
          <p:cNvPr id="8" name="Rectangle 4"/>
          <p:cNvSpPr>
            <a:spLocks noChangeArrowheads="1"/>
          </p:cNvSpPr>
          <p:nvPr userDrawn="1"/>
        </p:nvSpPr>
        <p:spPr bwMode="ltGray">
          <a:xfrm>
            <a:off x="251375" y="5459337"/>
            <a:ext cx="3420515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9" tIns="41058" rIns="82119" bIns="41058" anchor="b" anchorCtr="0">
            <a:spAutoFit/>
          </a:bodyPr>
          <a:lstStyle/>
          <a:p>
            <a:pPr algn="l" defTabSz="814333" fontAlgn="auto">
              <a:spcBef>
                <a:spcPts val="0"/>
              </a:spcBef>
              <a:spcAft>
                <a:spcPts val="0"/>
              </a:spcAft>
            </a:pPr>
            <a:r>
              <a:rPr lang="en-US" sz="600" dirty="0" smtClean="0">
                <a:solidFill>
                  <a:srgbClr val="C0C0C0"/>
                </a:solidFill>
                <a:latin typeface="Arial"/>
              </a:rPr>
              <a:t>© 2011 Cisco and/or its affiliates. All rights reserved.</a:t>
            </a:r>
            <a:endParaRPr lang="en-US" sz="600" dirty="0">
              <a:solidFill>
                <a:srgbClr val="C0C0C0"/>
              </a:solidFill>
              <a:latin typeface="Arial"/>
            </a:endParaRPr>
          </a:p>
        </p:txBody>
      </p:sp>
      <p:sp>
        <p:nvSpPr>
          <p:cNvPr id="10" name="Rectangle 7"/>
          <p:cNvSpPr>
            <a:spLocks noChangeArrowheads="1"/>
          </p:cNvSpPr>
          <p:nvPr userDrawn="1"/>
        </p:nvSpPr>
        <p:spPr bwMode="ltGray">
          <a:xfrm>
            <a:off x="8640531" y="5454472"/>
            <a:ext cx="259881" cy="1752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  <a:latin typeface="Arial"/>
              </a:rPr>
              <a:pPr algn="r" defTabSz="814333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6677351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ble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-91440" y="-76200"/>
            <a:ext cx="9326880" cy="5867400"/>
          </a:xfrm>
        </p:spPr>
        <p:txBody>
          <a:bodyPr anchor="ctr" anchorCtr="1">
            <a:noAutofit/>
          </a:bodyPr>
          <a:lstStyle>
            <a:lvl1pPr algn="ctr">
              <a:buNone/>
              <a:defRPr>
                <a:latin typeface="+mj-lt"/>
              </a:defRPr>
            </a:lvl1pPr>
          </a:lstStyle>
          <a:p>
            <a:r>
              <a:rPr lang="en-US" dirty="0" smtClean="0"/>
              <a:t>Full bleed image placeholder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635860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ndard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</p:spPr>
      </p:pic>
      <p:sp>
        <p:nvSpPr>
          <p:cNvPr id="22" name="Rectangle 21"/>
          <p:cNvSpPr/>
          <p:nvPr userDrawn="1"/>
        </p:nvSpPr>
        <p:spPr>
          <a:xfrm>
            <a:off x="0" y="0"/>
            <a:ext cx="9144000" cy="5715000"/>
          </a:xfrm>
          <a:prstGeom prst="rect">
            <a:avLst/>
          </a:prstGeom>
          <a:blipFill dpi="0" rotWithShape="1">
            <a:blip r:embed="rId3" cstate="print">
              <a:alphaModFix amt="29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grpSp>
        <p:nvGrpSpPr>
          <p:cNvPr id="2" name="Group 3"/>
          <p:cNvGrpSpPr/>
          <p:nvPr userDrawn="1"/>
        </p:nvGrpSpPr>
        <p:grpSpPr>
          <a:xfrm>
            <a:off x="341316" y="5103813"/>
            <a:ext cx="787133" cy="346778"/>
            <a:chOff x="609600" y="528537"/>
            <a:chExt cx="1444734" cy="763789"/>
          </a:xfrm>
          <a:solidFill>
            <a:schemeClr val="bg1"/>
          </a:solidFill>
        </p:grpSpPr>
        <p:sp>
          <p:nvSpPr>
            <p:cNvPr id="40" name="Rectangle 39"/>
            <p:cNvSpPr>
              <a:spLocks noChangeArrowheads="1"/>
            </p:cNvSpPr>
            <p:nvPr/>
          </p:nvSpPr>
          <p:spPr bwMode="black">
            <a:xfrm>
              <a:off x="1016578" y="1035681"/>
              <a:ext cx="65914" cy="24973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41" name="Freeform 40"/>
            <p:cNvSpPr>
              <a:spLocks/>
            </p:cNvSpPr>
            <p:nvPr/>
          </p:nvSpPr>
          <p:spPr bwMode="black">
            <a:xfrm>
              <a:off x="1400563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42" name="Freeform 41"/>
            <p:cNvSpPr>
              <a:spLocks/>
            </p:cNvSpPr>
            <p:nvPr/>
          </p:nvSpPr>
          <p:spPr bwMode="black">
            <a:xfrm>
              <a:off x="740661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43" name="Freeform 42"/>
            <p:cNvSpPr>
              <a:spLocks noEditPoints="1"/>
            </p:cNvSpPr>
            <p:nvPr/>
          </p:nvSpPr>
          <p:spPr bwMode="black">
            <a:xfrm>
              <a:off x="1660385" y="1028765"/>
              <a:ext cx="262122" cy="263561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44" name="Freeform 43"/>
            <p:cNvSpPr>
              <a:spLocks/>
            </p:cNvSpPr>
            <p:nvPr/>
          </p:nvSpPr>
          <p:spPr bwMode="black">
            <a:xfrm>
              <a:off x="1167566" y="1028765"/>
              <a:ext cx="170916" cy="263561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45" name="Freeform 44"/>
            <p:cNvSpPr>
              <a:spLocks/>
            </p:cNvSpPr>
            <p:nvPr/>
          </p:nvSpPr>
          <p:spPr bwMode="black">
            <a:xfrm>
              <a:off x="609600" y="732931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46" name="Freeform 45"/>
            <p:cNvSpPr>
              <a:spLocks/>
            </p:cNvSpPr>
            <p:nvPr/>
          </p:nvSpPr>
          <p:spPr bwMode="black">
            <a:xfrm>
              <a:off x="783581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47" name="Freeform 46"/>
            <p:cNvSpPr>
              <a:spLocks/>
            </p:cNvSpPr>
            <p:nvPr/>
          </p:nvSpPr>
          <p:spPr bwMode="black">
            <a:xfrm>
              <a:off x="954497" y="528537"/>
              <a:ext cx="62081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48" name="Freeform 47"/>
            <p:cNvSpPr>
              <a:spLocks/>
            </p:cNvSpPr>
            <p:nvPr/>
          </p:nvSpPr>
          <p:spPr bwMode="black">
            <a:xfrm>
              <a:off x="1128478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49" name="Freeform 48"/>
            <p:cNvSpPr>
              <a:spLocks/>
            </p:cNvSpPr>
            <p:nvPr/>
          </p:nvSpPr>
          <p:spPr bwMode="black">
            <a:xfrm>
              <a:off x="1298627" y="732931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50" name="Freeform 49"/>
            <p:cNvSpPr>
              <a:spLocks/>
            </p:cNvSpPr>
            <p:nvPr/>
          </p:nvSpPr>
          <p:spPr bwMode="black">
            <a:xfrm>
              <a:off x="1472608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51" name="Freeform 50"/>
            <p:cNvSpPr>
              <a:spLocks/>
            </p:cNvSpPr>
            <p:nvPr/>
          </p:nvSpPr>
          <p:spPr bwMode="black">
            <a:xfrm>
              <a:off x="1646590" y="528537"/>
              <a:ext cx="62848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52" name="Freeform 51"/>
            <p:cNvSpPr>
              <a:spLocks/>
            </p:cNvSpPr>
            <p:nvPr/>
          </p:nvSpPr>
          <p:spPr bwMode="black">
            <a:xfrm>
              <a:off x="1817505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53" name="Freeform 52"/>
            <p:cNvSpPr>
              <a:spLocks/>
            </p:cNvSpPr>
            <p:nvPr/>
          </p:nvSpPr>
          <p:spPr bwMode="black">
            <a:xfrm>
              <a:off x="1991486" y="732931"/>
              <a:ext cx="62848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</p:grpSp>
      <p:sp>
        <p:nvSpPr>
          <p:cNvPr id="21" name="Media Placeholder 20"/>
          <p:cNvSpPr>
            <a:spLocks noGrp="1"/>
          </p:cNvSpPr>
          <p:nvPr>
            <p:ph type="media" sz="quarter" idx="10" hasCustomPrompt="1"/>
          </p:nvPr>
        </p:nvSpPr>
        <p:spPr>
          <a:xfrm>
            <a:off x="2845150" y="648891"/>
            <a:ext cx="5971032" cy="3688080"/>
          </a:xfrm>
          <a:solidFill>
            <a:schemeClr val="tx1">
              <a:lumMod val="50000"/>
            </a:schemeClr>
          </a:solidFill>
          <a:ln>
            <a:noFill/>
          </a:ln>
          <a:effectLst>
            <a:innerShdw blurRad="419100">
              <a:prstClr val="black">
                <a:alpha val="47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34" tIns="45717" rIns="91434" bIns="45717" rtlCol="0" anchor="ctr">
            <a:normAutofit/>
          </a:bodyPr>
          <a:lstStyle>
            <a:lvl1pPr marL="0" indent="0" algn="ctr" defTabSz="91433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800" kern="1200">
                <a:solidFill>
                  <a:schemeClr val="lt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Click icon to add video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549917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_3-Column Layout No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 flipV="1">
            <a:off x="217489" y="5296958"/>
            <a:ext cx="8694737" cy="1746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2" name="Picture 11" descr="verticalbar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38475" y="648230"/>
            <a:ext cx="88900" cy="44066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Picture 13" descr="verticalbar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29325" y="648230"/>
            <a:ext cx="88900" cy="44066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 Placeholder 10"/>
          <p:cNvSpPr>
            <a:spLocks noGrp="1"/>
          </p:cNvSpPr>
          <p:nvPr>
            <p:ph type="body" sz="quarter" idx="11"/>
          </p:nvPr>
        </p:nvSpPr>
        <p:spPr>
          <a:xfrm>
            <a:off x="6315076" y="81979"/>
            <a:ext cx="2633472" cy="960120"/>
          </a:xfrm>
        </p:spPr>
        <p:txBody>
          <a:bodyPr anchor="b">
            <a:noAutofit/>
          </a:bodyPr>
          <a:lstStyle>
            <a:lvl1pPr>
              <a:defRPr kumimoji="0" lang="en-US" sz="3000" b="0" i="0" u="none" strike="noStrike" kern="1200" cap="none" spc="-100" normalizeH="0" baseline="0" noProof="0" dirty="0" smtClean="0">
                <a:ln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rgbClr val="01BBBB"/>
                    </a:gs>
                  </a:gsLst>
                  <a:lin ang="2400000" scaled="0"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215902" y="81980"/>
            <a:ext cx="2670175" cy="959116"/>
          </a:xfrm>
        </p:spPr>
        <p:txBody>
          <a:bodyPr anchor="b">
            <a:noAutofit/>
          </a:bodyPr>
          <a:lstStyle>
            <a:lvl1pPr>
              <a:defRPr kumimoji="0" lang="en-US" sz="3000" b="0" i="0" u="none" strike="noStrike" kern="1200" cap="none" spc="-100" normalizeH="0" baseline="0" noProof="0" dirty="0" smtClean="0">
                <a:ln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rgbClr val="01BBBB"/>
                    </a:gs>
                  </a:gsLst>
                  <a:lin ang="2400000" scaled="0"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3295651" y="81979"/>
            <a:ext cx="2596896" cy="960120"/>
          </a:xfrm>
        </p:spPr>
        <p:txBody>
          <a:bodyPr anchor="b">
            <a:noAutofit/>
          </a:bodyPr>
          <a:lstStyle>
            <a:lvl1pPr>
              <a:defRPr kumimoji="0" lang="en-US" sz="3000" b="0" i="0" u="none" strike="noStrike" kern="1200" cap="none" spc="-100" normalizeH="0" baseline="0" noProof="0" dirty="0" smtClean="0">
                <a:ln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rgbClr val="01BBBB"/>
                    </a:gs>
                  </a:gsLst>
                  <a:lin ang="2400000" scaled="0"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244476" y="1333500"/>
            <a:ext cx="2622550" cy="3659188"/>
          </a:xfrm>
        </p:spPr>
        <p:txBody>
          <a:bodyPr/>
          <a:lstStyle>
            <a:lvl1pPr>
              <a:defRPr>
                <a:solidFill>
                  <a:schemeClr val="tx2"/>
                </a:solidFill>
                <a:latin typeface="+mj-lt"/>
                <a:cs typeface="Arial" pitchFamily="34" charset="0"/>
              </a:defRPr>
            </a:lvl1pPr>
            <a:lvl2pPr>
              <a:defRPr>
                <a:latin typeface="+mj-lt"/>
                <a:cs typeface="Arial" pitchFamily="34" charset="0"/>
              </a:defRPr>
            </a:lvl2pPr>
            <a:lvl3pPr>
              <a:defRPr>
                <a:latin typeface="+mj-lt"/>
                <a:cs typeface="Arial" pitchFamily="34" charset="0"/>
              </a:defRPr>
            </a:lvl3pPr>
            <a:lvl4pPr>
              <a:defRPr>
                <a:latin typeface="+mj-lt"/>
                <a:cs typeface="Arial" pitchFamily="34" charset="0"/>
              </a:defRPr>
            </a:lvl4pPr>
            <a:lvl5pPr>
              <a:defRPr>
                <a:latin typeface="+mj-lt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5"/>
          </p:nvPr>
        </p:nvSpPr>
        <p:spPr>
          <a:xfrm>
            <a:off x="3292476" y="1333501"/>
            <a:ext cx="2593975" cy="3635375"/>
          </a:xfrm>
        </p:spPr>
        <p:txBody>
          <a:bodyPr/>
          <a:lstStyle>
            <a:lvl1pPr>
              <a:defRPr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  <a:lvl2pPr>
              <a:defRPr>
                <a:latin typeface="+mj-lt"/>
                <a:cs typeface="Arial" pitchFamily="34" charset="0"/>
              </a:defRPr>
            </a:lvl2pPr>
            <a:lvl3pPr>
              <a:defRPr>
                <a:latin typeface="+mj-lt"/>
                <a:cs typeface="Arial" pitchFamily="34" charset="0"/>
              </a:defRPr>
            </a:lvl3pPr>
            <a:lvl4pPr>
              <a:defRPr>
                <a:latin typeface="+mj-lt"/>
                <a:cs typeface="Arial" pitchFamily="34" charset="0"/>
              </a:defRPr>
            </a:lvl4pPr>
            <a:lvl5pPr>
              <a:defRPr>
                <a:latin typeface="+mj-lt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16"/>
          </p:nvPr>
        </p:nvSpPr>
        <p:spPr>
          <a:xfrm>
            <a:off x="6300789" y="1333500"/>
            <a:ext cx="2633662" cy="3611563"/>
          </a:xfrm>
        </p:spPr>
        <p:txBody>
          <a:bodyPr/>
          <a:lstStyle>
            <a:lvl1pPr>
              <a:defRPr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  <a:lvl2pPr>
              <a:defRPr>
                <a:latin typeface="+mj-lt"/>
                <a:cs typeface="Arial" pitchFamily="34" charset="0"/>
              </a:defRPr>
            </a:lvl2pPr>
            <a:lvl3pPr>
              <a:defRPr>
                <a:latin typeface="+mj-lt"/>
                <a:cs typeface="Arial" pitchFamily="34" charset="0"/>
              </a:defRPr>
            </a:lvl3pPr>
            <a:lvl4pPr>
              <a:defRPr>
                <a:latin typeface="+mj-lt"/>
                <a:cs typeface="Arial" pitchFamily="34" charset="0"/>
              </a:defRPr>
            </a:lvl4pPr>
            <a:lvl5pPr>
              <a:defRPr>
                <a:latin typeface="+mj-lt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6436149"/>
      </p:ext>
    </p:extLst>
  </p:cSld>
  <p:clrMapOvr>
    <a:masterClrMapping/>
  </p:clrMapOvr>
  <p:transition xmlns:p14="http://schemas.microsoft.com/office/powerpoint/2010/main">
    <p:wipe dir="r"/>
  </p:transition>
</p:sldLayout>
</file>

<file path=ppt/slideLayouts/slideLayout5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_gradi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0786023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5"/>
          <p:cNvSpPr>
            <a:spLocks noChangeArrowheads="1"/>
          </p:cNvSpPr>
          <p:nvPr userDrawn="1"/>
        </p:nvSpPr>
        <p:spPr bwMode="ltGray">
          <a:xfrm>
            <a:off x="7789672" y="5457892"/>
            <a:ext cx="785979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</a:pPr>
            <a:r>
              <a:rPr lang="en-US" sz="600" dirty="0">
                <a:solidFill>
                  <a:srgbClr val="C0C0C0"/>
                </a:solidFill>
                <a:latin typeface="Arial"/>
              </a:rPr>
              <a:t>Cisco Confidential</a:t>
            </a:r>
          </a:p>
        </p:txBody>
      </p:sp>
      <p:sp>
        <p:nvSpPr>
          <p:cNvPr id="5" name="Rectangle 4"/>
          <p:cNvSpPr>
            <a:spLocks noChangeArrowheads="1"/>
          </p:cNvSpPr>
          <p:nvPr userDrawn="1"/>
        </p:nvSpPr>
        <p:spPr bwMode="ltGray">
          <a:xfrm>
            <a:off x="251375" y="5459337"/>
            <a:ext cx="3420515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9" tIns="41058" rIns="82119" bIns="41058" anchor="b" anchorCtr="0">
            <a:spAutoFit/>
          </a:bodyPr>
          <a:lstStyle/>
          <a:p>
            <a:pPr algn="l" defTabSz="814333" fontAlgn="auto">
              <a:spcBef>
                <a:spcPts val="0"/>
              </a:spcBef>
              <a:spcAft>
                <a:spcPts val="0"/>
              </a:spcAft>
            </a:pPr>
            <a:r>
              <a:rPr lang="en-US" sz="600" dirty="0" smtClean="0">
                <a:solidFill>
                  <a:srgbClr val="C0C0C0"/>
                </a:solidFill>
                <a:latin typeface="Arial"/>
              </a:rPr>
              <a:t>© 2011 Cisco and/or its affiliates. All rights reserved.</a:t>
            </a:r>
            <a:endParaRPr lang="en-US" sz="600" dirty="0">
              <a:solidFill>
                <a:srgbClr val="C0C0C0"/>
              </a:solidFill>
              <a:latin typeface="Arial"/>
            </a:endParaRPr>
          </a:p>
        </p:txBody>
      </p:sp>
      <p:sp>
        <p:nvSpPr>
          <p:cNvPr id="6" name="Rectangle 7"/>
          <p:cNvSpPr>
            <a:spLocks noChangeArrowheads="1"/>
          </p:cNvSpPr>
          <p:nvPr userDrawn="1"/>
        </p:nvSpPr>
        <p:spPr bwMode="ltGray">
          <a:xfrm>
            <a:off x="8640531" y="5454472"/>
            <a:ext cx="259881" cy="1752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  <a:latin typeface="Arial"/>
              </a:rPr>
              <a:pPr algn="r" defTabSz="814333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3046913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Slide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</p:spPr>
      </p:pic>
      <p:sp>
        <p:nvSpPr>
          <p:cNvPr id="20" name="Rectangle 19"/>
          <p:cNvSpPr>
            <a:spLocks noChangeArrowheads="1"/>
          </p:cNvSpPr>
          <p:nvPr/>
        </p:nvSpPr>
        <p:spPr bwMode="black">
          <a:xfrm>
            <a:off x="4373704" y="4870458"/>
            <a:ext cx="41443" cy="130847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21" name="Freeform 20"/>
          <p:cNvSpPr>
            <a:spLocks/>
          </p:cNvSpPr>
          <p:nvPr/>
        </p:nvSpPr>
        <p:spPr bwMode="black">
          <a:xfrm>
            <a:off x="4615131" y="4866835"/>
            <a:ext cx="119991" cy="138093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1" y="80"/>
              </a:cxn>
              <a:cxn ang="0">
                <a:pos x="0" y="40"/>
              </a:cxn>
              <a:cxn ang="0">
                <a:pos x="41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8" y="23"/>
                  <a:pt x="51" y="20"/>
                  <a:pt x="42" y="20"/>
                </a:cubicBezTo>
                <a:cubicBezTo>
                  <a:pt x="30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1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1" y="0"/>
                </a:cubicBezTo>
                <a:cubicBezTo>
                  <a:pt x="50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22" name="Freeform 21"/>
          <p:cNvSpPr>
            <a:spLocks/>
          </p:cNvSpPr>
          <p:nvPr/>
        </p:nvSpPr>
        <p:spPr bwMode="black">
          <a:xfrm>
            <a:off x="4200222" y="4866835"/>
            <a:ext cx="119991" cy="138093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7" y="23"/>
                  <a:pt x="51" y="20"/>
                  <a:pt x="42" y="20"/>
                </a:cubicBezTo>
                <a:cubicBezTo>
                  <a:pt x="29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0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0" y="0"/>
                </a:cubicBezTo>
                <a:cubicBezTo>
                  <a:pt x="49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23" name="Freeform 22"/>
          <p:cNvSpPr>
            <a:spLocks noEditPoints="1"/>
          </p:cNvSpPr>
          <p:nvPr userDrawn="1"/>
        </p:nvSpPr>
        <p:spPr bwMode="black">
          <a:xfrm>
            <a:off x="4778493" y="4866835"/>
            <a:ext cx="164807" cy="138093"/>
          </a:xfrm>
          <a:custGeom>
            <a:avLst/>
            <a:gdLst/>
            <a:ahLst/>
            <a:cxnLst>
              <a:cxn ang="0">
                <a:pos x="80" y="40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80" y="40"/>
              </a:cxn>
              <a:cxn ang="0">
                <a:pos x="40" y="20"/>
              </a:cxn>
              <a:cxn ang="0">
                <a:pos x="20" y="40"/>
              </a:cxn>
              <a:cxn ang="0">
                <a:pos x="40" y="60"/>
              </a:cxn>
              <a:cxn ang="0">
                <a:pos x="60" y="40"/>
              </a:cxn>
              <a:cxn ang="0">
                <a:pos x="40" y="20"/>
              </a:cxn>
            </a:cxnLst>
            <a:rect l="0" t="0" r="r" b="b"/>
            <a:pathLst>
              <a:path w="80" h="80">
                <a:moveTo>
                  <a:pt x="80" y="40"/>
                </a:moveTo>
                <a:cubicBezTo>
                  <a:pt x="80" y="62"/>
                  <a:pt x="64" y="80"/>
                  <a:pt x="40" y="80"/>
                </a:cubicBezTo>
                <a:cubicBezTo>
                  <a:pt x="16" y="80"/>
                  <a:pt x="0" y="62"/>
                  <a:pt x="0" y="40"/>
                </a:cubicBezTo>
                <a:cubicBezTo>
                  <a:pt x="0" y="18"/>
                  <a:pt x="16" y="0"/>
                  <a:pt x="40" y="0"/>
                </a:cubicBezTo>
                <a:cubicBezTo>
                  <a:pt x="64" y="0"/>
                  <a:pt x="80" y="18"/>
                  <a:pt x="80" y="40"/>
                </a:cubicBezTo>
                <a:moveTo>
                  <a:pt x="40" y="20"/>
                </a:moveTo>
                <a:cubicBezTo>
                  <a:pt x="29" y="20"/>
                  <a:pt x="20" y="29"/>
                  <a:pt x="20" y="40"/>
                </a:cubicBezTo>
                <a:cubicBezTo>
                  <a:pt x="20" y="51"/>
                  <a:pt x="29" y="60"/>
                  <a:pt x="40" y="60"/>
                </a:cubicBezTo>
                <a:cubicBezTo>
                  <a:pt x="51" y="60"/>
                  <a:pt x="60" y="51"/>
                  <a:pt x="60" y="40"/>
                </a:cubicBezTo>
                <a:cubicBezTo>
                  <a:pt x="60" y="29"/>
                  <a:pt x="51" y="20"/>
                  <a:pt x="40" y="20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24" name="Freeform 23"/>
          <p:cNvSpPr>
            <a:spLocks/>
          </p:cNvSpPr>
          <p:nvPr/>
        </p:nvSpPr>
        <p:spPr bwMode="black">
          <a:xfrm>
            <a:off x="4468634" y="4866835"/>
            <a:ext cx="107462" cy="138093"/>
          </a:xfrm>
          <a:custGeom>
            <a:avLst/>
            <a:gdLst/>
            <a:ahLst/>
            <a:cxnLst>
              <a:cxn ang="0">
                <a:pos x="47" y="19"/>
              </a:cxn>
              <a:cxn ang="0">
                <a:pos x="32" y="17"/>
              </a:cxn>
              <a:cxn ang="0">
                <a:pos x="20" y="23"/>
              </a:cxn>
              <a:cxn ang="0">
                <a:pos x="29" y="30"/>
              </a:cxn>
              <a:cxn ang="0">
                <a:pos x="34" y="32"/>
              </a:cxn>
              <a:cxn ang="0">
                <a:pos x="52" y="54"/>
              </a:cxn>
              <a:cxn ang="0">
                <a:pos x="21" y="80"/>
              </a:cxn>
              <a:cxn ang="0">
                <a:pos x="0" y="77"/>
              </a:cxn>
              <a:cxn ang="0">
                <a:pos x="0" y="60"/>
              </a:cxn>
              <a:cxn ang="0">
                <a:pos x="18" y="63"/>
              </a:cxn>
              <a:cxn ang="0">
                <a:pos x="32" y="56"/>
              </a:cxn>
              <a:cxn ang="0">
                <a:pos x="23" y="48"/>
              </a:cxn>
              <a:cxn ang="0">
                <a:pos x="19" y="47"/>
              </a:cxn>
              <a:cxn ang="0">
                <a:pos x="0" y="24"/>
              </a:cxn>
              <a:cxn ang="0">
                <a:pos x="28" y="0"/>
              </a:cxn>
              <a:cxn ang="0">
                <a:pos x="47" y="3"/>
              </a:cxn>
              <a:cxn ang="0">
                <a:pos x="47" y="19"/>
              </a:cxn>
            </a:cxnLst>
            <a:rect l="0" t="0" r="r" b="b"/>
            <a:pathLst>
              <a:path w="52" h="80">
                <a:moveTo>
                  <a:pt x="47" y="19"/>
                </a:moveTo>
                <a:cubicBezTo>
                  <a:pt x="47" y="19"/>
                  <a:pt x="38" y="17"/>
                  <a:pt x="32" y="17"/>
                </a:cubicBezTo>
                <a:cubicBezTo>
                  <a:pt x="24" y="17"/>
                  <a:pt x="20" y="19"/>
                  <a:pt x="20" y="23"/>
                </a:cubicBezTo>
                <a:cubicBezTo>
                  <a:pt x="20" y="28"/>
                  <a:pt x="26" y="29"/>
                  <a:pt x="29" y="30"/>
                </a:cubicBezTo>
                <a:cubicBezTo>
                  <a:pt x="34" y="32"/>
                  <a:pt x="34" y="32"/>
                  <a:pt x="34" y="32"/>
                </a:cubicBezTo>
                <a:cubicBezTo>
                  <a:pt x="47" y="36"/>
                  <a:pt x="52" y="45"/>
                  <a:pt x="52" y="54"/>
                </a:cubicBezTo>
                <a:cubicBezTo>
                  <a:pt x="52" y="73"/>
                  <a:pt x="35" y="80"/>
                  <a:pt x="21" y="80"/>
                </a:cubicBezTo>
                <a:cubicBezTo>
                  <a:pt x="10" y="80"/>
                  <a:pt x="1" y="78"/>
                  <a:pt x="0" y="77"/>
                </a:cubicBezTo>
                <a:cubicBezTo>
                  <a:pt x="0" y="60"/>
                  <a:pt x="0" y="60"/>
                  <a:pt x="0" y="60"/>
                </a:cubicBezTo>
                <a:cubicBezTo>
                  <a:pt x="2" y="60"/>
                  <a:pt x="10" y="63"/>
                  <a:pt x="18" y="63"/>
                </a:cubicBezTo>
                <a:cubicBezTo>
                  <a:pt x="28" y="63"/>
                  <a:pt x="32" y="60"/>
                  <a:pt x="32" y="56"/>
                </a:cubicBezTo>
                <a:cubicBezTo>
                  <a:pt x="32" y="52"/>
                  <a:pt x="28" y="49"/>
                  <a:pt x="23" y="48"/>
                </a:cubicBezTo>
                <a:cubicBezTo>
                  <a:pt x="22" y="48"/>
                  <a:pt x="21" y="47"/>
                  <a:pt x="19" y="47"/>
                </a:cubicBezTo>
                <a:cubicBezTo>
                  <a:pt x="9" y="43"/>
                  <a:pt x="0" y="37"/>
                  <a:pt x="0" y="24"/>
                </a:cubicBezTo>
                <a:cubicBezTo>
                  <a:pt x="0" y="10"/>
                  <a:pt x="10" y="0"/>
                  <a:pt x="28" y="0"/>
                </a:cubicBezTo>
                <a:cubicBezTo>
                  <a:pt x="37" y="0"/>
                  <a:pt x="46" y="3"/>
                  <a:pt x="47" y="3"/>
                </a:cubicBezTo>
                <a:lnTo>
                  <a:pt x="47" y="1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25" name="Freeform 24"/>
          <p:cNvSpPr>
            <a:spLocks/>
          </p:cNvSpPr>
          <p:nvPr/>
        </p:nvSpPr>
        <p:spPr bwMode="black">
          <a:xfrm>
            <a:off x="4117818" y="4711833"/>
            <a:ext cx="39033" cy="67235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10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26" name="Freeform 25"/>
          <p:cNvSpPr>
            <a:spLocks/>
          </p:cNvSpPr>
          <p:nvPr/>
        </p:nvSpPr>
        <p:spPr bwMode="black">
          <a:xfrm>
            <a:off x="4227207" y="4666741"/>
            <a:ext cx="39033" cy="11232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4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4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27" name="Freeform 26"/>
          <p:cNvSpPr>
            <a:spLocks/>
          </p:cNvSpPr>
          <p:nvPr/>
        </p:nvSpPr>
        <p:spPr bwMode="black">
          <a:xfrm>
            <a:off x="4334671" y="4604741"/>
            <a:ext cx="39033" cy="206939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111"/>
              </a:cxn>
              <a:cxn ang="0">
                <a:pos x="10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5" y="120"/>
                  <a:pt x="10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28" name="Freeform 27"/>
          <p:cNvSpPr>
            <a:spLocks/>
          </p:cNvSpPr>
          <p:nvPr/>
        </p:nvSpPr>
        <p:spPr bwMode="black">
          <a:xfrm>
            <a:off x="4444060" y="4666741"/>
            <a:ext cx="39033" cy="11232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29" name="Freeform 28"/>
          <p:cNvSpPr>
            <a:spLocks/>
          </p:cNvSpPr>
          <p:nvPr/>
        </p:nvSpPr>
        <p:spPr bwMode="black">
          <a:xfrm>
            <a:off x="4551040" y="4711833"/>
            <a:ext cx="41443" cy="67235"/>
          </a:xfrm>
          <a:custGeom>
            <a:avLst/>
            <a:gdLst/>
            <a:ahLst/>
            <a:cxnLst>
              <a:cxn ang="0">
                <a:pos x="20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20" y="30"/>
              </a:cxn>
              <a:cxn ang="0">
                <a:pos x="20" y="10"/>
              </a:cxn>
            </a:cxnLst>
            <a:rect l="0" t="0" r="r" b="b"/>
            <a:pathLst>
              <a:path w="20" h="39">
                <a:moveTo>
                  <a:pt x="20" y="10"/>
                </a:moveTo>
                <a:cubicBezTo>
                  <a:pt x="20" y="4"/>
                  <a:pt x="15" y="0"/>
                  <a:pt x="10" y="0"/>
                </a:cubicBezTo>
                <a:cubicBezTo>
                  <a:pt x="5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5" y="39"/>
                  <a:pt x="10" y="39"/>
                </a:cubicBezTo>
                <a:cubicBezTo>
                  <a:pt x="15" y="39"/>
                  <a:pt x="20" y="35"/>
                  <a:pt x="20" y="30"/>
                </a:cubicBezTo>
                <a:lnTo>
                  <a:pt x="20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30" name="Freeform 29"/>
          <p:cNvSpPr>
            <a:spLocks/>
          </p:cNvSpPr>
          <p:nvPr/>
        </p:nvSpPr>
        <p:spPr bwMode="black">
          <a:xfrm>
            <a:off x="4660430" y="4666741"/>
            <a:ext cx="39515" cy="11232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31" name="Freeform 30"/>
          <p:cNvSpPr>
            <a:spLocks/>
          </p:cNvSpPr>
          <p:nvPr/>
        </p:nvSpPr>
        <p:spPr bwMode="black">
          <a:xfrm>
            <a:off x="4769820" y="4604741"/>
            <a:ext cx="39515" cy="206939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111"/>
              </a:cxn>
              <a:cxn ang="0">
                <a:pos x="9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4" y="120"/>
                  <a:pt x="9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32" name="Freeform 31"/>
          <p:cNvSpPr>
            <a:spLocks/>
          </p:cNvSpPr>
          <p:nvPr/>
        </p:nvSpPr>
        <p:spPr bwMode="black">
          <a:xfrm>
            <a:off x="4877281" y="4666741"/>
            <a:ext cx="39515" cy="11232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5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33" name="Freeform 32"/>
          <p:cNvSpPr>
            <a:spLocks/>
          </p:cNvSpPr>
          <p:nvPr/>
        </p:nvSpPr>
        <p:spPr bwMode="black">
          <a:xfrm>
            <a:off x="4986671" y="4711833"/>
            <a:ext cx="39515" cy="67235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9" y="0"/>
              </a:cxn>
              <a:cxn ang="0">
                <a:pos x="0" y="10"/>
              </a:cxn>
              <a:cxn ang="0">
                <a:pos x="0" y="30"/>
              </a:cxn>
              <a:cxn ang="0">
                <a:pos x="9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9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1949021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00"/>
                            </p:stCondLst>
                            <p:childTnLst>
                              <p:par>
                                <p:cTn id="9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7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7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1.91391E-6 L -5.55556E-7 0.02314 " pathEditMode="relative" rAng="0" ptsTypes="AA">
                                      <p:cBhvr>
                                        <p:cTn id="37" dur="700" spd="-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-1.93242E-6 L 4.72222E-6 0.02962 " pathEditMode="relative" rAng="0" ptsTypes="AA">
                                      <p:cBhvr>
                                        <p:cTn id="39" dur="700" spd="-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91391E-6 L 0 0.02314 " pathEditMode="relative" rAng="0" ptsTypes="AA">
                                      <p:cBhvr>
                                        <p:cTn id="41" dur="700" spd="-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1.93242E-6 L -4.72222E-6 0.02962 " pathEditMode="relative" rAng="0" ptsTypes="AA">
                                      <p:cBhvr>
                                        <p:cTn id="43" dur="700" spd="-10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1.91391E-6 L 4.16667E-6 0.02314 " pathEditMode="relative" rAng="0" ptsTypes="AA">
                                      <p:cBhvr>
                                        <p:cTn id="45" dur="700" spd="-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2.36056E-6 L 2.77778E-7 -0.02338 " pathEditMode="relative" rAng="0" ptsTypes="AA">
                                      <p:cBhvr>
                                        <p:cTn id="47" dur="700" spd="-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2.36056E-6 L -8.33333E-7 -0.02338 " pathEditMode="relative" rAng="0" ptsTypes="AA">
                                      <p:cBhvr>
                                        <p:cTn id="49" dur="700" spd="-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2.36056E-6 L 4.44444E-6 -0.02338 " pathEditMode="relative" rAng="0" ptsTypes="AA">
                                      <p:cBhvr>
                                        <p:cTn id="51" dur="700" spd="-10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2.36056E-6 L 3.33333E-6 -0.02338 " pathEditMode="relative" rAng="0" ptsTypes="AA">
                                      <p:cBhvr>
                                        <p:cTn id="53" dur="700" spd="-100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4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7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7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7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7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7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</p:bldLst>
  </p:timing>
</p:sldLayout>
</file>

<file path=ppt/slideLayouts/slideLayout5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Slide-green 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</p:spPr>
      </p:pic>
      <p:sp>
        <p:nvSpPr>
          <p:cNvPr id="20" name="Rectangle 19"/>
          <p:cNvSpPr>
            <a:spLocks noChangeArrowheads="1"/>
          </p:cNvSpPr>
          <p:nvPr userDrawn="1"/>
        </p:nvSpPr>
        <p:spPr bwMode="black">
          <a:xfrm>
            <a:off x="6312989" y="3090504"/>
            <a:ext cx="116616" cy="368189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21" name="Freeform 20"/>
          <p:cNvSpPr>
            <a:spLocks/>
          </p:cNvSpPr>
          <p:nvPr/>
        </p:nvSpPr>
        <p:spPr bwMode="black">
          <a:xfrm>
            <a:off x="6992342" y="3081339"/>
            <a:ext cx="337642" cy="388581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1" y="80"/>
              </a:cxn>
              <a:cxn ang="0">
                <a:pos x="0" y="40"/>
              </a:cxn>
              <a:cxn ang="0">
                <a:pos x="41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8" y="23"/>
                  <a:pt x="51" y="20"/>
                  <a:pt x="42" y="20"/>
                </a:cubicBezTo>
                <a:cubicBezTo>
                  <a:pt x="30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1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1" y="0"/>
                </a:cubicBezTo>
                <a:cubicBezTo>
                  <a:pt x="50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22" name="Freeform 21"/>
          <p:cNvSpPr>
            <a:spLocks/>
          </p:cNvSpPr>
          <p:nvPr/>
        </p:nvSpPr>
        <p:spPr bwMode="black">
          <a:xfrm>
            <a:off x="5824831" y="3081339"/>
            <a:ext cx="337642" cy="388581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7" y="23"/>
                  <a:pt x="51" y="20"/>
                  <a:pt x="42" y="20"/>
                </a:cubicBezTo>
                <a:cubicBezTo>
                  <a:pt x="29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0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0" y="0"/>
                </a:cubicBezTo>
                <a:cubicBezTo>
                  <a:pt x="49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23" name="Freeform 22"/>
          <p:cNvSpPr>
            <a:spLocks noEditPoints="1"/>
          </p:cNvSpPr>
          <p:nvPr/>
        </p:nvSpPr>
        <p:spPr bwMode="black">
          <a:xfrm>
            <a:off x="7452023" y="3081339"/>
            <a:ext cx="463750" cy="388581"/>
          </a:xfrm>
          <a:custGeom>
            <a:avLst/>
            <a:gdLst/>
            <a:ahLst/>
            <a:cxnLst>
              <a:cxn ang="0">
                <a:pos x="80" y="40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80" y="40"/>
              </a:cxn>
              <a:cxn ang="0">
                <a:pos x="40" y="20"/>
              </a:cxn>
              <a:cxn ang="0">
                <a:pos x="20" y="40"/>
              </a:cxn>
              <a:cxn ang="0">
                <a:pos x="40" y="60"/>
              </a:cxn>
              <a:cxn ang="0">
                <a:pos x="60" y="40"/>
              </a:cxn>
              <a:cxn ang="0">
                <a:pos x="40" y="20"/>
              </a:cxn>
            </a:cxnLst>
            <a:rect l="0" t="0" r="r" b="b"/>
            <a:pathLst>
              <a:path w="80" h="80">
                <a:moveTo>
                  <a:pt x="80" y="40"/>
                </a:moveTo>
                <a:cubicBezTo>
                  <a:pt x="80" y="62"/>
                  <a:pt x="64" y="80"/>
                  <a:pt x="40" y="80"/>
                </a:cubicBezTo>
                <a:cubicBezTo>
                  <a:pt x="16" y="80"/>
                  <a:pt x="0" y="62"/>
                  <a:pt x="0" y="40"/>
                </a:cubicBezTo>
                <a:cubicBezTo>
                  <a:pt x="0" y="18"/>
                  <a:pt x="16" y="0"/>
                  <a:pt x="40" y="0"/>
                </a:cubicBezTo>
                <a:cubicBezTo>
                  <a:pt x="64" y="0"/>
                  <a:pt x="80" y="18"/>
                  <a:pt x="80" y="40"/>
                </a:cubicBezTo>
                <a:moveTo>
                  <a:pt x="40" y="20"/>
                </a:moveTo>
                <a:cubicBezTo>
                  <a:pt x="29" y="20"/>
                  <a:pt x="20" y="29"/>
                  <a:pt x="20" y="40"/>
                </a:cubicBezTo>
                <a:cubicBezTo>
                  <a:pt x="20" y="51"/>
                  <a:pt x="29" y="60"/>
                  <a:pt x="40" y="60"/>
                </a:cubicBezTo>
                <a:cubicBezTo>
                  <a:pt x="51" y="60"/>
                  <a:pt x="60" y="51"/>
                  <a:pt x="60" y="40"/>
                </a:cubicBezTo>
                <a:cubicBezTo>
                  <a:pt x="60" y="29"/>
                  <a:pt x="51" y="20"/>
                  <a:pt x="40" y="20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24" name="Freeform 23"/>
          <p:cNvSpPr>
            <a:spLocks/>
          </p:cNvSpPr>
          <p:nvPr/>
        </p:nvSpPr>
        <p:spPr bwMode="black">
          <a:xfrm>
            <a:off x="6580118" y="3081339"/>
            <a:ext cx="302387" cy="388581"/>
          </a:xfrm>
          <a:custGeom>
            <a:avLst/>
            <a:gdLst/>
            <a:ahLst/>
            <a:cxnLst>
              <a:cxn ang="0">
                <a:pos x="47" y="19"/>
              </a:cxn>
              <a:cxn ang="0">
                <a:pos x="32" y="17"/>
              </a:cxn>
              <a:cxn ang="0">
                <a:pos x="20" y="23"/>
              </a:cxn>
              <a:cxn ang="0">
                <a:pos x="29" y="30"/>
              </a:cxn>
              <a:cxn ang="0">
                <a:pos x="34" y="32"/>
              </a:cxn>
              <a:cxn ang="0">
                <a:pos x="52" y="54"/>
              </a:cxn>
              <a:cxn ang="0">
                <a:pos x="21" y="80"/>
              </a:cxn>
              <a:cxn ang="0">
                <a:pos x="0" y="77"/>
              </a:cxn>
              <a:cxn ang="0">
                <a:pos x="0" y="60"/>
              </a:cxn>
              <a:cxn ang="0">
                <a:pos x="18" y="63"/>
              </a:cxn>
              <a:cxn ang="0">
                <a:pos x="32" y="56"/>
              </a:cxn>
              <a:cxn ang="0">
                <a:pos x="23" y="48"/>
              </a:cxn>
              <a:cxn ang="0">
                <a:pos x="19" y="47"/>
              </a:cxn>
              <a:cxn ang="0">
                <a:pos x="0" y="24"/>
              </a:cxn>
              <a:cxn ang="0">
                <a:pos x="28" y="0"/>
              </a:cxn>
              <a:cxn ang="0">
                <a:pos x="47" y="3"/>
              </a:cxn>
              <a:cxn ang="0">
                <a:pos x="47" y="19"/>
              </a:cxn>
            </a:cxnLst>
            <a:rect l="0" t="0" r="r" b="b"/>
            <a:pathLst>
              <a:path w="52" h="80">
                <a:moveTo>
                  <a:pt x="47" y="19"/>
                </a:moveTo>
                <a:cubicBezTo>
                  <a:pt x="47" y="19"/>
                  <a:pt x="38" y="17"/>
                  <a:pt x="32" y="17"/>
                </a:cubicBezTo>
                <a:cubicBezTo>
                  <a:pt x="24" y="17"/>
                  <a:pt x="20" y="19"/>
                  <a:pt x="20" y="23"/>
                </a:cubicBezTo>
                <a:cubicBezTo>
                  <a:pt x="20" y="28"/>
                  <a:pt x="26" y="29"/>
                  <a:pt x="29" y="30"/>
                </a:cubicBezTo>
                <a:cubicBezTo>
                  <a:pt x="34" y="32"/>
                  <a:pt x="34" y="32"/>
                  <a:pt x="34" y="32"/>
                </a:cubicBezTo>
                <a:cubicBezTo>
                  <a:pt x="47" y="36"/>
                  <a:pt x="52" y="45"/>
                  <a:pt x="52" y="54"/>
                </a:cubicBezTo>
                <a:cubicBezTo>
                  <a:pt x="52" y="73"/>
                  <a:pt x="35" y="80"/>
                  <a:pt x="21" y="80"/>
                </a:cubicBezTo>
                <a:cubicBezTo>
                  <a:pt x="10" y="80"/>
                  <a:pt x="1" y="78"/>
                  <a:pt x="0" y="77"/>
                </a:cubicBezTo>
                <a:cubicBezTo>
                  <a:pt x="0" y="60"/>
                  <a:pt x="0" y="60"/>
                  <a:pt x="0" y="60"/>
                </a:cubicBezTo>
                <a:cubicBezTo>
                  <a:pt x="2" y="60"/>
                  <a:pt x="10" y="63"/>
                  <a:pt x="18" y="63"/>
                </a:cubicBezTo>
                <a:cubicBezTo>
                  <a:pt x="28" y="63"/>
                  <a:pt x="32" y="60"/>
                  <a:pt x="32" y="56"/>
                </a:cubicBezTo>
                <a:cubicBezTo>
                  <a:pt x="32" y="52"/>
                  <a:pt x="28" y="49"/>
                  <a:pt x="23" y="48"/>
                </a:cubicBezTo>
                <a:cubicBezTo>
                  <a:pt x="22" y="48"/>
                  <a:pt x="21" y="47"/>
                  <a:pt x="19" y="47"/>
                </a:cubicBezTo>
                <a:cubicBezTo>
                  <a:pt x="9" y="43"/>
                  <a:pt x="0" y="37"/>
                  <a:pt x="0" y="24"/>
                </a:cubicBezTo>
                <a:cubicBezTo>
                  <a:pt x="0" y="10"/>
                  <a:pt x="10" y="0"/>
                  <a:pt x="28" y="0"/>
                </a:cubicBezTo>
                <a:cubicBezTo>
                  <a:pt x="37" y="0"/>
                  <a:pt x="46" y="3"/>
                  <a:pt x="47" y="3"/>
                </a:cubicBezTo>
                <a:lnTo>
                  <a:pt x="47" y="1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25" name="Freeform 24"/>
          <p:cNvSpPr>
            <a:spLocks/>
          </p:cNvSpPr>
          <p:nvPr/>
        </p:nvSpPr>
        <p:spPr bwMode="black">
          <a:xfrm>
            <a:off x="5592957" y="2568700"/>
            <a:ext cx="109835" cy="189193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10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26" name="Freeform 25"/>
          <p:cNvSpPr>
            <a:spLocks/>
          </p:cNvSpPr>
          <p:nvPr/>
        </p:nvSpPr>
        <p:spPr bwMode="black">
          <a:xfrm>
            <a:off x="5900766" y="2441818"/>
            <a:ext cx="109835" cy="316076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4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4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27" name="Freeform 26"/>
          <p:cNvSpPr>
            <a:spLocks/>
          </p:cNvSpPr>
          <p:nvPr/>
        </p:nvSpPr>
        <p:spPr bwMode="black">
          <a:xfrm>
            <a:off x="6203156" y="2267353"/>
            <a:ext cx="109835" cy="582306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111"/>
              </a:cxn>
              <a:cxn ang="0">
                <a:pos x="10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5" y="120"/>
                  <a:pt x="10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28" name="Freeform 27"/>
          <p:cNvSpPr>
            <a:spLocks/>
          </p:cNvSpPr>
          <p:nvPr/>
        </p:nvSpPr>
        <p:spPr bwMode="black">
          <a:xfrm>
            <a:off x="6510965" y="2441817"/>
            <a:ext cx="109835" cy="31607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29" name="Freeform 28"/>
          <p:cNvSpPr>
            <a:spLocks/>
          </p:cNvSpPr>
          <p:nvPr/>
        </p:nvSpPr>
        <p:spPr bwMode="black">
          <a:xfrm>
            <a:off x="6811994" y="2568700"/>
            <a:ext cx="116616" cy="189193"/>
          </a:xfrm>
          <a:custGeom>
            <a:avLst/>
            <a:gdLst/>
            <a:ahLst/>
            <a:cxnLst>
              <a:cxn ang="0">
                <a:pos x="20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20" y="30"/>
              </a:cxn>
              <a:cxn ang="0">
                <a:pos x="20" y="10"/>
              </a:cxn>
            </a:cxnLst>
            <a:rect l="0" t="0" r="r" b="b"/>
            <a:pathLst>
              <a:path w="20" h="39">
                <a:moveTo>
                  <a:pt x="20" y="10"/>
                </a:moveTo>
                <a:cubicBezTo>
                  <a:pt x="20" y="4"/>
                  <a:pt x="15" y="0"/>
                  <a:pt x="10" y="0"/>
                </a:cubicBezTo>
                <a:cubicBezTo>
                  <a:pt x="5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5" y="39"/>
                  <a:pt x="10" y="39"/>
                </a:cubicBezTo>
                <a:cubicBezTo>
                  <a:pt x="15" y="39"/>
                  <a:pt x="20" y="35"/>
                  <a:pt x="20" y="30"/>
                </a:cubicBezTo>
                <a:lnTo>
                  <a:pt x="20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30" name="Freeform 29"/>
          <p:cNvSpPr>
            <a:spLocks/>
          </p:cNvSpPr>
          <p:nvPr/>
        </p:nvSpPr>
        <p:spPr bwMode="black">
          <a:xfrm>
            <a:off x="7119808" y="2441818"/>
            <a:ext cx="111191" cy="316075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31" name="Freeform 30"/>
          <p:cNvSpPr>
            <a:spLocks/>
          </p:cNvSpPr>
          <p:nvPr/>
        </p:nvSpPr>
        <p:spPr bwMode="black">
          <a:xfrm>
            <a:off x="7427620" y="2267353"/>
            <a:ext cx="111191" cy="582305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111"/>
              </a:cxn>
              <a:cxn ang="0">
                <a:pos x="9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4" y="120"/>
                  <a:pt x="9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32" name="Freeform 31"/>
          <p:cNvSpPr>
            <a:spLocks/>
          </p:cNvSpPr>
          <p:nvPr/>
        </p:nvSpPr>
        <p:spPr bwMode="black">
          <a:xfrm>
            <a:off x="7730003" y="2441818"/>
            <a:ext cx="111191" cy="316075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5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33" name="Freeform 32"/>
          <p:cNvSpPr>
            <a:spLocks/>
          </p:cNvSpPr>
          <p:nvPr/>
        </p:nvSpPr>
        <p:spPr bwMode="black">
          <a:xfrm>
            <a:off x="8037815" y="2568700"/>
            <a:ext cx="111191" cy="189193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9" y="0"/>
              </a:cxn>
              <a:cxn ang="0">
                <a:pos x="0" y="10"/>
              </a:cxn>
              <a:cxn ang="0">
                <a:pos x="0" y="30"/>
              </a:cxn>
              <a:cxn ang="0">
                <a:pos x="9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9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34" name="TextBox 33"/>
          <p:cNvSpPr txBox="1"/>
          <p:nvPr userDrawn="1"/>
        </p:nvSpPr>
        <p:spPr>
          <a:xfrm>
            <a:off x="644691" y="2550408"/>
            <a:ext cx="2468632" cy="646325"/>
          </a:xfrm>
          <a:prstGeom prst="rect">
            <a:avLst/>
          </a:prstGeom>
          <a:noFill/>
        </p:spPr>
        <p:txBody>
          <a:bodyPr wrap="none" lIns="91434" tIns="45717" rIns="91434" bIns="45717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3600" dirty="0" smtClean="0">
                <a:solidFill>
                  <a:srgbClr val="FFFFFF"/>
                </a:solidFill>
                <a:latin typeface="Arial"/>
              </a:rPr>
              <a:t>Thank you.</a:t>
            </a:r>
            <a:endParaRPr lang="en-US" sz="3600" dirty="0">
              <a:solidFill>
                <a:srgbClr val="FFFFFF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5714174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625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200"/>
                            </p:stCondLst>
                            <p:childTnLst>
                              <p:par>
                                <p:cTn id="13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7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7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7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7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3.7037E-7 L -4.72222E-6 0.09143 " pathEditMode="relative" rAng="0" ptsTypes="AA">
                                      <p:cBhvr>
                                        <p:cTn id="41" dur="700" spd="-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3.7037E-6 L 5E-6 0.11157 " pathEditMode="relative" rAng="0" ptsTypes="AA">
                                      <p:cBhvr>
                                        <p:cTn id="43" dur="700" spd="-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4.81481E-6 L 4.72222E-6 0.09143 " pathEditMode="relative" rAng="0" ptsTypes="AA">
                                      <p:cBhvr>
                                        <p:cTn id="45" dur="700" spd="-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3.7037E-6 L -2.77778E-6 0.11157 " pathEditMode="relative" rAng="0" ptsTypes="AA">
                                      <p:cBhvr>
                                        <p:cTn id="47" dur="700" spd="-10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4.81481E-6 L 5.55556E-7 0.09143 " pathEditMode="relative" rAng="0" ptsTypes="AA">
                                      <p:cBhvr>
                                        <p:cTn id="49" dur="700" spd="-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3.33333E-6 L 4.72222E-6 -0.10764 " pathEditMode="relative" rAng="0" ptsTypes="AA">
                                      <p:cBhvr>
                                        <p:cTn id="51" dur="700" spd="-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3.33333E-6 L 4.44444E-6 -0.10764 " pathEditMode="relative" rAng="0" ptsTypes="AA">
                                      <p:cBhvr>
                                        <p:cTn id="53" dur="700" spd="-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3.33333E-6 L -2.22222E-6 -0.10764 " pathEditMode="relative" rAng="0" ptsTypes="AA">
                                      <p:cBhvr>
                                        <p:cTn id="55" dur="700" spd="-10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56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3.33333E-6 L 1.11111E-6 -0.10764 " pathEditMode="relative" rAng="0" ptsTypes="AA">
                                      <p:cBhvr>
                                        <p:cTn id="57" dur="700" spd="-100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9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7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7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7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7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7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  <p:bldP spid="34" grpId="0"/>
    </p:bldLst>
  </p:timing>
</p:sldLayout>
</file>

<file path=ppt/slideLayouts/slideLayout5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Slide-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Complex_Gradient7.jpg"/>
          <p:cNvPicPr>
            <a:picLocks noChangeAspect="1"/>
          </p:cNvPicPr>
          <p:nvPr userDrawn="1"/>
        </p:nvPicPr>
        <p:blipFill>
          <a:blip r:embed="rId2" cstate="print"/>
          <a:srcRect l="1695" r="14438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sp>
        <p:nvSpPr>
          <p:cNvPr id="4" name="Rectangle 3"/>
          <p:cNvSpPr>
            <a:spLocks noChangeArrowheads="1"/>
          </p:cNvSpPr>
          <p:nvPr/>
        </p:nvSpPr>
        <p:spPr bwMode="black">
          <a:xfrm>
            <a:off x="4373704" y="4870458"/>
            <a:ext cx="41443" cy="130847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5" name="Freeform 4"/>
          <p:cNvSpPr>
            <a:spLocks/>
          </p:cNvSpPr>
          <p:nvPr/>
        </p:nvSpPr>
        <p:spPr bwMode="black">
          <a:xfrm>
            <a:off x="4615131" y="4866835"/>
            <a:ext cx="119991" cy="138093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1" y="80"/>
              </a:cxn>
              <a:cxn ang="0">
                <a:pos x="0" y="40"/>
              </a:cxn>
              <a:cxn ang="0">
                <a:pos x="41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8" y="23"/>
                  <a:pt x="51" y="20"/>
                  <a:pt x="42" y="20"/>
                </a:cubicBezTo>
                <a:cubicBezTo>
                  <a:pt x="30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1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1" y="0"/>
                </a:cubicBezTo>
                <a:cubicBezTo>
                  <a:pt x="50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6" name="Freeform 5"/>
          <p:cNvSpPr>
            <a:spLocks/>
          </p:cNvSpPr>
          <p:nvPr/>
        </p:nvSpPr>
        <p:spPr bwMode="black">
          <a:xfrm>
            <a:off x="4200222" y="4866835"/>
            <a:ext cx="119991" cy="138093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7" y="23"/>
                  <a:pt x="51" y="20"/>
                  <a:pt x="42" y="20"/>
                </a:cubicBezTo>
                <a:cubicBezTo>
                  <a:pt x="29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0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0" y="0"/>
                </a:cubicBezTo>
                <a:cubicBezTo>
                  <a:pt x="49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7" name="Freeform 6"/>
          <p:cNvSpPr>
            <a:spLocks noEditPoints="1"/>
          </p:cNvSpPr>
          <p:nvPr userDrawn="1"/>
        </p:nvSpPr>
        <p:spPr bwMode="black">
          <a:xfrm>
            <a:off x="4778493" y="4866835"/>
            <a:ext cx="164807" cy="138093"/>
          </a:xfrm>
          <a:custGeom>
            <a:avLst/>
            <a:gdLst/>
            <a:ahLst/>
            <a:cxnLst>
              <a:cxn ang="0">
                <a:pos x="80" y="40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80" y="40"/>
              </a:cxn>
              <a:cxn ang="0">
                <a:pos x="40" y="20"/>
              </a:cxn>
              <a:cxn ang="0">
                <a:pos x="20" y="40"/>
              </a:cxn>
              <a:cxn ang="0">
                <a:pos x="40" y="60"/>
              </a:cxn>
              <a:cxn ang="0">
                <a:pos x="60" y="40"/>
              </a:cxn>
              <a:cxn ang="0">
                <a:pos x="40" y="20"/>
              </a:cxn>
            </a:cxnLst>
            <a:rect l="0" t="0" r="r" b="b"/>
            <a:pathLst>
              <a:path w="80" h="80">
                <a:moveTo>
                  <a:pt x="80" y="40"/>
                </a:moveTo>
                <a:cubicBezTo>
                  <a:pt x="80" y="62"/>
                  <a:pt x="64" y="80"/>
                  <a:pt x="40" y="80"/>
                </a:cubicBezTo>
                <a:cubicBezTo>
                  <a:pt x="16" y="80"/>
                  <a:pt x="0" y="62"/>
                  <a:pt x="0" y="40"/>
                </a:cubicBezTo>
                <a:cubicBezTo>
                  <a:pt x="0" y="18"/>
                  <a:pt x="16" y="0"/>
                  <a:pt x="40" y="0"/>
                </a:cubicBezTo>
                <a:cubicBezTo>
                  <a:pt x="64" y="0"/>
                  <a:pt x="80" y="18"/>
                  <a:pt x="80" y="40"/>
                </a:cubicBezTo>
                <a:moveTo>
                  <a:pt x="40" y="20"/>
                </a:moveTo>
                <a:cubicBezTo>
                  <a:pt x="29" y="20"/>
                  <a:pt x="20" y="29"/>
                  <a:pt x="20" y="40"/>
                </a:cubicBezTo>
                <a:cubicBezTo>
                  <a:pt x="20" y="51"/>
                  <a:pt x="29" y="60"/>
                  <a:pt x="40" y="60"/>
                </a:cubicBezTo>
                <a:cubicBezTo>
                  <a:pt x="51" y="60"/>
                  <a:pt x="60" y="51"/>
                  <a:pt x="60" y="40"/>
                </a:cubicBezTo>
                <a:cubicBezTo>
                  <a:pt x="60" y="29"/>
                  <a:pt x="51" y="20"/>
                  <a:pt x="40" y="20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black">
          <a:xfrm>
            <a:off x="4468634" y="4866835"/>
            <a:ext cx="107462" cy="138093"/>
          </a:xfrm>
          <a:custGeom>
            <a:avLst/>
            <a:gdLst/>
            <a:ahLst/>
            <a:cxnLst>
              <a:cxn ang="0">
                <a:pos x="47" y="19"/>
              </a:cxn>
              <a:cxn ang="0">
                <a:pos x="32" y="17"/>
              </a:cxn>
              <a:cxn ang="0">
                <a:pos x="20" y="23"/>
              </a:cxn>
              <a:cxn ang="0">
                <a:pos x="29" y="30"/>
              </a:cxn>
              <a:cxn ang="0">
                <a:pos x="34" y="32"/>
              </a:cxn>
              <a:cxn ang="0">
                <a:pos x="52" y="54"/>
              </a:cxn>
              <a:cxn ang="0">
                <a:pos x="21" y="80"/>
              </a:cxn>
              <a:cxn ang="0">
                <a:pos x="0" y="77"/>
              </a:cxn>
              <a:cxn ang="0">
                <a:pos x="0" y="60"/>
              </a:cxn>
              <a:cxn ang="0">
                <a:pos x="18" y="63"/>
              </a:cxn>
              <a:cxn ang="0">
                <a:pos x="32" y="56"/>
              </a:cxn>
              <a:cxn ang="0">
                <a:pos x="23" y="48"/>
              </a:cxn>
              <a:cxn ang="0">
                <a:pos x="19" y="47"/>
              </a:cxn>
              <a:cxn ang="0">
                <a:pos x="0" y="24"/>
              </a:cxn>
              <a:cxn ang="0">
                <a:pos x="28" y="0"/>
              </a:cxn>
              <a:cxn ang="0">
                <a:pos x="47" y="3"/>
              </a:cxn>
              <a:cxn ang="0">
                <a:pos x="47" y="19"/>
              </a:cxn>
            </a:cxnLst>
            <a:rect l="0" t="0" r="r" b="b"/>
            <a:pathLst>
              <a:path w="52" h="80">
                <a:moveTo>
                  <a:pt x="47" y="19"/>
                </a:moveTo>
                <a:cubicBezTo>
                  <a:pt x="47" y="19"/>
                  <a:pt x="38" y="17"/>
                  <a:pt x="32" y="17"/>
                </a:cubicBezTo>
                <a:cubicBezTo>
                  <a:pt x="24" y="17"/>
                  <a:pt x="20" y="19"/>
                  <a:pt x="20" y="23"/>
                </a:cubicBezTo>
                <a:cubicBezTo>
                  <a:pt x="20" y="28"/>
                  <a:pt x="26" y="29"/>
                  <a:pt x="29" y="30"/>
                </a:cubicBezTo>
                <a:cubicBezTo>
                  <a:pt x="34" y="32"/>
                  <a:pt x="34" y="32"/>
                  <a:pt x="34" y="32"/>
                </a:cubicBezTo>
                <a:cubicBezTo>
                  <a:pt x="47" y="36"/>
                  <a:pt x="52" y="45"/>
                  <a:pt x="52" y="54"/>
                </a:cubicBezTo>
                <a:cubicBezTo>
                  <a:pt x="52" y="73"/>
                  <a:pt x="35" y="80"/>
                  <a:pt x="21" y="80"/>
                </a:cubicBezTo>
                <a:cubicBezTo>
                  <a:pt x="10" y="80"/>
                  <a:pt x="1" y="78"/>
                  <a:pt x="0" y="77"/>
                </a:cubicBezTo>
                <a:cubicBezTo>
                  <a:pt x="0" y="60"/>
                  <a:pt x="0" y="60"/>
                  <a:pt x="0" y="60"/>
                </a:cubicBezTo>
                <a:cubicBezTo>
                  <a:pt x="2" y="60"/>
                  <a:pt x="10" y="63"/>
                  <a:pt x="18" y="63"/>
                </a:cubicBezTo>
                <a:cubicBezTo>
                  <a:pt x="28" y="63"/>
                  <a:pt x="32" y="60"/>
                  <a:pt x="32" y="56"/>
                </a:cubicBezTo>
                <a:cubicBezTo>
                  <a:pt x="32" y="52"/>
                  <a:pt x="28" y="49"/>
                  <a:pt x="23" y="48"/>
                </a:cubicBezTo>
                <a:cubicBezTo>
                  <a:pt x="22" y="48"/>
                  <a:pt x="21" y="47"/>
                  <a:pt x="19" y="47"/>
                </a:cubicBezTo>
                <a:cubicBezTo>
                  <a:pt x="9" y="43"/>
                  <a:pt x="0" y="37"/>
                  <a:pt x="0" y="24"/>
                </a:cubicBezTo>
                <a:cubicBezTo>
                  <a:pt x="0" y="10"/>
                  <a:pt x="10" y="0"/>
                  <a:pt x="28" y="0"/>
                </a:cubicBezTo>
                <a:cubicBezTo>
                  <a:pt x="37" y="0"/>
                  <a:pt x="46" y="3"/>
                  <a:pt x="47" y="3"/>
                </a:cubicBezTo>
                <a:lnTo>
                  <a:pt x="47" y="1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9" name="Freeform 8"/>
          <p:cNvSpPr>
            <a:spLocks/>
          </p:cNvSpPr>
          <p:nvPr/>
        </p:nvSpPr>
        <p:spPr bwMode="black">
          <a:xfrm>
            <a:off x="4117818" y="4711833"/>
            <a:ext cx="39033" cy="67235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10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10" name="Freeform 9"/>
          <p:cNvSpPr>
            <a:spLocks/>
          </p:cNvSpPr>
          <p:nvPr/>
        </p:nvSpPr>
        <p:spPr bwMode="black">
          <a:xfrm>
            <a:off x="4227207" y="4666741"/>
            <a:ext cx="39033" cy="11232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4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4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black">
          <a:xfrm>
            <a:off x="4334671" y="4604741"/>
            <a:ext cx="39033" cy="206939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111"/>
              </a:cxn>
              <a:cxn ang="0">
                <a:pos x="10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5" y="120"/>
                  <a:pt x="10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12" name="Freeform 11"/>
          <p:cNvSpPr>
            <a:spLocks/>
          </p:cNvSpPr>
          <p:nvPr/>
        </p:nvSpPr>
        <p:spPr bwMode="black">
          <a:xfrm>
            <a:off x="4444060" y="4666741"/>
            <a:ext cx="39033" cy="11232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14" name="Freeform 13"/>
          <p:cNvSpPr>
            <a:spLocks/>
          </p:cNvSpPr>
          <p:nvPr/>
        </p:nvSpPr>
        <p:spPr bwMode="black">
          <a:xfrm>
            <a:off x="4551040" y="4711833"/>
            <a:ext cx="41443" cy="67235"/>
          </a:xfrm>
          <a:custGeom>
            <a:avLst/>
            <a:gdLst/>
            <a:ahLst/>
            <a:cxnLst>
              <a:cxn ang="0">
                <a:pos x="20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20" y="30"/>
              </a:cxn>
              <a:cxn ang="0">
                <a:pos x="20" y="10"/>
              </a:cxn>
            </a:cxnLst>
            <a:rect l="0" t="0" r="r" b="b"/>
            <a:pathLst>
              <a:path w="20" h="39">
                <a:moveTo>
                  <a:pt x="20" y="10"/>
                </a:moveTo>
                <a:cubicBezTo>
                  <a:pt x="20" y="4"/>
                  <a:pt x="15" y="0"/>
                  <a:pt x="10" y="0"/>
                </a:cubicBezTo>
                <a:cubicBezTo>
                  <a:pt x="5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5" y="39"/>
                  <a:pt x="10" y="39"/>
                </a:cubicBezTo>
                <a:cubicBezTo>
                  <a:pt x="15" y="39"/>
                  <a:pt x="20" y="35"/>
                  <a:pt x="20" y="30"/>
                </a:cubicBezTo>
                <a:lnTo>
                  <a:pt x="20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15" name="Freeform 14"/>
          <p:cNvSpPr>
            <a:spLocks/>
          </p:cNvSpPr>
          <p:nvPr/>
        </p:nvSpPr>
        <p:spPr bwMode="black">
          <a:xfrm>
            <a:off x="4660430" y="4666741"/>
            <a:ext cx="39515" cy="11232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16" name="Freeform 15"/>
          <p:cNvSpPr>
            <a:spLocks/>
          </p:cNvSpPr>
          <p:nvPr/>
        </p:nvSpPr>
        <p:spPr bwMode="black">
          <a:xfrm>
            <a:off x="4769820" y="4604741"/>
            <a:ext cx="39515" cy="206939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111"/>
              </a:cxn>
              <a:cxn ang="0">
                <a:pos x="9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4" y="120"/>
                  <a:pt x="9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17" name="Freeform 16"/>
          <p:cNvSpPr>
            <a:spLocks/>
          </p:cNvSpPr>
          <p:nvPr/>
        </p:nvSpPr>
        <p:spPr bwMode="black">
          <a:xfrm>
            <a:off x="4877281" y="4666741"/>
            <a:ext cx="39515" cy="11232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5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18" name="Freeform 17"/>
          <p:cNvSpPr>
            <a:spLocks/>
          </p:cNvSpPr>
          <p:nvPr/>
        </p:nvSpPr>
        <p:spPr bwMode="black">
          <a:xfrm>
            <a:off x="4986671" y="4711833"/>
            <a:ext cx="39515" cy="67235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9" y="0"/>
              </a:cxn>
              <a:cxn ang="0">
                <a:pos x="0" y="10"/>
              </a:cxn>
              <a:cxn ang="0">
                <a:pos x="0" y="30"/>
              </a:cxn>
              <a:cxn ang="0">
                <a:pos x="9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9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7922935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00"/>
                            </p:stCondLst>
                            <p:childTnLst>
                              <p:par>
                                <p:cTn id="9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7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7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1.91391E-6 L -5.55556E-7 0.02314 " pathEditMode="relative" rAng="0" ptsTypes="AA">
                                      <p:cBhvr>
                                        <p:cTn id="37" dur="7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-1.93242E-6 L 4.72222E-6 0.02962 " pathEditMode="relative" rAng="0" ptsTypes="AA">
                                      <p:cBhvr>
                                        <p:cTn id="39" dur="7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91391E-6 L 0 0.02314 " pathEditMode="relative" rAng="0" ptsTypes="AA">
                                      <p:cBhvr>
                                        <p:cTn id="41" dur="700" spd="-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1.93242E-6 L -4.72222E-6 0.02962 " pathEditMode="relative" rAng="0" ptsTypes="AA">
                                      <p:cBhvr>
                                        <p:cTn id="43" dur="700" spd="-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1.91391E-6 L 4.16667E-6 0.02314 " pathEditMode="relative" rAng="0" ptsTypes="AA">
                                      <p:cBhvr>
                                        <p:cTn id="45" dur="700" spd="-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2.36056E-6 L 2.77778E-7 -0.02338 " pathEditMode="relative" rAng="0" ptsTypes="AA">
                                      <p:cBhvr>
                                        <p:cTn id="47" dur="7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2.36056E-6 L -8.33333E-7 -0.02338 " pathEditMode="relative" rAng="0" ptsTypes="AA">
                                      <p:cBhvr>
                                        <p:cTn id="49" dur="70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2.36056E-6 L 4.44444E-6 -0.02338 " pathEditMode="relative" rAng="0" ptsTypes="AA">
                                      <p:cBhvr>
                                        <p:cTn id="51" dur="70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2.36056E-6 L 3.33333E-6 -0.02338 " pathEditMode="relative" rAng="0" ptsTypes="AA">
                                      <p:cBhvr>
                                        <p:cTn id="53" dur="700" spd="-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4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7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7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7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</p:bldLst>
  </p:timing>
</p:sldLayout>
</file>

<file path=ppt/slideLayouts/slideLayout5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Slide-red 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Complex_Gradient7.jpg"/>
          <p:cNvPicPr>
            <a:picLocks noChangeAspect="1"/>
          </p:cNvPicPr>
          <p:nvPr userDrawn="1"/>
        </p:nvPicPr>
        <p:blipFill>
          <a:blip r:embed="rId2" cstate="print"/>
          <a:srcRect l="1695" r="14438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sp>
        <p:nvSpPr>
          <p:cNvPr id="34" name="TextBox 33"/>
          <p:cNvSpPr txBox="1"/>
          <p:nvPr userDrawn="1"/>
        </p:nvSpPr>
        <p:spPr>
          <a:xfrm>
            <a:off x="644691" y="2550408"/>
            <a:ext cx="2468632" cy="646325"/>
          </a:xfrm>
          <a:prstGeom prst="rect">
            <a:avLst/>
          </a:prstGeom>
          <a:noFill/>
        </p:spPr>
        <p:txBody>
          <a:bodyPr wrap="none" lIns="91434" tIns="45717" rIns="91434" bIns="45717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3600" dirty="0" smtClean="0">
                <a:solidFill>
                  <a:srgbClr val="FFFFFF"/>
                </a:solidFill>
                <a:latin typeface="Arial"/>
              </a:rPr>
              <a:t>Thank you.</a:t>
            </a:r>
            <a:endParaRPr lang="en-US" sz="36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black">
          <a:xfrm>
            <a:off x="6312989" y="3090504"/>
            <a:ext cx="116616" cy="368189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35" name="Freeform 34"/>
          <p:cNvSpPr>
            <a:spLocks/>
          </p:cNvSpPr>
          <p:nvPr/>
        </p:nvSpPr>
        <p:spPr bwMode="black">
          <a:xfrm>
            <a:off x="6992342" y="3081339"/>
            <a:ext cx="337642" cy="388581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1" y="80"/>
              </a:cxn>
              <a:cxn ang="0">
                <a:pos x="0" y="40"/>
              </a:cxn>
              <a:cxn ang="0">
                <a:pos x="41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8" y="23"/>
                  <a:pt x="51" y="20"/>
                  <a:pt x="42" y="20"/>
                </a:cubicBezTo>
                <a:cubicBezTo>
                  <a:pt x="30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1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1" y="0"/>
                </a:cubicBezTo>
                <a:cubicBezTo>
                  <a:pt x="50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36" name="Freeform 35"/>
          <p:cNvSpPr>
            <a:spLocks/>
          </p:cNvSpPr>
          <p:nvPr userDrawn="1"/>
        </p:nvSpPr>
        <p:spPr bwMode="black">
          <a:xfrm>
            <a:off x="5824831" y="3081339"/>
            <a:ext cx="337642" cy="388581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7" y="23"/>
                  <a:pt x="51" y="20"/>
                  <a:pt x="42" y="20"/>
                </a:cubicBezTo>
                <a:cubicBezTo>
                  <a:pt x="29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0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0" y="0"/>
                </a:cubicBezTo>
                <a:cubicBezTo>
                  <a:pt x="49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37" name="Freeform 36"/>
          <p:cNvSpPr>
            <a:spLocks noEditPoints="1"/>
          </p:cNvSpPr>
          <p:nvPr/>
        </p:nvSpPr>
        <p:spPr bwMode="black">
          <a:xfrm>
            <a:off x="7452023" y="3081339"/>
            <a:ext cx="463750" cy="388581"/>
          </a:xfrm>
          <a:custGeom>
            <a:avLst/>
            <a:gdLst/>
            <a:ahLst/>
            <a:cxnLst>
              <a:cxn ang="0">
                <a:pos x="80" y="40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80" y="40"/>
              </a:cxn>
              <a:cxn ang="0">
                <a:pos x="40" y="20"/>
              </a:cxn>
              <a:cxn ang="0">
                <a:pos x="20" y="40"/>
              </a:cxn>
              <a:cxn ang="0">
                <a:pos x="40" y="60"/>
              </a:cxn>
              <a:cxn ang="0">
                <a:pos x="60" y="40"/>
              </a:cxn>
              <a:cxn ang="0">
                <a:pos x="40" y="20"/>
              </a:cxn>
            </a:cxnLst>
            <a:rect l="0" t="0" r="r" b="b"/>
            <a:pathLst>
              <a:path w="80" h="80">
                <a:moveTo>
                  <a:pt x="80" y="40"/>
                </a:moveTo>
                <a:cubicBezTo>
                  <a:pt x="80" y="62"/>
                  <a:pt x="64" y="80"/>
                  <a:pt x="40" y="80"/>
                </a:cubicBezTo>
                <a:cubicBezTo>
                  <a:pt x="16" y="80"/>
                  <a:pt x="0" y="62"/>
                  <a:pt x="0" y="40"/>
                </a:cubicBezTo>
                <a:cubicBezTo>
                  <a:pt x="0" y="18"/>
                  <a:pt x="16" y="0"/>
                  <a:pt x="40" y="0"/>
                </a:cubicBezTo>
                <a:cubicBezTo>
                  <a:pt x="64" y="0"/>
                  <a:pt x="80" y="18"/>
                  <a:pt x="80" y="40"/>
                </a:cubicBezTo>
                <a:moveTo>
                  <a:pt x="40" y="20"/>
                </a:moveTo>
                <a:cubicBezTo>
                  <a:pt x="29" y="20"/>
                  <a:pt x="20" y="29"/>
                  <a:pt x="20" y="40"/>
                </a:cubicBezTo>
                <a:cubicBezTo>
                  <a:pt x="20" y="51"/>
                  <a:pt x="29" y="60"/>
                  <a:pt x="40" y="60"/>
                </a:cubicBezTo>
                <a:cubicBezTo>
                  <a:pt x="51" y="60"/>
                  <a:pt x="60" y="51"/>
                  <a:pt x="60" y="40"/>
                </a:cubicBezTo>
                <a:cubicBezTo>
                  <a:pt x="60" y="29"/>
                  <a:pt x="51" y="20"/>
                  <a:pt x="40" y="20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38" name="Freeform 37"/>
          <p:cNvSpPr>
            <a:spLocks/>
          </p:cNvSpPr>
          <p:nvPr/>
        </p:nvSpPr>
        <p:spPr bwMode="black">
          <a:xfrm>
            <a:off x="6580118" y="3081339"/>
            <a:ext cx="302387" cy="388581"/>
          </a:xfrm>
          <a:custGeom>
            <a:avLst/>
            <a:gdLst/>
            <a:ahLst/>
            <a:cxnLst>
              <a:cxn ang="0">
                <a:pos x="47" y="19"/>
              </a:cxn>
              <a:cxn ang="0">
                <a:pos x="32" y="17"/>
              </a:cxn>
              <a:cxn ang="0">
                <a:pos x="20" y="23"/>
              </a:cxn>
              <a:cxn ang="0">
                <a:pos x="29" y="30"/>
              </a:cxn>
              <a:cxn ang="0">
                <a:pos x="34" y="32"/>
              </a:cxn>
              <a:cxn ang="0">
                <a:pos x="52" y="54"/>
              </a:cxn>
              <a:cxn ang="0">
                <a:pos x="21" y="80"/>
              </a:cxn>
              <a:cxn ang="0">
                <a:pos x="0" y="77"/>
              </a:cxn>
              <a:cxn ang="0">
                <a:pos x="0" y="60"/>
              </a:cxn>
              <a:cxn ang="0">
                <a:pos x="18" y="63"/>
              </a:cxn>
              <a:cxn ang="0">
                <a:pos x="32" y="56"/>
              </a:cxn>
              <a:cxn ang="0">
                <a:pos x="23" y="48"/>
              </a:cxn>
              <a:cxn ang="0">
                <a:pos x="19" y="47"/>
              </a:cxn>
              <a:cxn ang="0">
                <a:pos x="0" y="24"/>
              </a:cxn>
              <a:cxn ang="0">
                <a:pos x="28" y="0"/>
              </a:cxn>
              <a:cxn ang="0">
                <a:pos x="47" y="3"/>
              </a:cxn>
              <a:cxn ang="0">
                <a:pos x="47" y="19"/>
              </a:cxn>
            </a:cxnLst>
            <a:rect l="0" t="0" r="r" b="b"/>
            <a:pathLst>
              <a:path w="52" h="80">
                <a:moveTo>
                  <a:pt x="47" y="19"/>
                </a:moveTo>
                <a:cubicBezTo>
                  <a:pt x="47" y="19"/>
                  <a:pt x="38" y="17"/>
                  <a:pt x="32" y="17"/>
                </a:cubicBezTo>
                <a:cubicBezTo>
                  <a:pt x="24" y="17"/>
                  <a:pt x="20" y="19"/>
                  <a:pt x="20" y="23"/>
                </a:cubicBezTo>
                <a:cubicBezTo>
                  <a:pt x="20" y="28"/>
                  <a:pt x="26" y="29"/>
                  <a:pt x="29" y="30"/>
                </a:cubicBezTo>
                <a:cubicBezTo>
                  <a:pt x="34" y="32"/>
                  <a:pt x="34" y="32"/>
                  <a:pt x="34" y="32"/>
                </a:cubicBezTo>
                <a:cubicBezTo>
                  <a:pt x="47" y="36"/>
                  <a:pt x="52" y="45"/>
                  <a:pt x="52" y="54"/>
                </a:cubicBezTo>
                <a:cubicBezTo>
                  <a:pt x="52" y="73"/>
                  <a:pt x="35" y="80"/>
                  <a:pt x="21" y="80"/>
                </a:cubicBezTo>
                <a:cubicBezTo>
                  <a:pt x="10" y="80"/>
                  <a:pt x="1" y="78"/>
                  <a:pt x="0" y="77"/>
                </a:cubicBezTo>
                <a:cubicBezTo>
                  <a:pt x="0" y="60"/>
                  <a:pt x="0" y="60"/>
                  <a:pt x="0" y="60"/>
                </a:cubicBezTo>
                <a:cubicBezTo>
                  <a:pt x="2" y="60"/>
                  <a:pt x="10" y="63"/>
                  <a:pt x="18" y="63"/>
                </a:cubicBezTo>
                <a:cubicBezTo>
                  <a:pt x="28" y="63"/>
                  <a:pt x="32" y="60"/>
                  <a:pt x="32" y="56"/>
                </a:cubicBezTo>
                <a:cubicBezTo>
                  <a:pt x="32" y="52"/>
                  <a:pt x="28" y="49"/>
                  <a:pt x="23" y="48"/>
                </a:cubicBezTo>
                <a:cubicBezTo>
                  <a:pt x="22" y="48"/>
                  <a:pt x="21" y="47"/>
                  <a:pt x="19" y="47"/>
                </a:cubicBezTo>
                <a:cubicBezTo>
                  <a:pt x="9" y="43"/>
                  <a:pt x="0" y="37"/>
                  <a:pt x="0" y="24"/>
                </a:cubicBezTo>
                <a:cubicBezTo>
                  <a:pt x="0" y="10"/>
                  <a:pt x="10" y="0"/>
                  <a:pt x="28" y="0"/>
                </a:cubicBezTo>
                <a:cubicBezTo>
                  <a:pt x="37" y="0"/>
                  <a:pt x="46" y="3"/>
                  <a:pt x="47" y="3"/>
                </a:cubicBezTo>
                <a:lnTo>
                  <a:pt x="47" y="1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39" name="Freeform 38"/>
          <p:cNvSpPr>
            <a:spLocks/>
          </p:cNvSpPr>
          <p:nvPr/>
        </p:nvSpPr>
        <p:spPr bwMode="black">
          <a:xfrm>
            <a:off x="5592957" y="2568700"/>
            <a:ext cx="109835" cy="189193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10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40" name="Freeform 39"/>
          <p:cNvSpPr>
            <a:spLocks/>
          </p:cNvSpPr>
          <p:nvPr/>
        </p:nvSpPr>
        <p:spPr bwMode="black">
          <a:xfrm>
            <a:off x="5900766" y="2441818"/>
            <a:ext cx="109835" cy="316076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4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4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41" name="Freeform 40"/>
          <p:cNvSpPr>
            <a:spLocks/>
          </p:cNvSpPr>
          <p:nvPr/>
        </p:nvSpPr>
        <p:spPr bwMode="black">
          <a:xfrm>
            <a:off x="6203156" y="2267353"/>
            <a:ext cx="109835" cy="582306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111"/>
              </a:cxn>
              <a:cxn ang="0">
                <a:pos x="10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5" y="120"/>
                  <a:pt x="10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42" name="Freeform 41"/>
          <p:cNvSpPr>
            <a:spLocks/>
          </p:cNvSpPr>
          <p:nvPr/>
        </p:nvSpPr>
        <p:spPr bwMode="black">
          <a:xfrm>
            <a:off x="6510965" y="2441817"/>
            <a:ext cx="109835" cy="31607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43" name="Freeform 42"/>
          <p:cNvSpPr>
            <a:spLocks/>
          </p:cNvSpPr>
          <p:nvPr/>
        </p:nvSpPr>
        <p:spPr bwMode="black">
          <a:xfrm>
            <a:off x="6811994" y="2568700"/>
            <a:ext cx="116616" cy="189193"/>
          </a:xfrm>
          <a:custGeom>
            <a:avLst/>
            <a:gdLst/>
            <a:ahLst/>
            <a:cxnLst>
              <a:cxn ang="0">
                <a:pos x="20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20" y="30"/>
              </a:cxn>
              <a:cxn ang="0">
                <a:pos x="20" y="10"/>
              </a:cxn>
            </a:cxnLst>
            <a:rect l="0" t="0" r="r" b="b"/>
            <a:pathLst>
              <a:path w="20" h="39">
                <a:moveTo>
                  <a:pt x="20" y="10"/>
                </a:moveTo>
                <a:cubicBezTo>
                  <a:pt x="20" y="4"/>
                  <a:pt x="15" y="0"/>
                  <a:pt x="10" y="0"/>
                </a:cubicBezTo>
                <a:cubicBezTo>
                  <a:pt x="5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5" y="39"/>
                  <a:pt x="10" y="39"/>
                </a:cubicBezTo>
                <a:cubicBezTo>
                  <a:pt x="15" y="39"/>
                  <a:pt x="20" y="35"/>
                  <a:pt x="20" y="30"/>
                </a:cubicBezTo>
                <a:lnTo>
                  <a:pt x="20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44" name="Freeform 43"/>
          <p:cNvSpPr>
            <a:spLocks/>
          </p:cNvSpPr>
          <p:nvPr/>
        </p:nvSpPr>
        <p:spPr bwMode="black">
          <a:xfrm>
            <a:off x="7119808" y="2441818"/>
            <a:ext cx="111191" cy="316075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45" name="Freeform 44"/>
          <p:cNvSpPr>
            <a:spLocks/>
          </p:cNvSpPr>
          <p:nvPr/>
        </p:nvSpPr>
        <p:spPr bwMode="black">
          <a:xfrm>
            <a:off x="7427620" y="2267353"/>
            <a:ext cx="111191" cy="582305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111"/>
              </a:cxn>
              <a:cxn ang="0">
                <a:pos x="9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4" y="120"/>
                  <a:pt x="9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46" name="Freeform 45"/>
          <p:cNvSpPr>
            <a:spLocks/>
          </p:cNvSpPr>
          <p:nvPr/>
        </p:nvSpPr>
        <p:spPr bwMode="black">
          <a:xfrm>
            <a:off x="7730003" y="2441818"/>
            <a:ext cx="111191" cy="316075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5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47" name="Freeform 46"/>
          <p:cNvSpPr>
            <a:spLocks/>
          </p:cNvSpPr>
          <p:nvPr/>
        </p:nvSpPr>
        <p:spPr bwMode="black">
          <a:xfrm>
            <a:off x="8037815" y="2568700"/>
            <a:ext cx="111191" cy="189193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9" y="0"/>
              </a:cxn>
              <a:cxn ang="0">
                <a:pos x="0" y="10"/>
              </a:cxn>
              <a:cxn ang="0">
                <a:pos x="0" y="30"/>
              </a:cxn>
              <a:cxn ang="0">
                <a:pos x="9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9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18608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625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200"/>
                            </p:stCondLst>
                            <p:childTnLst>
                              <p:par>
                                <p:cTn id="13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7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7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7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7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3.7037E-7 L -4.72222E-6 0.09143 " pathEditMode="relative" rAng="0" ptsTypes="AA">
                                      <p:cBhvr>
                                        <p:cTn id="41" dur="700" spd="-100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3.7037E-6 L 5E-6 0.11157 " pathEditMode="relative" rAng="0" ptsTypes="AA">
                                      <p:cBhvr>
                                        <p:cTn id="43" dur="700" spd="-100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4.81481E-6 L 4.72222E-6 0.09143 " pathEditMode="relative" rAng="0" ptsTypes="AA">
                                      <p:cBhvr>
                                        <p:cTn id="45" dur="700" spd="-100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3.7037E-6 L -2.77778E-6 0.11157 " pathEditMode="relative" rAng="0" ptsTypes="AA">
                                      <p:cBhvr>
                                        <p:cTn id="47" dur="700" spd="-10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4.81481E-6 L 5.55556E-7 0.09143 " pathEditMode="relative" rAng="0" ptsTypes="AA">
                                      <p:cBhvr>
                                        <p:cTn id="49" dur="700" spd="-100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3.33333E-6 L 4.72222E-6 -0.10764 " pathEditMode="relative" rAng="0" ptsTypes="AA">
                                      <p:cBhvr>
                                        <p:cTn id="51" dur="700" spd="-100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3.33333E-6 L 4.44444E-6 -0.10764 " pathEditMode="relative" rAng="0" ptsTypes="AA">
                                      <p:cBhvr>
                                        <p:cTn id="53" dur="700" spd="-100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3.33333E-6 L -2.22222E-6 -0.10764 " pathEditMode="relative" rAng="0" ptsTypes="AA">
                                      <p:cBhvr>
                                        <p:cTn id="55" dur="700" spd="-100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56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3.33333E-6 L 1.11111E-6 -0.10764 " pathEditMode="relative" rAng="0" ptsTypes="AA">
                                      <p:cBhvr>
                                        <p:cTn id="57" dur="700" spd="-100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9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7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7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7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7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7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6" grpId="0" animBg="1"/>
      <p:bldP spid="39" grpId="0" animBg="1"/>
      <p:bldP spid="39" grpId="1" animBg="1"/>
      <p:bldP spid="40" grpId="0" animBg="1"/>
      <p:bldP spid="40" grpId="1" animBg="1"/>
      <p:bldP spid="41" grpId="0" animBg="1"/>
      <p:bldP spid="41" grpId="1" animBg="1"/>
      <p:bldP spid="42" grpId="0" animBg="1"/>
      <p:bldP spid="42" grpId="1" animBg="1"/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  <p:bldP spid="47" grpId="0" animBg="1"/>
      <p:bldP spid="47" grpId="1" animBg="1"/>
    </p:bldLst>
  </p:timing>
</p:sldLayout>
</file>

<file path=ppt/slideLayouts/slideLayout5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 No Sub or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2810" y="254000"/>
            <a:ext cx="7435849" cy="698500"/>
          </a:xfrm>
          <a:prstGeom prst="rect">
            <a:avLst/>
          </a:prstGeom>
        </p:spPr>
        <p:txBody>
          <a:bodyPr anchor="b" anchorCtr="0"/>
          <a:lstStyle/>
          <a:p>
            <a:r>
              <a:rPr lang="en-US" dirty="0" smtClean="0"/>
              <a:t>Slide Title Goes Here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12810" y="1333505"/>
            <a:ext cx="7435849" cy="377163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 smtClean="0"/>
              <a:t>Body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4" name="Rectangle 7"/>
          <p:cNvSpPr>
            <a:spLocks noChangeArrowheads="1"/>
          </p:cNvSpPr>
          <p:nvPr userDrawn="1"/>
        </p:nvSpPr>
        <p:spPr bwMode="ltGray">
          <a:xfrm>
            <a:off x="8594418" y="5482391"/>
            <a:ext cx="322573" cy="23680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</a:pPr>
            <a:fld id="{DFCF27A5-1A5B-48D3-A060-2758FFBB1ADD}" type="slidenum">
              <a:rPr lang="en-US" sz="1000">
                <a:solidFill>
                  <a:srgbClr val="8E8E95"/>
                </a:solidFill>
                <a:latin typeface="Arial"/>
              </a:rPr>
              <a:pPr algn="r" defTabSz="814333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sz="1000" dirty="0">
              <a:solidFill>
                <a:srgbClr val="8E8E95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9402878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656965"/>
      </p:ext>
    </p:extLst>
  </p:cSld>
  <p:clrMapOvr>
    <a:masterClrMapping/>
  </p:clrMapOvr>
  <p:transition xmlns:p14="http://schemas.microsoft.com/office/powerpoint/2010/main" spd="med">
    <p:wipe dir="r"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5282407"/>
            <a:ext cx="9144000" cy="226218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9" name="Title 1"/>
          <p:cNvSpPr>
            <a:spLocks noGrp="1"/>
          </p:cNvSpPr>
          <p:nvPr>
            <p:ph type="title"/>
          </p:nvPr>
        </p:nvSpPr>
        <p:spPr>
          <a:xfrm>
            <a:off x="246972" y="366425"/>
            <a:ext cx="8567244" cy="698500"/>
          </a:xfrm>
        </p:spPr>
        <p:txBody>
          <a:bodyPr/>
          <a:lstStyle>
            <a:lvl1pPr algn="l" defTabSz="91433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-10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6" name="Chart Placeholder 35"/>
          <p:cNvSpPr>
            <a:spLocks noGrp="1"/>
          </p:cNvSpPr>
          <p:nvPr>
            <p:ph type="chart" sz="quarter" idx="10"/>
          </p:nvPr>
        </p:nvSpPr>
        <p:spPr>
          <a:xfrm>
            <a:off x="359766" y="1230313"/>
            <a:ext cx="8439461" cy="3587750"/>
          </a:xfrm>
        </p:spPr>
        <p:txBody>
          <a:bodyPr rtlCol="0" anchor="ctr" anchorCtr="1">
            <a:normAutofit/>
          </a:bodyPr>
          <a:lstStyle>
            <a:lvl1pPr>
              <a:buNone/>
              <a:defRPr>
                <a:latin typeface="+mj-lt"/>
              </a:defRPr>
            </a:lvl1pPr>
          </a:lstStyle>
          <a:p>
            <a:pPr lvl="0"/>
            <a:r>
              <a:rPr lang="en-US" noProof="0" dirty="0" smtClean="0"/>
              <a:t>Click icon to add chart</a:t>
            </a:r>
            <a:endParaRPr lang="en-US" noProof="0" dirty="0"/>
          </a:p>
        </p:txBody>
      </p:sp>
      <p:sp>
        <p:nvSpPr>
          <p:cNvPr id="4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249467" y="5005604"/>
            <a:ext cx="7461250" cy="276993"/>
          </a:xfrm>
        </p:spPr>
        <p:txBody>
          <a:bodyPr anchor="b">
            <a:spAutoFit/>
          </a:bodyPr>
          <a:lstStyle>
            <a:lvl1pPr algn="l" defTabSz="804808">
              <a:lnSpc>
                <a:spcPct val="100000"/>
              </a:lnSpc>
              <a:spcBef>
                <a:spcPct val="50000"/>
              </a:spcBef>
              <a:buNone/>
              <a:defRPr sz="12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>
              <a:buFont typeface="Arial" pitchFamily="34" charset="0"/>
              <a:buNone/>
              <a:defRPr sz="1400"/>
            </a:lvl2pPr>
            <a:lvl3pPr>
              <a:buFont typeface="Arial" pitchFamily="34" charset="0"/>
              <a:buNone/>
              <a:defRPr sz="1400"/>
            </a:lvl3pPr>
            <a:lvl4pPr>
              <a:buFont typeface="Arial" pitchFamily="34" charset="0"/>
              <a:buNone/>
              <a:defRPr sz="1400"/>
            </a:lvl4pPr>
            <a:lvl5pPr>
              <a:buFont typeface="Arial" pitchFamily="34" charset="0"/>
              <a:buNone/>
              <a:defRPr sz="14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80029798"/>
      </p:ext>
    </p:extLst>
  </p:cSld>
  <p:clrMapOvr>
    <a:masterClrMapping/>
  </p:clrMapOvr>
  <p:transition xmlns:p14="http://schemas.microsoft.com/office/powerpoint/2010/main">
    <p:wipe dir="r"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title_photo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702" y="4525203"/>
            <a:ext cx="8558698" cy="698500"/>
          </a:xfrm>
        </p:spPr>
        <p:txBody>
          <a:bodyPr/>
          <a:lstStyle>
            <a:lvl1pPr algn="l" defTabSz="91433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-10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46888" y="1333500"/>
            <a:ext cx="4005072" cy="31242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2400" baseline="0">
                <a:solidFill>
                  <a:schemeClr val="tx1"/>
                </a:solidFill>
                <a:latin typeface="+mj-lt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4873752" y="1623060"/>
            <a:ext cx="3429000" cy="2491740"/>
          </a:xfrm>
        </p:spPr>
        <p:txBody>
          <a:bodyPr rtlCol="0" anchor="ctr" anchorCtr="1">
            <a:normAutofit/>
          </a:bodyPr>
          <a:lstStyle>
            <a:lvl1pPr algn="ctr">
              <a:buFontTx/>
              <a:buNone/>
              <a:defRPr>
                <a:latin typeface="+mj-lt"/>
              </a:defRPr>
            </a:lvl1pPr>
          </a:lstStyle>
          <a:p>
            <a:pPr lvl="0"/>
            <a:r>
              <a:rPr lang="en-US" noProof="0" dirty="0" smtClean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69677495"/>
      </p:ext>
    </p:extLst>
  </p:cSld>
  <p:clrMapOvr>
    <a:masterClrMapping/>
  </p:clrMapOvr>
  <p:transition xmlns:p14="http://schemas.microsoft.com/office/powerpoint/2010/main">
    <p:wipe dir="r"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702" y="4525203"/>
            <a:ext cx="8558698" cy="698500"/>
          </a:xfrm>
        </p:spPr>
        <p:txBody>
          <a:bodyPr/>
          <a:lstStyle>
            <a:lvl1pPr algn="l" defTabSz="91433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-10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8622177"/>
      </p:ext>
    </p:extLst>
  </p:cSld>
  <p:clrMapOvr>
    <a:masterClrMapping/>
  </p:clrMapOvr>
  <p:transition xmlns:p14="http://schemas.microsoft.com/office/powerpoint/2010/main">
    <p:wipe dir="r"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/>
        </p:nvSpPr>
        <p:spPr bwMode="white">
          <a:xfrm>
            <a:off x="0" y="1"/>
            <a:ext cx="9144000" cy="148167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lIns="91434" tIns="45717" rIns="91434" bIns="45717"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hidden">
          <a:xfrm>
            <a:off x="0" y="1"/>
            <a:ext cx="9144000" cy="148167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lIns="91434" tIns="45717" rIns="91434" bIns="45717"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93777" y="4876800"/>
            <a:ext cx="8112126" cy="320146"/>
          </a:xfrm>
        </p:spPr>
        <p:txBody>
          <a:bodyPr>
            <a:normAutofit/>
          </a:bodyPr>
          <a:lstStyle>
            <a:lvl1pPr marL="0" indent="0" algn="l" defTabSz="91433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accent2"/>
                </a:solidFill>
                <a:latin typeface="+mj-lt"/>
                <a:ea typeface="+mn-ea"/>
                <a:cs typeface="+mn-cs"/>
              </a:defRPr>
            </a:lvl1pPr>
            <a:lvl2pPr marL="4571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1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3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9458" y="541020"/>
            <a:ext cx="8112125" cy="3733800"/>
          </a:xfrm>
        </p:spPr>
        <p:txBody>
          <a:bodyPr/>
          <a:lstStyle>
            <a:lvl1pPr marL="233347" indent="-233347" algn="l" defTabSz="914338" rtl="0" eaLnBrk="1" latinLnBrk="0" hangingPunct="1">
              <a:lnSpc>
                <a:spcPct val="80000"/>
              </a:lnSpc>
              <a:spcBef>
                <a:spcPct val="0"/>
              </a:spcBef>
              <a:buClr>
                <a:schemeClr val="tx1"/>
              </a:buClr>
              <a:buFont typeface="Arial" pitchFamily="34" charset="0"/>
              <a:buChar char="“"/>
              <a:defRPr lang="en-US" sz="6000" b="0" kern="1200" spc="-20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8137022"/>
      </p:ext>
    </p:extLst>
  </p:cSld>
  <p:clrMapOvr>
    <a:masterClrMapping/>
  </p:clrMapOvr>
  <p:transition xmlns:p14="http://schemas.microsoft.com/office/powerpoint/2010/main">
    <p:wipe dir="r"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orytel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 flipV="1">
            <a:off x="217489" y="5296958"/>
            <a:ext cx="8694737" cy="1746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6" name="Picture 5" descr="verticalbar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441825" y="648230"/>
            <a:ext cx="88900" cy="44066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29702" y="1598951"/>
            <a:ext cx="4117446" cy="2517098"/>
          </a:xfrm>
        </p:spPr>
        <p:txBody>
          <a:bodyPr anchor="ctr"/>
          <a:lstStyle>
            <a:lvl1pPr marL="0" indent="0" algn="l" defTabSz="914338" rtl="0" eaLnBrk="1" latinLnBrk="0" hangingPunct="1">
              <a:lnSpc>
                <a:spcPct val="80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  <a:defRPr lang="en-US" sz="5400" b="0" kern="1200" spc="-20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12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922520" y="259080"/>
            <a:ext cx="3895344" cy="5173980"/>
          </a:xfrm>
        </p:spPr>
        <p:txBody>
          <a:bodyPr anchor="ctr">
            <a:normAutofit/>
          </a:bodyPr>
          <a:lstStyle>
            <a:lvl1pPr>
              <a:defRPr sz="2000" baseline="0">
                <a:solidFill>
                  <a:schemeClr val="tx1"/>
                </a:solidFill>
                <a:latin typeface="+mj-lt"/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00350556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8"/>
          <p:cNvGrpSpPr/>
          <p:nvPr/>
        </p:nvGrpSpPr>
        <p:grpSpPr>
          <a:xfrm>
            <a:off x="341315" y="259293"/>
            <a:ext cx="908367" cy="400189"/>
            <a:chOff x="609600" y="528537"/>
            <a:chExt cx="1444734" cy="763789"/>
          </a:xfrm>
          <a:gradFill flip="none" rotWithShape="1">
            <a:gsLst>
              <a:gs pos="11000">
                <a:schemeClr val="accent2"/>
              </a:gs>
              <a:gs pos="100000">
                <a:schemeClr val="accent5"/>
              </a:gs>
            </a:gsLst>
            <a:lin ang="2700000" scaled="1"/>
            <a:tileRect/>
          </a:gradFill>
        </p:grpSpPr>
        <p:sp>
          <p:nvSpPr>
            <p:cNvPr id="6" name="Rectangle 5"/>
            <p:cNvSpPr>
              <a:spLocks noChangeArrowheads="1"/>
            </p:cNvSpPr>
            <p:nvPr/>
          </p:nvSpPr>
          <p:spPr bwMode="black">
            <a:xfrm>
              <a:off x="1016578" y="1035681"/>
              <a:ext cx="65914" cy="24973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7" name="Freeform 6"/>
            <p:cNvSpPr>
              <a:spLocks/>
            </p:cNvSpPr>
            <p:nvPr/>
          </p:nvSpPr>
          <p:spPr bwMode="black">
            <a:xfrm>
              <a:off x="1400563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black">
            <a:xfrm>
              <a:off x="740661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9" name="Freeform 8"/>
            <p:cNvSpPr>
              <a:spLocks noEditPoints="1"/>
            </p:cNvSpPr>
            <p:nvPr/>
          </p:nvSpPr>
          <p:spPr bwMode="black">
            <a:xfrm>
              <a:off x="1660385" y="1028765"/>
              <a:ext cx="262122" cy="263561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black">
            <a:xfrm>
              <a:off x="1167566" y="1028765"/>
              <a:ext cx="170916" cy="263561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black">
            <a:xfrm>
              <a:off x="609600" y="732931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12" name="Freeform 11"/>
            <p:cNvSpPr>
              <a:spLocks/>
            </p:cNvSpPr>
            <p:nvPr/>
          </p:nvSpPr>
          <p:spPr bwMode="black">
            <a:xfrm>
              <a:off x="783581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black">
            <a:xfrm>
              <a:off x="954497" y="528537"/>
              <a:ext cx="62081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14" name="Freeform 13"/>
            <p:cNvSpPr>
              <a:spLocks/>
            </p:cNvSpPr>
            <p:nvPr/>
          </p:nvSpPr>
          <p:spPr bwMode="black">
            <a:xfrm>
              <a:off x="1128478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15" name="Freeform 14"/>
            <p:cNvSpPr>
              <a:spLocks/>
            </p:cNvSpPr>
            <p:nvPr/>
          </p:nvSpPr>
          <p:spPr bwMode="black">
            <a:xfrm>
              <a:off x="1298627" y="732931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16" name="Freeform 15"/>
            <p:cNvSpPr>
              <a:spLocks/>
            </p:cNvSpPr>
            <p:nvPr/>
          </p:nvSpPr>
          <p:spPr bwMode="black">
            <a:xfrm>
              <a:off x="1472608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17" name="Freeform 16"/>
            <p:cNvSpPr>
              <a:spLocks/>
            </p:cNvSpPr>
            <p:nvPr/>
          </p:nvSpPr>
          <p:spPr bwMode="black">
            <a:xfrm>
              <a:off x="1646590" y="528537"/>
              <a:ext cx="62848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18" name="Freeform 17"/>
            <p:cNvSpPr>
              <a:spLocks/>
            </p:cNvSpPr>
            <p:nvPr/>
          </p:nvSpPr>
          <p:spPr bwMode="black">
            <a:xfrm>
              <a:off x="1817505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19" name="Freeform 18"/>
            <p:cNvSpPr>
              <a:spLocks/>
            </p:cNvSpPr>
            <p:nvPr/>
          </p:nvSpPr>
          <p:spPr bwMode="black">
            <a:xfrm>
              <a:off x="1991486" y="732931"/>
              <a:ext cx="62848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20" name="Rectangle 3"/>
          <p:cNvSpPr>
            <a:spLocks noChangeArrowheads="1"/>
          </p:cNvSpPr>
          <p:nvPr/>
        </p:nvSpPr>
        <p:spPr bwMode="white">
          <a:xfrm>
            <a:off x="0" y="1"/>
            <a:ext cx="9144000" cy="148167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lIns="91434" tIns="45717" rIns="91434" bIns="45717"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21" name="Rectangle 3"/>
          <p:cNvSpPr>
            <a:spLocks noChangeArrowheads="1"/>
          </p:cNvSpPr>
          <p:nvPr/>
        </p:nvSpPr>
        <p:spPr bwMode="hidden">
          <a:xfrm>
            <a:off x="0" y="1"/>
            <a:ext cx="9144000" cy="148167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lIns="91434" tIns="45717" rIns="91434" bIns="45717"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6385" y="3566160"/>
            <a:ext cx="4684867" cy="320146"/>
          </a:xfrm>
        </p:spPr>
        <p:txBody>
          <a:bodyPr rtlCol="0">
            <a:normAutofit/>
          </a:bodyPr>
          <a:lstStyle>
            <a:lvl1pPr marL="0" indent="0" algn="l" defTabSz="91433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1pPr>
            <a:lvl2pPr marL="4571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1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3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8695" y="2735580"/>
            <a:ext cx="4712557" cy="851958"/>
          </a:xfrm>
        </p:spPr>
        <p:txBody>
          <a:bodyPr/>
          <a:lstStyle>
            <a:lvl1pPr marL="0" indent="0" algn="l" defTabSz="914338" rtl="0" eaLnBrk="1" latinLnBrk="0" hangingPunct="1">
              <a:lnSpc>
                <a:spcPct val="80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  <a:defRPr lang="en-US" sz="6000" b="0" kern="1200" spc="-20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12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1" name="Picture Placeholder 30"/>
          <p:cNvSpPr>
            <a:spLocks noGrp="1"/>
          </p:cNvSpPr>
          <p:nvPr>
            <p:ph type="pic" sz="quarter" idx="10"/>
          </p:nvPr>
        </p:nvSpPr>
        <p:spPr>
          <a:xfrm>
            <a:off x="5540377" y="1598084"/>
            <a:ext cx="2676525" cy="2407708"/>
          </a:xfrm>
        </p:spPr>
        <p:txBody>
          <a:bodyPr rtlCol="0" anchor="ctr" anchorCtr="1">
            <a:normAutofit/>
          </a:bodyPr>
          <a:lstStyle>
            <a:lvl1pPr algn="ctr">
              <a:defRPr>
                <a:latin typeface="+mj-lt"/>
              </a:defRPr>
            </a:lvl1pPr>
          </a:lstStyle>
          <a:p>
            <a:pPr lvl="0"/>
            <a:r>
              <a:rPr lang="en-US" noProof="0" dirty="0" smtClean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77449663"/>
      </p:ext>
    </p:extLst>
  </p:cSld>
  <p:clrMapOvr>
    <a:masterClrMapping/>
  </p:clrMapOvr>
  <p:transition xmlns:p14="http://schemas.microsoft.com/office/powerpoint/2010/main">
    <p:wipe dir="r"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12700" y="5118366"/>
            <a:ext cx="9156700" cy="59663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5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ounded Rectangle 5"/>
          <p:cNvSpPr/>
          <p:nvPr/>
        </p:nvSpPr>
        <p:spPr>
          <a:xfrm>
            <a:off x="1824040" y="-2981854"/>
            <a:ext cx="1728787" cy="1167870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  <a:alpha val="18000"/>
                </a:scheme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2" y="-537104"/>
            <a:ext cx="1730375" cy="678920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  <a:alpha val="18000"/>
                </a:scheme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9" name="Rounded Rectangle 8"/>
          <p:cNvSpPr/>
          <p:nvPr/>
        </p:nvSpPr>
        <p:spPr>
          <a:xfrm rot="10800000">
            <a:off x="1014415" y="-537104"/>
            <a:ext cx="1728787" cy="678920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6375402" y="1426104"/>
            <a:ext cx="1730375" cy="679053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>
                  <a:lumMod val="75000"/>
                  <a:alpha val="28000"/>
                </a:schemeClr>
              </a:gs>
              <a:gs pos="100000">
                <a:schemeClr val="accent4">
                  <a:lumMod val="75000"/>
                  <a:alpha val="29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8105775" y="695854"/>
            <a:ext cx="1728788" cy="679053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>
                  <a:lumMod val="75000"/>
                  <a:alpha val="28000"/>
                </a:schemeClr>
              </a:gs>
              <a:gs pos="100000">
                <a:schemeClr val="accent4">
                  <a:lumMod val="75000"/>
                  <a:alpha val="29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" name="Rounded Rectangle 11"/>
          <p:cNvSpPr/>
          <p:nvPr/>
        </p:nvSpPr>
        <p:spPr>
          <a:xfrm rot="10800000">
            <a:off x="3035302" y="-2815167"/>
            <a:ext cx="1730375" cy="679053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ltGray">
          <a:xfrm>
            <a:off x="7762876" y="5457729"/>
            <a:ext cx="812800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dirty="0">
                <a:solidFill>
                  <a:srgbClr val="FFFFFF"/>
                </a:solidFill>
                <a:latin typeface="Arial"/>
                <a:ea typeface="+mn-ea"/>
                <a:cs typeface="+mn-cs"/>
              </a:rPr>
              <a:t>Cisco Public</a:t>
            </a:r>
          </a:p>
        </p:txBody>
      </p:sp>
      <p:sp>
        <p:nvSpPr>
          <p:cNvPr id="14" name="Rectangle 7"/>
          <p:cNvSpPr>
            <a:spLocks noChangeArrowheads="1"/>
          </p:cNvSpPr>
          <p:nvPr/>
        </p:nvSpPr>
        <p:spPr bwMode="ltGray">
          <a:xfrm>
            <a:off x="8648700" y="5455083"/>
            <a:ext cx="261938" cy="1752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  <a:defRPr/>
            </a:pPr>
            <a:fld id="{81F95AAC-C2C3-1E47-B1F4-7964AF9EE4A4}" type="slidenum">
              <a:rPr lang="en-US" sz="600">
                <a:solidFill>
                  <a:srgbClr val="FFFFFF"/>
                </a:solidFill>
                <a:latin typeface="Arial"/>
                <a:ea typeface="+mn-ea"/>
                <a:cs typeface="+mn-cs"/>
              </a:rPr>
              <a:pPr algn="r" defTabSz="814333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dirty="0">
              <a:solidFill>
                <a:srgbClr val="FFFFFF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15" name="Rectangle 5"/>
          <p:cNvSpPr>
            <a:spLocks noChangeArrowheads="1"/>
          </p:cNvSpPr>
          <p:nvPr/>
        </p:nvSpPr>
        <p:spPr bwMode="ltGray">
          <a:xfrm>
            <a:off x="7762876" y="5457729"/>
            <a:ext cx="812800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dirty="0">
                <a:solidFill>
                  <a:srgbClr val="FFFFFF"/>
                </a:solidFill>
                <a:latin typeface="Arial"/>
                <a:ea typeface="+mn-ea"/>
                <a:cs typeface="+mn-cs"/>
              </a:rPr>
              <a:t>Cisco Public</a:t>
            </a:r>
          </a:p>
        </p:txBody>
      </p:sp>
      <p:sp>
        <p:nvSpPr>
          <p:cNvPr id="16" name="Rectangle 7"/>
          <p:cNvSpPr>
            <a:spLocks noChangeArrowheads="1"/>
          </p:cNvSpPr>
          <p:nvPr/>
        </p:nvSpPr>
        <p:spPr bwMode="ltGray">
          <a:xfrm>
            <a:off x="8648700" y="5455083"/>
            <a:ext cx="261938" cy="1752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  <a:defRPr/>
            </a:pPr>
            <a:fld id="{C77948E4-835A-404D-A1E3-4BDAAF8844E8}" type="slidenum">
              <a:rPr lang="en-US" sz="600">
                <a:solidFill>
                  <a:srgbClr val="FFFFFF"/>
                </a:solidFill>
                <a:latin typeface="Arial"/>
                <a:ea typeface="+mn-ea"/>
                <a:cs typeface="+mn-cs"/>
              </a:rPr>
              <a:pPr algn="r" defTabSz="814333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dirty="0">
              <a:solidFill>
                <a:srgbClr val="FFFFFF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17" name="Rectangle 4"/>
          <p:cNvSpPr>
            <a:spLocks noChangeArrowheads="1"/>
          </p:cNvSpPr>
          <p:nvPr/>
        </p:nvSpPr>
        <p:spPr bwMode="ltGray">
          <a:xfrm>
            <a:off x="250827" y="5459053"/>
            <a:ext cx="3421063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2119" tIns="41058" rIns="82119" bIns="41058" anchor="b">
            <a:spAutoFit/>
          </a:bodyPr>
          <a:lstStyle/>
          <a:p>
            <a:pPr algn="l" defTabSz="81433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dirty="0">
                <a:solidFill>
                  <a:srgbClr val="FFFFFF"/>
                </a:solidFill>
                <a:latin typeface="Arial"/>
                <a:ea typeface="+mn-ea"/>
                <a:cs typeface="+mn-cs"/>
              </a:rPr>
              <a:t>© 2011 Cisco and/or its affiliates. All rights reserved.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7744" y="403860"/>
            <a:ext cx="8755128" cy="3643443"/>
          </a:xfrm>
        </p:spPr>
        <p:txBody>
          <a:bodyPr/>
          <a:lstStyle>
            <a:lvl1pPr marL="174613" indent="-174613">
              <a:buFont typeface="Arial" pitchFamily="34" charset="0"/>
              <a:buChar char="“"/>
              <a:defRPr sz="5400" spc="-2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29770" y="4465753"/>
            <a:ext cx="8574685" cy="511968"/>
          </a:xfrm>
        </p:spPr>
        <p:txBody>
          <a:bodyPr rtlCol="0">
            <a:normAutofit/>
          </a:bodyPr>
          <a:lstStyle>
            <a:lvl1pPr marL="0" indent="0">
              <a:buNone/>
              <a:defRPr lang="en-US" sz="24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69699728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1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1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7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704" y="360179"/>
            <a:ext cx="8588861" cy="698500"/>
          </a:xfrm>
        </p:spPr>
        <p:txBody>
          <a:bodyPr/>
          <a:lstStyle>
            <a:lvl1pPr algn="l" defTabSz="91433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-10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39713" y="1201121"/>
            <a:ext cx="8578850" cy="3773046"/>
          </a:xfrm>
        </p:spPr>
        <p:txBody>
          <a:bodyPr/>
          <a:lstStyle>
            <a:lvl1pPr>
              <a:lnSpc>
                <a:spcPct val="95000"/>
              </a:lnSpc>
              <a:spcBef>
                <a:spcPts val="1480"/>
              </a:spcBef>
              <a:defRPr sz="2200">
                <a:solidFill>
                  <a:srgbClr val="435153"/>
                </a:solidFill>
                <a:latin typeface="+mj-lt"/>
              </a:defRPr>
            </a:lvl1pPr>
            <a:lvl2pPr>
              <a:lnSpc>
                <a:spcPct val="95000"/>
              </a:lnSpc>
              <a:spcBef>
                <a:spcPts val="600"/>
              </a:spcBef>
              <a:defRPr>
                <a:solidFill>
                  <a:srgbClr val="435153"/>
                </a:solidFill>
                <a:latin typeface="+mj-lt"/>
              </a:defRPr>
            </a:lvl2pPr>
            <a:lvl3pPr>
              <a:defRPr>
                <a:solidFill>
                  <a:srgbClr val="435153"/>
                </a:solidFill>
                <a:latin typeface="+mj-lt"/>
              </a:defRPr>
            </a:lvl3pPr>
            <a:lvl4pPr>
              <a:defRPr>
                <a:solidFill>
                  <a:srgbClr val="435153"/>
                </a:solidFill>
                <a:latin typeface="+mj-lt"/>
              </a:defRPr>
            </a:lvl4pPr>
            <a:lvl5pPr>
              <a:defRPr>
                <a:solidFill>
                  <a:srgbClr val="435153"/>
                </a:solidFill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4497853"/>
      </p:ext>
    </p:extLst>
  </p:cSld>
  <p:clrMapOvr>
    <a:masterClrMapping/>
  </p:clrMapOvr>
  <p:transition xmlns:p14="http://schemas.microsoft.com/office/powerpoint/2010/main">
    <p:wipe dir="r"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ingle photo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1892300" y="662782"/>
            <a:ext cx="5348288" cy="3337718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892301" y="3995208"/>
            <a:ext cx="5346700" cy="83079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143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/>
          </p:nvPr>
        </p:nvSpPr>
        <p:spPr>
          <a:xfrm>
            <a:off x="1900238" y="662940"/>
            <a:ext cx="5329238" cy="3337560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</p:spPr>
        <p:txBody>
          <a:bodyPr rtlCol="0" anchor="ctr">
            <a:normAutofit/>
          </a:bodyPr>
          <a:lstStyle>
            <a:lvl1pPr algn="ctr">
              <a:buFontTx/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 dirty="0" smtClean="0"/>
              <a:t>Click icon to add picture</a:t>
            </a:r>
            <a:endParaRPr lang="en-US" noProof="0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2065871" y="4061198"/>
            <a:ext cx="5074070" cy="698500"/>
          </a:xfrm>
        </p:spPr>
        <p:txBody>
          <a:bodyPr anchor="ctr"/>
          <a:lstStyle>
            <a:lvl1pPr>
              <a:defRPr sz="2600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9447269"/>
      </p:ext>
    </p:extLst>
  </p:cSld>
  <p:clrMapOvr>
    <a:masterClrMapping/>
  </p:clrMapOvr>
  <p:transition xmlns:p14="http://schemas.microsoft.com/office/powerpoint/2010/main">
    <p:wipe dir="r"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mall photo_top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338139" y="259292"/>
            <a:ext cx="3273425" cy="2049198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/>
          </p:nvPr>
        </p:nvSpPr>
        <p:spPr>
          <a:xfrm>
            <a:off x="338329" y="259080"/>
            <a:ext cx="3273552" cy="2049780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rtlCol="0" anchor="ctr">
            <a:normAutofit/>
          </a:bodyPr>
          <a:lstStyle>
            <a:lvl1pPr marL="0" indent="0" algn="ctr" defTabSz="91433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 smtClean="0"/>
              <a:t>Click icon to add picture</a:t>
            </a:r>
            <a:endParaRPr lang="en-US" noProof="0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229703" y="2857500"/>
            <a:ext cx="7009298" cy="1449622"/>
          </a:xfrm>
        </p:spPr>
        <p:txBody>
          <a:bodyPr anchor="t">
            <a:spAutoFit/>
          </a:bodyPr>
          <a:lstStyle>
            <a:lvl1pPr marL="0" marR="0" indent="0" algn="l" defTabSz="914338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225966210"/>
      </p:ext>
    </p:extLst>
  </p:cSld>
  <p:clrMapOvr>
    <a:masterClrMapping/>
  </p:clrMapOvr>
  <p:transition xmlns:p14="http://schemas.microsoft.com/office/powerpoint/2010/main">
    <p:wipe dir="r"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ortrait photo_right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4992688" y="715698"/>
            <a:ext cx="3630612" cy="419100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/>
          </p:nvPr>
        </p:nvSpPr>
        <p:spPr>
          <a:xfrm>
            <a:off x="4992624" y="716280"/>
            <a:ext cx="3630168" cy="4191000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rtlCol="0" anchor="ctr">
            <a:normAutofit/>
          </a:bodyPr>
          <a:lstStyle>
            <a:lvl1pPr algn="ctr">
              <a:buFontTx/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 dirty="0" smtClean="0"/>
              <a:t>Click icon to add picture</a:t>
            </a:r>
            <a:endParaRPr lang="en-US" noProof="0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229703" y="607478"/>
            <a:ext cx="4349918" cy="997190"/>
          </a:xfrm>
        </p:spPr>
        <p:txBody>
          <a:bodyPr anchor="t">
            <a:spAutoFit/>
          </a:bodyPr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5331494"/>
      </p:ext>
    </p:extLst>
  </p:cSld>
  <p:clrMapOvr>
    <a:masterClrMapping/>
  </p:clrMapOvr>
  <p:transition xmlns:p14="http://schemas.microsoft.com/office/powerpoint/2010/main">
    <p:wipe dir="r"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Multipl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ectangle 9"/>
          <p:cNvSpPr/>
          <p:nvPr/>
        </p:nvSpPr>
        <p:spPr>
          <a:xfrm>
            <a:off x="3668713" y="259292"/>
            <a:ext cx="3268662" cy="2217208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34964" y="259292"/>
            <a:ext cx="3259137" cy="2217208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011990" y="259293"/>
            <a:ext cx="1806575" cy="1090083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34963" y="2524125"/>
            <a:ext cx="2501900" cy="2882636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911476" y="2524125"/>
            <a:ext cx="4025900" cy="2882636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7011990" y="1403615"/>
            <a:ext cx="1806575" cy="2868083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011990" y="4319324"/>
            <a:ext cx="1806575" cy="1087438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9" name="Picture Placeholder 25"/>
          <p:cNvSpPr>
            <a:spLocks noGrp="1"/>
          </p:cNvSpPr>
          <p:nvPr>
            <p:ph type="pic" sz="quarter" idx="11"/>
          </p:nvPr>
        </p:nvSpPr>
        <p:spPr>
          <a:xfrm>
            <a:off x="3668991" y="259291"/>
            <a:ext cx="3267861" cy="2217210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rtlCol="0" anchor="ctr">
            <a:normAutofit/>
          </a:bodyPr>
          <a:lstStyle>
            <a:lvl1pPr marL="0" indent="0" algn="ctr" defTabSz="91433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 smtClean="0"/>
              <a:t>Click icon to add picture</a:t>
            </a:r>
            <a:endParaRPr lang="en-US" noProof="0" dirty="0"/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/>
          </p:nvPr>
        </p:nvSpPr>
        <p:spPr>
          <a:xfrm>
            <a:off x="320826" y="259291"/>
            <a:ext cx="3272751" cy="2217210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rtlCol="0" anchor="ctr">
            <a:normAutofit/>
          </a:bodyPr>
          <a:lstStyle>
            <a:lvl1pPr marL="0" indent="0" algn="ctr" defTabSz="91433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 smtClean="0"/>
              <a:t>Click icon to add picture</a:t>
            </a:r>
            <a:endParaRPr lang="en-US" noProof="0" dirty="0"/>
          </a:p>
        </p:txBody>
      </p:sp>
      <p:sp>
        <p:nvSpPr>
          <p:cNvPr id="51" name="Picture Placeholder 25"/>
          <p:cNvSpPr>
            <a:spLocks noGrp="1"/>
          </p:cNvSpPr>
          <p:nvPr>
            <p:ph type="pic" sz="quarter" idx="12"/>
          </p:nvPr>
        </p:nvSpPr>
        <p:spPr>
          <a:xfrm>
            <a:off x="7011990" y="259291"/>
            <a:ext cx="1806573" cy="1090084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rtlCol="0" anchor="ctr">
            <a:normAutofit/>
          </a:bodyPr>
          <a:lstStyle>
            <a:lvl1pPr marL="0" indent="0" algn="ctr" defTabSz="91433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 smtClean="0"/>
              <a:t>Click icon to add picture</a:t>
            </a:r>
            <a:endParaRPr lang="en-US" noProof="0" dirty="0"/>
          </a:p>
        </p:txBody>
      </p:sp>
      <p:sp>
        <p:nvSpPr>
          <p:cNvPr id="53" name="Picture Placeholder 25"/>
          <p:cNvSpPr>
            <a:spLocks noGrp="1"/>
          </p:cNvSpPr>
          <p:nvPr>
            <p:ph type="pic" sz="quarter" idx="13"/>
          </p:nvPr>
        </p:nvSpPr>
        <p:spPr>
          <a:xfrm>
            <a:off x="320824" y="2524127"/>
            <a:ext cx="2516104" cy="2882445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rtlCol="0" anchor="ctr">
            <a:normAutofit/>
          </a:bodyPr>
          <a:lstStyle>
            <a:lvl1pPr marL="0" indent="0" algn="ctr" defTabSz="91433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 smtClean="0"/>
              <a:t>Click icon to add picture</a:t>
            </a:r>
            <a:endParaRPr lang="en-US" noProof="0" dirty="0"/>
          </a:p>
        </p:txBody>
      </p:sp>
      <p:sp>
        <p:nvSpPr>
          <p:cNvPr id="55" name="Picture Placeholder 25"/>
          <p:cNvSpPr>
            <a:spLocks noGrp="1"/>
          </p:cNvSpPr>
          <p:nvPr>
            <p:ph type="pic" sz="quarter" idx="14"/>
          </p:nvPr>
        </p:nvSpPr>
        <p:spPr>
          <a:xfrm>
            <a:off x="2908334" y="2524127"/>
            <a:ext cx="4028516" cy="2882445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rtlCol="0" anchor="ctr">
            <a:normAutofit/>
          </a:bodyPr>
          <a:lstStyle>
            <a:lvl1pPr marL="0" indent="0" algn="ctr" defTabSz="91433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 smtClean="0"/>
              <a:t>Click icon to add picture</a:t>
            </a:r>
            <a:endParaRPr lang="en-US" noProof="0" dirty="0"/>
          </a:p>
        </p:txBody>
      </p:sp>
      <p:sp>
        <p:nvSpPr>
          <p:cNvPr id="57" name="Picture Placeholder 25"/>
          <p:cNvSpPr>
            <a:spLocks noGrp="1"/>
          </p:cNvSpPr>
          <p:nvPr>
            <p:ph type="pic" sz="quarter" idx="15"/>
          </p:nvPr>
        </p:nvSpPr>
        <p:spPr>
          <a:xfrm>
            <a:off x="7011990" y="1397000"/>
            <a:ext cx="1806573" cy="2874508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rtlCol="0" anchor="ctr">
            <a:normAutofit/>
          </a:bodyPr>
          <a:lstStyle>
            <a:lvl1pPr marL="0" indent="0" algn="ctr" defTabSz="91433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 smtClean="0"/>
              <a:t>Click icon to add picture</a:t>
            </a:r>
            <a:endParaRPr lang="en-US" noProof="0" dirty="0"/>
          </a:p>
        </p:txBody>
      </p:sp>
      <p:sp>
        <p:nvSpPr>
          <p:cNvPr id="59" name="Picture Placeholder 25"/>
          <p:cNvSpPr>
            <a:spLocks noGrp="1"/>
          </p:cNvSpPr>
          <p:nvPr>
            <p:ph type="pic" sz="quarter" idx="16"/>
          </p:nvPr>
        </p:nvSpPr>
        <p:spPr>
          <a:xfrm>
            <a:off x="7011990" y="4319134"/>
            <a:ext cx="1806573" cy="1087438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rtlCol="0" anchor="ctr">
            <a:normAutofit/>
          </a:bodyPr>
          <a:lstStyle>
            <a:lvl1pPr marL="0" indent="0" algn="ctr" defTabSz="91433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 smtClean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68732345"/>
      </p:ext>
    </p:extLst>
  </p:cSld>
  <p:clrMapOvr>
    <a:masterClrMapping/>
  </p:clrMapOvr>
  <p:transition xmlns:p14="http://schemas.microsoft.com/office/powerpoint/2010/main">
    <p:wipe dir="r"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arge photo with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38138" y="259293"/>
            <a:ext cx="8477250" cy="5062803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4" name="Picture 11" descr="bottom bar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33375" y="5312833"/>
            <a:ext cx="8477250" cy="142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>
            <a:spLocks noChangeArrowheads="1"/>
          </p:cNvSpPr>
          <p:nvPr/>
        </p:nvSpPr>
        <p:spPr bwMode="ltGray">
          <a:xfrm>
            <a:off x="7986492" y="5457729"/>
            <a:ext cx="589185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dirty="0">
                <a:solidFill>
                  <a:srgbClr val="C0C0C0"/>
                </a:solidFill>
                <a:latin typeface="Arial"/>
                <a:ea typeface="+mn-ea"/>
                <a:cs typeface="+mn-cs"/>
              </a:rPr>
              <a:t>Cisco Public</a:t>
            </a:r>
          </a:p>
        </p:txBody>
      </p:sp>
      <p:sp>
        <p:nvSpPr>
          <p:cNvPr id="7" name="Rectangle 7"/>
          <p:cNvSpPr>
            <a:spLocks noChangeArrowheads="1"/>
          </p:cNvSpPr>
          <p:nvPr/>
        </p:nvSpPr>
        <p:spPr bwMode="ltGray">
          <a:xfrm>
            <a:off x="8650757" y="5455083"/>
            <a:ext cx="259881" cy="1752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  <a:defRPr/>
            </a:pPr>
            <a:fld id="{C15FE770-3487-914F-97DE-558DD45B7369}" type="slidenum">
              <a:rPr lang="en-US" sz="600">
                <a:solidFill>
                  <a:srgbClr val="C0C0C0"/>
                </a:solidFill>
                <a:latin typeface="Arial"/>
                <a:ea typeface="+mn-ea"/>
                <a:cs typeface="+mn-cs"/>
              </a:rPr>
              <a:pPr algn="r" defTabSz="814333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dirty="0">
              <a:solidFill>
                <a:srgbClr val="C0C0C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ltGray">
          <a:xfrm>
            <a:off x="250827" y="5459053"/>
            <a:ext cx="3421063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2119" tIns="41058" rIns="82119" bIns="41058" anchor="b">
            <a:spAutoFit/>
          </a:bodyPr>
          <a:lstStyle/>
          <a:p>
            <a:pPr algn="l" defTabSz="81433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dirty="0">
                <a:solidFill>
                  <a:srgbClr val="C0C0C0"/>
                </a:solidFill>
                <a:latin typeface="Arial"/>
                <a:ea typeface="+mn-ea"/>
                <a:cs typeface="+mn-cs"/>
              </a:rPr>
              <a:t>© 2011 Cisco and/or its affiliates. All rights reserved.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333377" y="259081"/>
            <a:ext cx="8474869" cy="5045154"/>
          </a:xfrm>
          <a:ln>
            <a:solidFill>
              <a:schemeClr val="bg2"/>
            </a:solidFill>
          </a:ln>
        </p:spPr>
        <p:txBody>
          <a:bodyPr rtlCol="0" anchor="ctr">
            <a:normAutofit/>
          </a:bodyPr>
          <a:lstStyle>
            <a:lvl1pPr marL="0" indent="0" algn="ctr" defTabSz="91433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baseline="0" dirty="0">
                <a:solidFill>
                  <a:srgbClr val="546568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 smtClean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31539284"/>
      </p:ext>
    </p:extLst>
  </p:cSld>
  <p:clrMapOvr>
    <a:masterClrMapping/>
  </p:clrMapOvr>
  <p:transition xmlns:p14="http://schemas.microsoft.com/office/powerpoint/2010/main">
    <p:wipe dir="r"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ble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-91440" y="-76200"/>
            <a:ext cx="9326880" cy="5867400"/>
          </a:xfrm>
        </p:spPr>
        <p:txBody>
          <a:bodyPr rtlCol="0" anchor="ctr" anchorCtr="1">
            <a:noAutofit/>
          </a:bodyPr>
          <a:lstStyle>
            <a:lvl1pPr algn="ctr">
              <a:buNone/>
              <a:defRPr>
                <a:latin typeface="+mj-lt"/>
              </a:defRPr>
            </a:lvl1pPr>
          </a:lstStyle>
          <a:p>
            <a:pPr lvl="0"/>
            <a:r>
              <a:rPr lang="en-US" noProof="0" dirty="0" smtClean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19813409"/>
      </p:ext>
    </p:extLst>
  </p:cSld>
  <p:clrMapOvr>
    <a:masterClrMapping/>
  </p:clrMapOvr>
  <p:transition xmlns:p14="http://schemas.microsoft.com/office/powerpoint/2010/main">
    <p:wipe dir="r"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Wide screen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3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blipFill dpi="0" rotWithShape="1">
            <a:blip r:embed="rId3" cstate="print">
              <a:alphaModFix amt="29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grpSp>
        <p:nvGrpSpPr>
          <p:cNvPr id="2" name="Group 3"/>
          <p:cNvGrpSpPr/>
          <p:nvPr/>
        </p:nvGrpSpPr>
        <p:grpSpPr>
          <a:xfrm>
            <a:off x="341316" y="5103813"/>
            <a:ext cx="787133" cy="346778"/>
            <a:chOff x="609600" y="528537"/>
            <a:chExt cx="1444734" cy="763789"/>
          </a:xfrm>
          <a:solidFill>
            <a:schemeClr val="bg1"/>
          </a:solidFill>
        </p:grpSpPr>
        <p:sp>
          <p:nvSpPr>
            <p:cNvPr id="6" name="Rectangle 5"/>
            <p:cNvSpPr>
              <a:spLocks noChangeArrowheads="1"/>
            </p:cNvSpPr>
            <p:nvPr/>
          </p:nvSpPr>
          <p:spPr bwMode="black">
            <a:xfrm>
              <a:off x="1016578" y="1035681"/>
              <a:ext cx="65914" cy="24973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7" name="Freeform 6"/>
            <p:cNvSpPr>
              <a:spLocks/>
            </p:cNvSpPr>
            <p:nvPr/>
          </p:nvSpPr>
          <p:spPr bwMode="black">
            <a:xfrm>
              <a:off x="1400563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black">
            <a:xfrm>
              <a:off x="740661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9" name="Freeform 8"/>
            <p:cNvSpPr>
              <a:spLocks noEditPoints="1"/>
            </p:cNvSpPr>
            <p:nvPr/>
          </p:nvSpPr>
          <p:spPr bwMode="black">
            <a:xfrm>
              <a:off x="1660385" y="1028765"/>
              <a:ext cx="262122" cy="263561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black">
            <a:xfrm>
              <a:off x="1167566" y="1028765"/>
              <a:ext cx="170916" cy="263561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black">
            <a:xfrm>
              <a:off x="609600" y="732931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12" name="Freeform 11"/>
            <p:cNvSpPr>
              <a:spLocks/>
            </p:cNvSpPr>
            <p:nvPr/>
          </p:nvSpPr>
          <p:spPr bwMode="black">
            <a:xfrm>
              <a:off x="783581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black">
            <a:xfrm>
              <a:off x="954497" y="528537"/>
              <a:ext cx="62081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14" name="Freeform 13"/>
            <p:cNvSpPr>
              <a:spLocks/>
            </p:cNvSpPr>
            <p:nvPr/>
          </p:nvSpPr>
          <p:spPr bwMode="black">
            <a:xfrm>
              <a:off x="1128478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15" name="Freeform 14"/>
            <p:cNvSpPr>
              <a:spLocks/>
            </p:cNvSpPr>
            <p:nvPr/>
          </p:nvSpPr>
          <p:spPr bwMode="black">
            <a:xfrm>
              <a:off x="1298627" y="732931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16" name="Freeform 15"/>
            <p:cNvSpPr>
              <a:spLocks/>
            </p:cNvSpPr>
            <p:nvPr/>
          </p:nvSpPr>
          <p:spPr bwMode="black">
            <a:xfrm>
              <a:off x="1472608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17" name="Freeform 16"/>
            <p:cNvSpPr>
              <a:spLocks/>
            </p:cNvSpPr>
            <p:nvPr/>
          </p:nvSpPr>
          <p:spPr bwMode="black">
            <a:xfrm>
              <a:off x="1646590" y="528537"/>
              <a:ext cx="62848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18" name="Freeform 17"/>
            <p:cNvSpPr>
              <a:spLocks/>
            </p:cNvSpPr>
            <p:nvPr/>
          </p:nvSpPr>
          <p:spPr bwMode="black">
            <a:xfrm>
              <a:off x="1817505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19" name="Freeform 18"/>
            <p:cNvSpPr>
              <a:spLocks/>
            </p:cNvSpPr>
            <p:nvPr/>
          </p:nvSpPr>
          <p:spPr bwMode="black">
            <a:xfrm>
              <a:off x="1991486" y="732931"/>
              <a:ext cx="62848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40" name="Media Placeholder 39"/>
          <p:cNvSpPr>
            <a:spLocks noGrp="1"/>
          </p:cNvSpPr>
          <p:nvPr>
            <p:ph type="media" sz="quarter" idx="11"/>
          </p:nvPr>
        </p:nvSpPr>
        <p:spPr>
          <a:xfrm>
            <a:off x="329184" y="647700"/>
            <a:ext cx="8485632" cy="3688080"/>
          </a:xfrm>
          <a:solidFill>
            <a:schemeClr val="tx1">
              <a:lumMod val="50000"/>
            </a:schemeClr>
          </a:solidFill>
          <a:ln>
            <a:noFill/>
          </a:ln>
          <a:effectLst>
            <a:innerShdw blurRad="419100">
              <a:prstClr val="black">
                <a:alpha val="47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91433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800" kern="1200" baseline="0" smtClean="0">
                <a:solidFill>
                  <a:schemeClr val="lt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 smtClean="0"/>
              <a:t>Click icon to add media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19668372"/>
      </p:ext>
    </p:extLst>
  </p:cSld>
  <p:clrMapOvr>
    <a:masterClrMapping/>
  </p:clrMapOvr>
  <p:transition xmlns:p14="http://schemas.microsoft.com/office/powerpoint/2010/main">
    <p:wipe dir="r"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tandard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3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blipFill dpi="0" rotWithShape="1">
            <a:blip r:embed="rId3" cstate="print">
              <a:alphaModFix amt="29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grpSp>
        <p:nvGrpSpPr>
          <p:cNvPr id="2" name="Group 3"/>
          <p:cNvGrpSpPr/>
          <p:nvPr/>
        </p:nvGrpSpPr>
        <p:grpSpPr>
          <a:xfrm>
            <a:off x="341316" y="5103813"/>
            <a:ext cx="787133" cy="346778"/>
            <a:chOff x="609600" y="528537"/>
            <a:chExt cx="1444734" cy="763789"/>
          </a:xfrm>
          <a:solidFill>
            <a:schemeClr val="bg1"/>
          </a:solidFill>
        </p:grpSpPr>
        <p:sp>
          <p:nvSpPr>
            <p:cNvPr id="6" name="Rectangle 5"/>
            <p:cNvSpPr>
              <a:spLocks noChangeArrowheads="1"/>
            </p:cNvSpPr>
            <p:nvPr/>
          </p:nvSpPr>
          <p:spPr bwMode="black">
            <a:xfrm>
              <a:off x="1016578" y="1035681"/>
              <a:ext cx="65914" cy="24973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7" name="Freeform 6"/>
            <p:cNvSpPr>
              <a:spLocks/>
            </p:cNvSpPr>
            <p:nvPr/>
          </p:nvSpPr>
          <p:spPr bwMode="black">
            <a:xfrm>
              <a:off x="1400563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black">
            <a:xfrm>
              <a:off x="740661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9" name="Freeform 8"/>
            <p:cNvSpPr>
              <a:spLocks noEditPoints="1"/>
            </p:cNvSpPr>
            <p:nvPr/>
          </p:nvSpPr>
          <p:spPr bwMode="black">
            <a:xfrm>
              <a:off x="1660385" y="1028765"/>
              <a:ext cx="262122" cy="263561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black">
            <a:xfrm>
              <a:off x="1167566" y="1028765"/>
              <a:ext cx="170916" cy="263561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black">
            <a:xfrm>
              <a:off x="609600" y="732931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12" name="Freeform 11"/>
            <p:cNvSpPr>
              <a:spLocks/>
            </p:cNvSpPr>
            <p:nvPr/>
          </p:nvSpPr>
          <p:spPr bwMode="black">
            <a:xfrm>
              <a:off x="783581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black">
            <a:xfrm>
              <a:off x="954497" y="528537"/>
              <a:ext cx="62081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14" name="Freeform 13"/>
            <p:cNvSpPr>
              <a:spLocks/>
            </p:cNvSpPr>
            <p:nvPr/>
          </p:nvSpPr>
          <p:spPr bwMode="black">
            <a:xfrm>
              <a:off x="1128478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15" name="Freeform 14"/>
            <p:cNvSpPr>
              <a:spLocks/>
            </p:cNvSpPr>
            <p:nvPr/>
          </p:nvSpPr>
          <p:spPr bwMode="black">
            <a:xfrm>
              <a:off x="1298627" y="732931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16" name="Freeform 15"/>
            <p:cNvSpPr>
              <a:spLocks/>
            </p:cNvSpPr>
            <p:nvPr/>
          </p:nvSpPr>
          <p:spPr bwMode="black">
            <a:xfrm>
              <a:off x="1472608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17" name="Freeform 16"/>
            <p:cNvSpPr>
              <a:spLocks/>
            </p:cNvSpPr>
            <p:nvPr/>
          </p:nvSpPr>
          <p:spPr bwMode="black">
            <a:xfrm>
              <a:off x="1646590" y="528537"/>
              <a:ext cx="62848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18" name="Freeform 17"/>
            <p:cNvSpPr>
              <a:spLocks/>
            </p:cNvSpPr>
            <p:nvPr/>
          </p:nvSpPr>
          <p:spPr bwMode="black">
            <a:xfrm>
              <a:off x="1817505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19" name="Freeform 18"/>
            <p:cNvSpPr>
              <a:spLocks/>
            </p:cNvSpPr>
            <p:nvPr/>
          </p:nvSpPr>
          <p:spPr bwMode="black">
            <a:xfrm>
              <a:off x="1991486" y="732931"/>
              <a:ext cx="62848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21" name="Media Placeholder 20"/>
          <p:cNvSpPr>
            <a:spLocks noGrp="1"/>
          </p:cNvSpPr>
          <p:nvPr>
            <p:ph type="media" sz="quarter" idx="10"/>
          </p:nvPr>
        </p:nvSpPr>
        <p:spPr>
          <a:xfrm>
            <a:off x="2845150" y="648891"/>
            <a:ext cx="5971032" cy="3688080"/>
          </a:xfrm>
          <a:solidFill>
            <a:schemeClr val="tx1">
              <a:lumMod val="50000"/>
            </a:schemeClr>
          </a:solidFill>
          <a:ln>
            <a:noFill/>
          </a:ln>
          <a:effectLst>
            <a:innerShdw blurRad="419100">
              <a:prstClr val="black">
                <a:alpha val="47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91433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800" kern="1200">
                <a:solidFill>
                  <a:schemeClr val="lt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 smtClean="0"/>
              <a:t>Click icon to add media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67678231"/>
      </p:ext>
    </p:extLst>
  </p:cSld>
  <p:clrMapOvr>
    <a:masterClrMapping/>
  </p:clrMapOvr>
  <p:transition xmlns:p14="http://schemas.microsoft.com/office/powerpoint/2010/main">
    <p:wipe dir="r"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_gradi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739514838"/>
      </p:ext>
    </p:extLst>
  </p:cSld>
  <p:clrMapOvr>
    <a:masterClrMapping/>
  </p:clrMapOvr>
  <p:transition xmlns:p14="http://schemas.microsoft.com/office/powerpoint/2010/main">
    <p:wipe dir="r"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ChangeArrowheads="1"/>
          </p:cNvSpPr>
          <p:nvPr/>
        </p:nvSpPr>
        <p:spPr bwMode="ltGray">
          <a:xfrm>
            <a:off x="7986492" y="5457729"/>
            <a:ext cx="589185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dirty="0">
                <a:solidFill>
                  <a:srgbClr val="C0C0C0"/>
                </a:solidFill>
                <a:latin typeface="Arial"/>
                <a:ea typeface="+mn-ea"/>
                <a:cs typeface="+mn-cs"/>
              </a:rPr>
              <a:t>Cisco Public</a:t>
            </a:r>
          </a:p>
        </p:txBody>
      </p:sp>
      <p:sp>
        <p:nvSpPr>
          <p:cNvPr id="3" name="Rectangle 7"/>
          <p:cNvSpPr>
            <a:spLocks noChangeArrowheads="1"/>
          </p:cNvSpPr>
          <p:nvPr/>
        </p:nvSpPr>
        <p:spPr bwMode="ltGray">
          <a:xfrm>
            <a:off x="8650757" y="5455083"/>
            <a:ext cx="259881" cy="1752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  <a:defRPr/>
            </a:pPr>
            <a:fld id="{9DCF2DEA-757D-EE40-8879-E7F64311551D}" type="slidenum">
              <a:rPr lang="en-US" sz="600">
                <a:solidFill>
                  <a:srgbClr val="C0C0C0"/>
                </a:solidFill>
                <a:latin typeface="Arial"/>
                <a:ea typeface="+mn-ea"/>
                <a:cs typeface="+mn-cs"/>
              </a:rPr>
              <a:pPr algn="r" defTabSz="814333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dirty="0">
              <a:solidFill>
                <a:srgbClr val="C0C0C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ltGray">
          <a:xfrm>
            <a:off x="250827" y="5459053"/>
            <a:ext cx="3421063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2119" tIns="41058" rIns="82119" bIns="41058" anchor="b">
            <a:spAutoFit/>
          </a:bodyPr>
          <a:lstStyle/>
          <a:p>
            <a:pPr algn="l" defTabSz="81433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dirty="0">
                <a:solidFill>
                  <a:srgbClr val="C0C0C0"/>
                </a:solidFill>
                <a:latin typeface="Arial"/>
                <a:ea typeface="+mn-ea"/>
                <a:cs typeface="+mn-cs"/>
              </a:rPr>
              <a:t>© 2011 Cisco and/or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685320635"/>
      </p:ext>
    </p:extLst>
  </p:cSld>
  <p:clrMapOvr>
    <a:masterClrMapping/>
  </p:clrMapOvr>
  <p:transition xmlns:p14="http://schemas.microsoft.com/office/powerpoint/2010/main"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_Heav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704" y="360179"/>
            <a:ext cx="8588861" cy="698500"/>
          </a:xfrm>
        </p:spPr>
        <p:txBody>
          <a:bodyPr/>
          <a:lstStyle>
            <a:lvl1pPr algn="l" defTabSz="91433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-10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39715" y="1116454"/>
            <a:ext cx="4122425" cy="4138083"/>
          </a:xfrm>
        </p:spPr>
        <p:txBody>
          <a:bodyPr>
            <a:normAutofit/>
          </a:bodyPr>
          <a:lstStyle>
            <a:lvl1pPr>
              <a:lnSpc>
                <a:spcPct val="95000"/>
              </a:lnSpc>
              <a:spcBef>
                <a:spcPts val="1480"/>
              </a:spcBef>
              <a:defRPr sz="1800">
                <a:solidFill>
                  <a:srgbClr val="435153"/>
                </a:solidFill>
                <a:latin typeface="+mj-lt"/>
              </a:defRPr>
            </a:lvl1pPr>
            <a:lvl2pPr>
              <a:lnSpc>
                <a:spcPct val="95000"/>
              </a:lnSpc>
              <a:spcBef>
                <a:spcPts val="600"/>
              </a:spcBef>
              <a:defRPr sz="1400">
                <a:solidFill>
                  <a:srgbClr val="435153"/>
                </a:solidFill>
                <a:latin typeface="+mj-lt"/>
              </a:defRPr>
            </a:lvl2pPr>
            <a:lvl3pPr>
              <a:defRPr sz="1200">
                <a:solidFill>
                  <a:srgbClr val="435153"/>
                </a:solidFill>
                <a:latin typeface="+mj-lt"/>
              </a:defRPr>
            </a:lvl3pPr>
            <a:lvl4pPr>
              <a:defRPr sz="1100">
                <a:solidFill>
                  <a:srgbClr val="435153"/>
                </a:solidFill>
                <a:latin typeface="+mj-lt"/>
              </a:defRPr>
            </a:lvl4pPr>
            <a:lvl5pPr>
              <a:defRPr sz="1100">
                <a:solidFill>
                  <a:srgbClr val="435153"/>
                </a:solidFill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706783" y="1116454"/>
            <a:ext cx="4122425" cy="4138083"/>
          </a:xfrm>
        </p:spPr>
        <p:txBody>
          <a:bodyPr>
            <a:normAutofit/>
          </a:bodyPr>
          <a:lstStyle>
            <a:lvl1pPr>
              <a:lnSpc>
                <a:spcPct val="95000"/>
              </a:lnSpc>
              <a:spcBef>
                <a:spcPts val="1480"/>
              </a:spcBef>
              <a:defRPr sz="1800">
                <a:solidFill>
                  <a:srgbClr val="435153"/>
                </a:solidFill>
                <a:latin typeface="+mj-lt"/>
              </a:defRPr>
            </a:lvl1pPr>
            <a:lvl2pPr>
              <a:lnSpc>
                <a:spcPct val="95000"/>
              </a:lnSpc>
              <a:spcBef>
                <a:spcPts val="600"/>
              </a:spcBef>
              <a:defRPr sz="1400">
                <a:solidFill>
                  <a:srgbClr val="435153"/>
                </a:solidFill>
                <a:latin typeface="+mj-lt"/>
              </a:defRPr>
            </a:lvl2pPr>
            <a:lvl3pPr>
              <a:defRPr sz="1200">
                <a:solidFill>
                  <a:srgbClr val="435153"/>
                </a:solidFill>
                <a:latin typeface="+mj-lt"/>
              </a:defRPr>
            </a:lvl3pPr>
            <a:lvl4pPr>
              <a:defRPr sz="1100">
                <a:solidFill>
                  <a:srgbClr val="435153"/>
                </a:solidFill>
                <a:latin typeface="+mj-lt"/>
              </a:defRPr>
            </a:lvl4pPr>
            <a:lvl5pPr>
              <a:defRPr sz="1100">
                <a:solidFill>
                  <a:srgbClr val="435153"/>
                </a:solidFill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2658671"/>
      </p:ext>
    </p:extLst>
  </p:cSld>
  <p:clrMapOvr>
    <a:masterClrMapping/>
  </p:clrMapOvr>
  <p:transition xmlns:p14="http://schemas.microsoft.com/office/powerpoint/2010/main">
    <p:wipe dir="r"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/>
          <p:cNvSpPr>
            <a:spLocks noChangeArrowheads="1"/>
          </p:cNvSpPr>
          <p:nvPr/>
        </p:nvSpPr>
        <p:spPr bwMode="black">
          <a:xfrm>
            <a:off x="4373565" y="4870981"/>
            <a:ext cx="41275" cy="130969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4" name="Freeform 3"/>
          <p:cNvSpPr>
            <a:spLocks/>
          </p:cNvSpPr>
          <p:nvPr/>
        </p:nvSpPr>
        <p:spPr bwMode="black">
          <a:xfrm>
            <a:off x="4614863" y="4867012"/>
            <a:ext cx="120650" cy="137583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1" y="80"/>
              </a:cxn>
              <a:cxn ang="0">
                <a:pos x="0" y="40"/>
              </a:cxn>
              <a:cxn ang="0">
                <a:pos x="41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8" y="23"/>
                  <a:pt x="51" y="20"/>
                  <a:pt x="42" y="20"/>
                </a:cubicBezTo>
                <a:cubicBezTo>
                  <a:pt x="30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1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1" y="0"/>
                </a:cubicBezTo>
                <a:cubicBezTo>
                  <a:pt x="50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5" name="Freeform 4"/>
          <p:cNvSpPr>
            <a:spLocks/>
          </p:cNvSpPr>
          <p:nvPr/>
        </p:nvSpPr>
        <p:spPr bwMode="black">
          <a:xfrm>
            <a:off x="4200527" y="4867012"/>
            <a:ext cx="119063" cy="137583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7" y="23"/>
                  <a:pt x="51" y="20"/>
                  <a:pt x="42" y="20"/>
                </a:cubicBezTo>
                <a:cubicBezTo>
                  <a:pt x="29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0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0" y="0"/>
                </a:cubicBezTo>
                <a:cubicBezTo>
                  <a:pt x="49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6" name="Freeform 5"/>
          <p:cNvSpPr>
            <a:spLocks noEditPoints="1"/>
          </p:cNvSpPr>
          <p:nvPr/>
        </p:nvSpPr>
        <p:spPr bwMode="black">
          <a:xfrm>
            <a:off x="4778375" y="4867012"/>
            <a:ext cx="165100" cy="137583"/>
          </a:xfrm>
          <a:custGeom>
            <a:avLst/>
            <a:gdLst/>
            <a:ahLst/>
            <a:cxnLst>
              <a:cxn ang="0">
                <a:pos x="80" y="40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80" y="40"/>
              </a:cxn>
              <a:cxn ang="0">
                <a:pos x="40" y="20"/>
              </a:cxn>
              <a:cxn ang="0">
                <a:pos x="20" y="40"/>
              </a:cxn>
              <a:cxn ang="0">
                <a:pos x="40" y="60"/>
              </a:cxn>
              <a:cxn ang="0">
                <a:pos x="60" y="40"/>
              </a:cxn>
              <a:cxn ang="0">
                <a:pos x="40" y="20"/>
              </a:cxn>
            </a:cxnLst>
            <a:rect l="0" t="0" r="r" b="b"/>
            <a:pathLst>
              <a:path w="80" h="80">
                <a:moveTo>
                  <a:pt x="80" y="40"/>
                </a:moveTo>
                <a:cubicBezTo>
                  <a:pt x="80" y="62"/>
                  <a:pt x="64" y="80"/>
                  <a:pt x="40" y="80"/>
                </a:cubicBezTo>
                <a:cubicBezTo>
                  <a:pt x="16" y="80"/>
                  <a:pt x="0" y="62"/>
                  <a:pt x="0" y="40"/>
                </a:cubicBezTo>
                <a:cubicBezTo>
                  <a:pt x="0" y="18"/>
                  <a:pt x="16" y="0"/>
                  <a:pt x="40" y="0"/>
                </a:cubicBezTo>
                <a:cubicBezTo>
                  <a:pt x="64" y="0"/>
                  <a:pt x="80" y="18"/>
                  <a:pt x="80" y="40"/>
                </a:cubicBezTo>
                <a:moveTo>
                  <a:pt x="40" y="20"/>
                </a:moveTo>
                <a:cubicBezTo>
                  <a:pt x="29" y="20"/>
                  <a:pt x="20" y="29"/>
                  <a:pt x="20" y="40"/>
                </a:cubicBezTo>
                <a:cubicBezTo>
                  <a:pt x="20" y="51"/>
                  <a:pt x="29" y="60"/>
                  <a:pt x="40" y="60"/>
                </a:cubicBezTo>
                <a:cubicBezTo>
                  <a:pt x="51" y="60"/>
                  <a:pt x="60" y="51"/>
                  <a:pt x="60" y="40"/>
                </a:cubicBezTo>
                <a:cubicBezTo>
                  <a:pt x="60" y="29"/>
                  <a:pt x="51" y="20"/>
                  <a:pt x="40" y="20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7" name="Freeform 6"/>
          <p:cNvSpPr>
            <a:spLocks/>
          </p:cNvSpPr>
          <p:nvPr/>
        </p:nvSpPr>
        <p:spPr bwMode="black">
          <a:xfrm>
            <a:off x="4468813" y="4867012"/>
            <a:ext cx="107950" cy="137583"/>
          </a:xfrm>
          <a:custGeom>
            <a:avLst/>
            <a:gdLst/>
            <a:ahLst/>
            <a:cxnLst>
              <a:cxn ang="0">
                <a:pos x="47" y="19"/>
              </a:cxn>
              <a:cxn ang="0">
                <a:pos x="32" y="17"/>
              </a:cxn>
              <a:cxn ang="0">
                <a:pos x="20" y="23"/>
              </a:cxn>
              <a:cxn ang="0">
                <a:pos x="29" y="30"/>
              </a:cxn>
              <a:cxn ang="0">
                <a:pos x="34" y="32"/>
              </a:cxn>
              <a:cxn ang="0">
                <a:pos x="52" y="54"/>
              </a:cxn>
              <a:cxn ang="0">
                <a:pos x="21" y="80"/>
              </a:cxn>
              <a:cxn ang="0">
                <a:pos x="0" y="77"/>
              </a:cxn>
              <a:cxn ang="0">
                <a:pos x="0" y="60"/>
              </a:cxn>
              <a:cxn ang="0">
                <a:pos x="18" y="63"/>
              </a:cxn>
              <a:cxn ang="0">
                <a:pos x="32" y="56"/>
              </a:cxn>
              <a:cxn ang="0">
                <a:pos x="23" y="48"/>
              </a:cxn>
              <a:cxn ang="0">
                <a:pos x="19" y="47"/>
              </a:cxn>
              <a:cxn ang="0">
                <a:pos x="0" y="24"/>
              </a:cxn>
              <a:cxn ang="0">
                <a:pos x="28" y="0"/>
              </a:cxn>
              <a:cxn ang="0">
                <a:pos x="47" y="3"/>
              </a:cxn>
              <a:cxn ang="0">
                <a:pos x="47" y="19"/>
              </a:cxn>
            </a:cxnLst>
            <a:rect l="0" t="0" r="r" b="b"/>
            <a:pathLst>
              <a:path w="52" h="80">
                <a:moveTo>
                  <a:pt x="47" y="19"/>
                </a:moveTo>
                <a:cubicBezTo>
                  <a:pt x="47" y="19"/>
                  <a:pt x="38" y="17"/>
                  <a:pt x="32" y="17"/>
                </a:cubicBezTo>
                <a:cubicBezTo>
                  <a:pt x="24" y="17"/>
                  <a:pt x="20" y="19"/>
                  <a:pt x="20" y="23"/>
                </a:cubicBezTo>
                <a:cubicBezTo>
                  <a:pt x="20" y="28"/>
                  <a:pt x="26" y="29"/>
                  <a:pt x="29" y="30"/>
                </a:cubicBezTo>
                <a:cubicBezTo>
                  <a:pt x="34" y="32"/>
                  <a:pt x="34" y="32"/>
                  <a:pt x="34" y="32"/>
                </a:cubicBezTo>
                <a:cubicBezTo>
                  <a:pt x="47" y="36"/>
                  <a:pt x="52" y="45"/>
                  <a:pt x="52" y="54"/>
                </a:cubicBezTo>
                <a:cubicBezTo>
                  <a:pt x="52" y="73"/>
                  <a:pt x="35" y="80"/>
                  <a:pt x="21" y="80"/>
                </a:cubicBezTo>
                <a:cubicBezTo>
                  <a:pt x="10" y="80"/>
                  <a:pt x="1" y="78"/>
                  <a:pt x="0" y="77"/>
                </a:cubicBezTo>
                <a:cubicBezTo>
                  <a:pt x="0" y="60"/>
                  <a:pt x="0" y="60"/>
                  <a:pt x="0" y="60"/>
                </a:cubicBezTo>
                <a:cubicBezTo>
                  <a:pt x="2" y="60"/>
                  <a:pt x="10" y="63"/>
                  <a:pt x="18" y="63"/>
                </a:cubicBezTo>
                <a:cubicBezTo>
                  <a:pt x="28" y="63"/>
                  <a:pt x="32" y="60"/>
                  <a:pt x="32" y="56"/>
                </a:cubicBezTo>
                <a:cubicBezTo>
                  <a:pt x="32" y="52"/>
                  <a:pt x="28" y="49"/>
                  <a:pt x="23" y="48"/>
                </a:cubicBezTo>
                <a:cubicBezTo>
                  <a:pt x="22" y="48"/>
                  <a:pt x="21" y="47"/>
                  <a:pt x="19" y="47"/>
                </a:cubicBezTo>
                <a:cubicBezTo>
                  <a:pt x="9" y="43"/>
                  <a:pt x="0" y="37"/>
                  <a:pt x="0" y="24"/>
                </a:cubicBezTo>
                <a:cubicBezTo>
                  <a:pt x="0" y="10"/>
                  <a:pt x="10" y="0"/>
                  <a:pt x="28" y="0"/>
                </a:cubicBezTo>
                <a:cubicBezTo>
                  <a:pt x="37" y="0"/>
                  <a:pt x="46" y="3"/>
                  <a:pt x="47" y="3"/>
                </a:cubicBezTo>
                <a:lnTo>
                  <a:pt x="47" y="1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black">
          <a:xfrm>
            <a:off x="4117975" y="4712231"/>
            <a:ext cx="38100" cy="67469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10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9" name="Freeform 8"/>
          <p:cNvSpPr>
            <a:spLocks/>
          </p:cNvSpPr>
          <p:nvPr/>
        </p:nvSpPr>
        <p:spPr bwMode="black">
          <a:xfrm>
            <a:off x="4227513" y="4667250"/>
            <a:ext cx="38100" cy="112448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4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4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10" name="Freeform 9"/>
          <p:cNvSpPr>
            <a:spLocks/>
          </p:cNvSpPr>
          <p:nvPr/>
        </p:nvSpPr>
        <p:spPr bwMode="black">
          <a:xfrm>
            <a:off x="4335463" y="4605073"/>
            <a:ext cx="38100" cy="206375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111"/>
              </a:cxn>
              <a:cxn ang="0">
                <a:pos x="10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5" y="120"/>
                  <a:pt x="10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black">
          <a:xfrm>
            <a:off x="4443415" y="4667250"/>
            <a:ext cx="39687" cy="112448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12" name="Freeform 11"/>
          <p:cNvSpPr>
            <a:spLocks/>
          </p:cNvSpPr>
          <p:nvPr/>
        </p:nvSpPr>
        <p:spPr bwMode="black">
          <a:xfrm>
            <a:off x="4551365" y="4712231"/>
            <a:ext cx="41275" cy="67469"/>
          </a:xfrm>
          <a:custGeom>
            <a:avLst/>
            <a:gdLst/>
            <a:ahLst/>
            <a:cxnLst>
              <a:cxn ang="0">
                <a:pos x="20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20" y="30"/>
              </a:cxn>
              <a:cxn ang="0">
                <a:pos x="20" y="10"/>
              </a:cxn>
            </a:cxnLst>
            <a:rect l="0" t="0" r="r" b="b"/>
            <a:pathLst>
              <a:path w="20" h="39">
                <a:moveTo>
                  <a:pt x="20" y="10"/>
                </a:moveTo>
                <a:cubicBezTo>
                  <a:pt x="20" y="4"/>
                  <a:pt x="15" y="0"/>
                  <a:pt x="10" y="0"/>
                </a:cubicBezTo>
                <a:cubicBezTo>
                  <a:pt x="5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5" y="39"/>
                  <a:pt x="10" y="39"/>
                </a:cubicBezTo>
                <a:cubicBezTo>
                  <a:pt x="15" y="39"/>
                  <a:pt x="20" y="35"/>
                  <a:pt x="20" y="30"/>
                </a:cubicBezTo>
                <a:lnTo>
                  <a:pt x="20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13" name="Freeform 12"/>
          <p:cNvSpPr>
            <a:spLocks/>
          </p:cNvSpPr>
          <p:nvPr/>
        </p:nvSpPr>
        <p:spPr bwMode="black">
          <a:xfrm>
            <a:off x="4660900" y="4667250"/>
            <a:ext cx="39688" cy="112448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14" name="Freeform 13"/>
          <p:cNvSpPr>
            <a:spLocks/>
          </p:cNvSpPr>
          <p:nvPr/>
        </p:nvSpPr>
        <p:spPr bwMode="black">
          <a:xfrm>
            <a:off x="4770440" y="4605073"/>
            <a:ext cx="39687" cy="206375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111"/>
              </a:cxn>
              <a:cxn ang="0">
                <a:pos x="9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4" y="120"/>
                  <a:pt x="9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15" name="Freeform 14"/>
          <p:cNvSpPr>
            <a:spLocks/>
          </p:cNvSpPr>
          <p:nvPr/>
        </p:nvSpPr>
        <p:spPr bwMode="black">
          <a:xfrm>
            <a:off x="4876800" y="4667250"/>
            <a:ext cx="39688" cy="112448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5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16" name="Freeform 15"/>
          <p:cNvSpPr>
            <a:spLocks/>
          </p:cNvSpPr>
          <p:nvPr/>
        </p:nvSpPr>
        <p:spPr bwMode="black">
          <a:xfrm>
            <a:off x="4986339" y="4712231"/>
            <a:ext cx="39687" cy="67469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9" y="0"/>
              </a:cxn>
              <a:cxn ang="0">
                <a:pos x="0" y="10"/>
              </a:cxn>
              <a:cxn ang="0">
                <a:pos x="0" y="30"/>
              </a:cxn>
              <a:cxn ang="0">
                <a:pos x="9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9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6545937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00"/>
                            </p:stCondLst>
                            <p:childTnLst>
                              <p:par>
                                <p:cTn id="9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7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7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1.91391E-6 L -5.55556E-7 0.02314 " pathEditMode="relative" rAng="0" ptsTypes="AA">
                                      <p:cBhvr>
                                        <p:cTn id="37" dur="7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-1.93242E-6 L 4.72222E-6 0.02962 " pathEditMode="relative" rAng="0" ptsTypes="AA">
                                      <p:cBhvr>
                                        <p:cTn id="39" dur="7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91391E-6 L 0 0.02314 " pathEditMode="relative" rAng="0" ptsTypes="AA">
                                      <p:cBhvr>
                                        <p:cTn id="41" dur="70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1.93242E-6 L -4.72222E-6 0.02962 " pathEditMode="relative" rAng="0" ptsTypes="AA">
                                      <p:cBhvr>
                                        <p:cTn id="43" dur="700" spd="-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1.91391E-6 L 4.16667E-6 0.02314 " pathEditMode="relative" rAng="0" ptsTypes="AA">
                                      <p:cBhvr>
                                        <p:cTn id="45" dur="700" spd="-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2.36056E-6 L 2.77778E-7 -0.02338 " pathEditMode="relative" rAng="0" ptsTypes="AA">
                                      <p:cBhvr>
                                        <p:cTn id="47" dur="7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2.36056E-6 L -8.33333E-7 -0.02338 " pathEditMode="relative" rAng="0" ptsTypes="AA">
                                      <p:cBhvr>
                                        <p:cTn id="49" dur="7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2.36056E-6 L 4.44444E-6 -0.02338 " pathEditMode="relative" rAng="0" ptsTypes="AA">
                                      <p:cBhvr>
                                        <p:cTn id="51" dur="7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2.36056E-6 L 3.33333E-6 -0.02338 " pathEditMode="relative" rAng="0" ptsTypes="AA">
                                      <p:cBhvr>
                                        <p:cTn id="53" dur="70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4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7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7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7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</p:bldLst>
  </p:timing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-green 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/>
          <p:cNvSpPr>
            <a:spLocks noChangeArrowheads="1"/>
          </p:cNvSpPr>
          <p:nvPr/>
        </p:nvSpPr>
        <p:spPr bwMode="black">
          <a:xfrm>
            <a:off x="6313490" y="3090334"/>
            <a:ext cx="115887" cy="367771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4" name="Freeform 3"/>
          <p:cNvSpPr>
            <a:spLocks/>
          </p:cNvSpPr>
          <p:nvPr/>
        </p:nvSpPr>
        <p:spPr bwMode="black">
          <a:xfrm>
            <a:off x="6992938" y="3081074"/>
            <a:ext cx="336550" cy="388938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1" y="80"/>
              </a:cxn>
              <a:cxn ang="0">
                <a:pos x="0" y="40"/>
              </a:cxn>
              <a:cxn ang="0">
                <a:pos x="41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8" y="23"/>
                  <a:pt x="51" y="20"/>
                  <a:pt x="42" y="20"/>
                </a:cubicBezTo>
                <a:cubicBezTo>
                  <a:pt x="30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1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1" y="0"/>
                </a:cubicBezTo>
                <a:cubicBezTo>
                  <a:pt x="50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5" name="Freeform 4"/>
          <p:cNvSpPr>
            <a:spLocks/>
          </p:cNvSpPr>
          <p:nvPr/>
        </p:nvSpPr>
        <p:spPr bwMode="black">
          <a:xfrm>
            <a:off x="5824539" y="3081074"/>
            <a:ext cx="338137" cy="388938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7" y="23"/>
                  <a:pt x="51" y="20"/>
                  <a:pt x="42" y="20"/>
                </a:cubicBezTo>
                <a:cubicBezTo>
                  <a:pt x="29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0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0" y="0"/>
                </a:cubicBezTo>
                <a:cubicBezTo>
                  <a:pt x="49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6" name="Freeform 5"/>
          <p:cNvSpPr>
            <a:spLocks noEditPoints="1"/>
          </p:cNvSpPr>
          <p:nvPr/>
        </p:nvSpPr>
        <p:spPr bwMode="black">
          <a:xfrm>
            <a:off x="7451725" y="3081074"/>
            <a:ext cx="463550" cy="388938"/>
          </a:xfrm>
          <a:custGeom>
            <a:avLst/>
            <a:gdLst/>
            <a:ahLst/>
            <a:cxnLst>
              <a:cxn ang="0">
                <a:pos x="80" y="40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80" y="40"/>
              </a:cxn>
              <a:cxn ang="0">
                <a:pos x="40" y="20"/>
              </a:cxn>
              <a:cxn ang="0">
                <a:pos x="20" y="40"/>
              </a:cxn>
              <a:cxn ang="0">
                <a:pos x="40" y="60"/>
              </a:cxn>
              <a:cxn ang="0">
                <a:pos x="60" y="40"/>
              </a:cxn>
              <a:cxn ang="0">
                <a:pos x="40" y="20"/>
              </a:cxn>
            </a:cxnLst>
            <a:rect l="0" t="0" r="r" b="b"/>
            <a:pathLst>
              <a:path w="80" h="80">
                <a:moveTo>
                  <a:pt x="80" y="40"/>
                </a:moveTo>
                <a:cubicBezTo>
                  <a:pt x="80" y="62"/>
                  <a:pt x="64" y="80"/>
                  <a:pt x="40" y="80"/>
                </a:cubicBezTo>
                <a:cubicBezTo>
                  <a:pt x="16" y="80"/>
                  <a:pt x="0" y="62"/>
                  <a:pt x="0" y="40"/>
                </a:cubicBezTo>
                <a:cubicBezTo>
                  <a:pt x="0" y="18"/>
                  <a:pt x="16" y="0"/>
                  <a:pt x="40" y="0"/>
                </a:cubicBezTo>
                <a:cubicBezTo>
                  <a:pt x="64" y="0"/>
                  <a:pt x="80" y="18"/>
                  <a:pt x="80" y="40"/>
                </a:cubicBezTo>
                <a:moveTo>
                  <a:pt x="40" y="20"/>
                </a:moveTo>
                <a:cubicBezTo>
                  <a:pt x="29" y="20"/>
                  <a:pt x="20" y="29"/>
                  <a:pt x="20" y="40"/>
                </a:cubicBezTo>
                <a:cubicBezTo>
                  <a:pt x="20" y="51"/>
                  <a:pt x="29" y="60"/>
                  <a:pt x="40" y="60"/>
                </a:cubicBezTo>
                <a:cubicBezTo>
                  <a:pt x="51" y="60"/>
                  <a:pt x="60" y="51"/>
                  <a:pt x="60" y="40"/>
                </a:cubicBezTo>
                <a:cubicBezTo>
                  <a:pt x="60" y="29"/>
                  <a:pt x="51" y="20"/>
                  <a:pt x="40" y="20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7" name="Freeform 6"/>
          <p:cNvSpPr>
            <a:spLocks/>
          </p:cNvSpPr>
          <p:nvPr/>
        </p:nvSpPr>
        <p:spPr bwMode="black">
          <a:xfrm>
            <a:off x="6580189" y="3081074"/>
            <a:ext cx="301625" cy="388938"/>
          </a:xfrm>
          <a:custGeom>
            <a:avLst/>
            <a:gdLst/>
            <a:ahLst/>
            <a:cxnLst>
              <a:cxn ang="0">
                <a:pos x="47" y="19"/>
              </a:cxn>
              <a:cxn ang="0">
                <a:pos x="32" y="17"/>
              </a:cxn>
              <a:cxn ang="0">
                <a:pos x="20" y="23"/>
              </a:cxn>
              <a:cxn ang="0">
                <a:pos x="29" y="30"/>
              </a:cxn>
              <a:cxn ang="0">
                <a:pos x="34" y="32"/>
              </a:cxn>
              <a:cxn ang="0">
                <a:pos x="52" y="54"/>
              </a:cxn>
              <a:cxn ang="0">
                <a:pos x="21" y="80"/>
              </a:cxn>
              <a:cxn ang="0">
                <a:pos x="0" y="77"/>
              </a:cxn>
              <a:cxn ang="0">
                <a:pos x="0" y="60"/>
              </a:cxn>
              <a:cxn ang="0">
                <a:pos x="18" y="63"/>
              </a:cxn>
              <a:cxn ang="0">
                <a:pos x="32" y="56"/>
              </a:cxn>
              <a:cxn ang="0">
                <a:pos x="23" y="48"/>
              </a:cxn>
              <a:cxn ang="0">
                <a:pos x="19" y="47"/>
              </a:cxn>
              <a:cxn ang="0">
                <a:pos x="0" y="24"/>
              </a:cxn>
              <a:cxn ang="0">
                <a:pos x="28" y="0"/>
              </a:cxn>
              <a:cxn ang="0">
                <a:pos x="47" y="3"/>
              </a:cxn>
              <a:cxn ang="0">
                <a:pos x="47" y="19"/>
              </a:cxn>
            </a:cxnLst>
            <a:rect l="0" t="0" r="r" b="b"/>
            <a:pathLst>
              <a:path w="52" h="80">
                <a:moveTo>
                  <a:pt x="47" y="19"/>
                </a:moveTo>
                <a:cubicBezTo>
                  <a:pt x="47" y="19"/>
                  <a:pt x="38" y="17"/>
                  <a:pt x="32" y="17"/>
                </a:cubicBezTo>
                <a:cubicBezTo>
                  <a:pt x="24" y="17"/>
                  <a:pt x="20" y="19"/>
                  <a:pt x="20" y="23"/>
                </a:cubicBezTo>
                <a:cubicBezTo>
                  <a:pt x="20" y="28"/>
                  <a:pt x="26" y="29"/>
                  <a:pt x="29" y="30"/>
                </a:cubicBezTo>
                <a:cubicBezTo>
                  <a:pt x="34" y="32"/>
                  <a:pt x="34" y="32"/>
                  <a:pt x="34" y="32"/>
                </a:cubicBezTo>
                <a:cubicBezTo>
                  <a:pt x="47" y="36"/>
                  <a:pt x="52" y="45"/>
                  <a:pt x="52" y="54"/>
                </a:cubicBezTo>
                <a:cubicBezTo>
                  <a:pt x="52" y="73"/>
                  <a:pt x="35" y="80"/>
                  <a:pt x="21" y="80"/>
                </a:cubicBezTo>
                <a:cubicBezTo>
                  <a:pt x="10" y="80"/>
                  <a:pt x="1" y="78"/>
                  <a:pt x="0" y="77"/>
                </a:cubicBezTo>
                <a:cubicBezTo>
                  <a:pt x="0" y="60"/>
                  <a:pt x="0" y="60"/>
                  <a:pt x="0" y="60"/>
                </a:cubicBezTo>
                <a:cubicBezTo>
                  <a:pt x="2" y="60"/>
                  <a:pt x="10" y="63"/>
                  <a:pt x="18" y="63"/>
                </a:cubicBezTo>
                <a:cubicBezTo>
                  <a:pt x="28" y="63"/>
                  <a:pt x="32" y="60"/>
                  <a:pt x="32" y="56"/>
                </a:cubicBezTo>
                <a:cubicBezTo>
                  <a:pt x="32" y="52"/>
                  <a:pt x="28" y="49"/>
                  <a:pt x="23" y="48"/>
                </a:cubicBezTo>
                <a:cubicBezTo>
                  <a:pt x="22" y="48"/>
                  <a:pt x="21" y="47"/>
                  <a:pt x="19" y="47"/>
                </a:cubicBezTo>
                <a:cubicBezTo>
                  <a:pt x="9" y="43"/>
                  <a:pt x="0" y="37"/>
                  <a:pt x="0" y="24"/>
                </a:cubicBezTo>
                <a:cubicBezTo>
                  <a:pt x="0" y="10"/>
                  <a:pt x="10" y="0"/>
                  <a:pt x="28" y="0"/>
                </a:cubicBezTo>
                <a:cubicBezTo>
                  <a:pt x="37" y="0"/>
                  <a:pt x="46" y="3"/>
                  <a:pt x="47" y="3"/>
                </a:cubicBezTo>
                <a:lnTo>
                  <a:pt x="47" y="1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black">
          <a:xfrm>
            <a:off x="5592765" y="2569104"/>
            <a:ext cx="109537" cy="189178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10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9" name="Freeform 8"/>
          <p:cNvSpPr>
            <a:spLocks/>
          </p:cNvSpPr>
          <p:nvPr/>
        </p:nvSpPr>
        <p:spPr bwMode="black">
          <a:xfrm>
            <a:off x="5900740" y="2442104"/>
            <a:ext cx="109537" cy="316178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4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4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10" name="Freeform 9"/>
          <p:cNvSpPr>
            <a:spLocks/>
          </p:cNvSpPr>
          <p:nvPr/>
        </p:nvSpPr>
        <p:spPr bwMode="black">
          <a:xfrm>
            <a:off x="6202365" y="2267479"/>
            <a:ext cx="111125" cy="582083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111"/>
              </a:cxn>
              <a:cxn ang="0">
                <a:pos x="10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5" y="120"/>
                  <a:pt x="10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black">
          <a:xfrm>
            <a:off x="6510339" y="2442104"/>
            <a:ext cx="111125" cy="316178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12" name="Freeform 11"/>
          <p:cNvSpPr>
            <a:spLocks/>
          </p:cNvSpPr>
          <p:nvPr/>
        </p:nvSpPr>
        <p:spPr bwMode="black">
          <a:xfrm>
            <a:off x="6811965" y="2569104"/>
            <a:ext cx="115887" cy="189178"/>
          </a:xfrm>
          <a:custGeom>
            <a:avLst/>
            <a:gdLst/>
            <a:ahLst/>
            <a:cxnLst>
              <a:cxn ang="0">
                <a:pos x="20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20" y="30"/>
              </a:cxn>
              <a:cxn ang="0">
                <a:pos x="20" y="10"/>
              </a:cxn>
            </a:cxnLst>
            <a:rect l="0" t="0" r="r" b="b"/>
            <a:pathLst>
              <a:path w="20" h="39">
                <a:moveTo>
                  <a:pt x="20" y="10"/>
                </a:moveTo>
                <a:cubicBezTo>
                  <a:pt x="20" y="4"/>
                  <a:pt x="15" y="0"/>
                  <a:pt x="10" y="0"/>
                </a:cubicBezTo>
                <a:cubicBezTo>
                  <a:pt x="5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5" y="39"/>
                  <a:pt x="10" y="39"/>
                </a:cubicBezTo>
                <a:cubicBezTo>
                  <a:pt x="15" y="39"/>
                  <a:pt x="20" y="35"/>
                  <a:pt x="20" y="30"/>
                </a:cubicBezTo>
                <a:lnTo>
                  <a:pt x="20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13" name="Freeform 12"/>
          <p:cNvSpPr>
            <a:spLocks/>
          </p:cNvSpPr>
          <p:nvPr/>
        </p:nvSpPr>
        <p:spPr bwMode="black">
          <a:xfrm>
            <a:off x="7119940" y="2442104"/>
            <a:ext cx="111125" cy="316178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14" name="Freeform 13"/>
          <p:cNvSpPr>
            <a:spLocks/>
          </p:cNvSpPr>
          <p:nvPr/>
        </p:nvSpPr>
        <p:spPr bwMode="black">
          <a:xfrm>
            <a:off x="7427915" y="2267479"/>
            <a:ext cx="111125" cy="582083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111"/>
              </a:cxn>
              <a:cxn ang="0">
                <a:pos x="9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4" y="120"/>
                  <a:pt x="9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15" name="Freeform 14"/>
          <p:cNvSpPr>
            <a:spLocks/>
          </p:cNvSpPr>
          <p:nvPr/>
        </p:nvSpPr>
        <p:spPr bwMode="black">
          <a:xfrm>
            <a:off x="7729540" y="2442104"/>
            <a:ext cx="111125" cy="316178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5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16" name="Freeform 15"/>
          <p:cNvSpPr>
            <a:spLocks/>
          </p:cNvSpPr>
          <p:nvPr/>
        </p:nvSpPr>
        <p:spPr bwMode="black">
          <a:xfrm>
            <a:off x="8037514" y="2569104"/>
            <a:ext cx="111125" cy="189178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9" y="0"/>
              </a:cxn>
              <a:cxn ang="0">
                <a:pos x="0" y="10"/>
              </a:cxn>
              <a:cxn ang="0">
                <a:pos x="0" y="30"/>
              </a:cxn>
              <a:cxn ang="0">
                <a:pos x="9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9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44526" y="2550585"/>
            <a:ext cx="2468632" cy="646325"/>
          </a:xfrm>
          <a:prstGeom prst="rect">
            <a:avLst/>
          </a:prstGeom>
          <a:noFill/>
        </p:spPr>
        <p:txBody>
          <a:bodyPr wrap="none" lIns="91434" tIns="45717" rIns="91434" bIns="45717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dirty="0">
                <a:solidFill>
                  <a:srgbClr val="FFFFFF"/>
                </a:solidFill>
                <a:latin typeface="Arial"/>
                <a:ea typeface="+mn-ea"/>
                <a:cs typeface="+mn-cs"/>
              </a:rPr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2646196046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625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200"/>
                            </p:stCondLst>
                            <p:childTnLst>
                              <p:par>
                                <p:cTn id="13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7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7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7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7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3.7037E-7 L -4.72222E-6 0.09143 " pathEditMode="relative" rAng="0" ptsTypes="AA">
                                      <p:cBhvr>
                                        <p:cTn id="41" dur="7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3.7037E-6 L 5E-6 0.11157 " pathEditMode="relative" rAng="0" ptsTypes="AA">
                                      <p:cBhvr>
                                        <p:cTn id="43" dur="7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4.81481E-6 L 4.72222E-6 0.09143 " pathEditMode="relative" rAng="0" ptsTypes="AA">
                                      <p:cBhvr>
                                        <p:cTn id="45" dur="70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3.7037E-6 L -2.77778E-6 0.11157 " pathEditMode="relative" rAng="0" ptsTypes="AA">
                                      <p:cBhvr>
                                        <p:cTn id="47" dur="700" spd="-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4.81481E-6 L 5.55556E-7 0.09143 " pathEditMode="relative" rAng="0" ptsTypes="AA">
                                      <p:cBhvr>
                                        <p:cTn id="49" dur="700" spd="-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3.33333E-6 L 4.72222E-6 -0.10764 " pathEditMode="relative" rAng="0" ptsTypes="AA">
                                      <p:cBhvr>
                                        <p:cTn id="51" dur="7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3.33333E-6 L 4.44444E-6 -0.10764 " pathEditMode="relative" rAng="0" ptsTypes="AA">
                                      <p:cBhvr>
                                        <p:cTn id="53" dur="7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3.33333E-6 L -2.22222E-6 -0.10764 " pathEditMode="relative" rAng="0" ptsTypes="AA">
                                      <p:cBhvr>
                                        <p:cTn id="55" dur="7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56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3.33333E-6 L 1.11111E-6 -0.10764 " pathEditMode="relative" rAng="0" ptsTypes="AA">
                                      <p:cBhvr>
                                        <p:cTn id="57" dur="70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9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7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7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7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/>
    </p:bldLst>
  </p:timing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-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omplex_Gradient7.jpg"/>
          <p:cNvPicPr>
            <a:picLocks noChangeAspect="1"/>
          </p:cNvPicPr>
          <p:nvPr/>
        </p:nvPicPr>
        <p:blipFill>
          <a:blip r:embed="rId2"/>
          <a:srcRect l="1695" r="14438"/>
          <a:stretch>
            <a:fillRect/>
          </a:stretch>
        </p:blipFill>
        <p:spPr bwMode="auto">
          <a:xfrm>
            <a:off x="0" y="0"/>
            <a:ext cx="9144000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/>
          <p:cNvSpPr>
            <a:spLocks noChangeArrowheads="1"/>
          </p:cNvSpPr>
          <p:nvPr/>
        </p:nvSpPr>
        <p:spPr bwMode="black">
          <a:xfrm>
            <a:off x="4373565" y="4870981"/>
            <a:ext cx="41275" cy="130969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4" name="Freeform 3"/>
          <p:cNvSpPr>
            <a:spLocks/>
          </p:cNvSpPr>
          <p:nvPr/>
        </p:nvSpPr>
        <p:spPr bwMode="black">
          <a:xfrm>
            <a:off x="4614863" y="4867012"/>
            <a:ext cx="120650" cy="137583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1" y="80"/>
              </a:cxn>
              <a:cxn ang="0">
                <a:pos x="0" y="40"/>
              </a:cxn>
              <a:cxn ang="0">
                <a:pos x="41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8" y="23"/>
                  <a:pt x="51" y="20"/>
                  <a:pt x="42" y="20"/>
                </a:cubicBezTo>
                <a:cubicBezTo>
                  <a:pt x="30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1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1" y="0"/>
                </a:cubicBezTo>
                <a:cubicBezTo>
                  <a:pt x="50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5" name="Freeform 4"/>
          <p:cNvSpPr>
            <a:spLocks/>
          </p:cNvSpPr>
          <p:nvPr/>
        </p:nvSpPr>
        <p:spPr bwMode="black">
          <a:xfrm>
            <a:off x="4200527" y="4867012"/>
            <a:ext cx="119063" cy="137583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7" y="23"/>
                  <a:pt x="51" y="20"/>
                  <a:pt x="42" y="20"/>
                </a:cubicBezTo>
                <a:cubicBezTo>
                  <a:pt x="29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0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0" y="0"/>
                </a:cubicBezTo>
                <a:cubicBezTo>
                  <a:pt x="49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6" name="Freeform 5"/>
          <p:cNvSpPr>
            <a:spLocks noEditPoints="1"/>
          </p:cNvSpPr>
          <p:nvPr/>
        </p:nvSpPr>
        <p:spPr bwMode="black">
          <a:xfrm>
            <a:off x="4778375" y="4867012"/>
            <a:ext cx="165100" cy="137583"/>
          </a:xfrm>
          <a:custGeom>
            <a:avLst/>
            <a:gdLst/>
            <a:ahLst/>
            <a:cxnLst>
              <a:cxn ang="0">
                <a:pos x="80" y="40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80" y="40"/>
              </a:cxn>
              <a:cxn ang="0">
                <a:pos x="40" y="20"/>
              </a:cxn>
              <a:cxn ang="0">
                <a:pos x="20" y="40"/>
              </a:cxn>
              <a:cxn ang="0">
                <a:pos x="40" y="60"/>
              </a:cxn>
              <a:cxn ang="0">
                <a:pos x="60" y="40"/>
              </a:cxn>
              <a:cxn ang="0">
                <a:pos x="40" y="20"/>
              </a:cxn>
            </a:cxnLst>
            <a:rect l="0" t="0" r="r" b="b"/>
            <a:pathLst>
              <a:path w="80" h="80">
                <a:moveTo>
                  <a:pt x="80" y="40"/>
                </a:moveTo>
                <a:cubicBezTo>
                  <a:pt x="80" y="62"/>
                  <a:pt x="64" y="80"/>
                  <a:pt x="40" y="80"/>
                </a:cubicBezTo>
                <a:cubicBezTo>
                  <a:pt x="16" y="80"/>
                  <a:pt x="0" y="62"/>
                  <a:pt x="0" y="40"/>
                </a:cubicBezTo>
                <a:cubicBezTo>
                  <a:pt x="0" y="18"/>
                  <a:pt x="16" y="0"/>
                  <a:pt x="40" y="0"/>
                </a:cubicBezTo>
                <a:cubicBezTo>
                  <a:pt x="64" y="0"/>
                  <a:pt x="80" y="18"/>
                  <a:pt x="80" y="40"/>
                </a:cubicBezTo>
                <a:moveTo>
                  <a:pt x="40" y="20"/>
                </a:moveTo>
                <a:cubicBezTo>
                  <a:pt x="29" y="20"/>
                  <a:pt x="20" y="29"/>
                  <a:pt x="20" y="40"/>
                </a:cubicBezTo>
                <a:cubicBezTo>
                  <a:pt x="20" y="51"/>
                  <a:pt x="29" y="60"/>
                  <a:pt x="40" y="60"/>
                </a:cubicBezTo>
                <a:cubicBezTo>
                  <a:pt x="51" y="60"/>
                  <a:pt x="60" y="51"/>
                  <a:pt x="60" y="40"/>
                </a:cubicBezTo>
                <a:cubicBezTo>
                  <a:pt x="60" y="29"/>
                  <a:pt x="51" y="20"/>
                  <a:pt x="40" y="20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7" name="Freeform 6"/>
          <p:cNvSpPr>
            <a:spLocks/>
          </p:cNvSpPr>
          <p:nvPr/>
        </p:nvSpPr>
        <p:spPr bwMode="black">
          <a:xfrm>
            <a:off x="4468813" y="4867012"/>
            <a:ext cx="107950" cy="137583"/>
          </a:xfrm>
          <a:custGeom>
            <a:avLst/>
            <a:gdLst/>
            <a:ahLst/>
            <a:cxnLst>
              <a:cxn ang="0">
                <a:pos x="47" y="19"/>
              </a:cxn>
              <a:cxn ang="0">
                <a:pos x="32" y="17"/>
              </a:cxn>
              <a:cxn ang="0">
                <a:pos x="20" y="23"/>
              </a:cxn>
              <a:cxn ang="0">
                <a:pos x="29" y="30"/>
              </a:cxn>
              <a:cxn ang="0">
                <a:pos x="34" y="32"/>
              </a:cxn>
              <a:cxn ang="0">
                <a:pos x="52" y="54"/>
              </a:cxn>
              <a:cxn ang="0">
                <a:pos x="21" y="80"/>
              </a:cxn>
              <a:cxn ang="0">
                <a:pos x="0" y="77"/>
              </a:cxn>
              <a:cxn ang="0">
                <a:pos x="0" y="60"/>
              </a:cxn>
              <a:cxn ang="0">
                <a:pos x="18" y="63"/>
              </a:cxn>
              <a:cxn ang="0">
                <a:pos x="32" y="56"/>
              </a:cxn>
              <a:cxn ang="0">
                <a:pos x="23" y="48"/>
              </a:cxn>
              <a:cxn ang="0">
                <a:pos x="19" y="47"/>
              </a:cxn>
              <a:cxn ang="0">
                <a:pos x="0" y="24"/>
              </a:cxn>
              <a:cxn ang="0">
                <a:pos x="28" y="0"/>
              </a:cxn>
              <a:cxn ang="0">
                <a:pos x="47" y="3"/>
              </a:cxn>
              <a:cxn ang="0">
                <a:pos x="47" y="19"/>
              </a:cxn>
            </a:cxnLst>
            <a:rect l="0" t="0" r="r" b="b"/>
            <a:pathLst>
              <a:path w="52" h="80">
                <a:moveTo>
                  <a:pt x="47" y="19"/>
                </a:moveTo>
                <a:cubicBezTo>
                  <a:pt x="47" y="19"/>
                  <a:pt x="38" y="17"/>
                  <a:pt x="32" y="17"/>
                </a:cubicBezTo>
                <a:cubicBezTo>
                  <a:pt x="24" y="17"/>
                  <a:pt x="20" y="19"/>
                  <a:pt x="20" y="23"/>
                </a:cubicBezTo>
                <a:cubicBezTo>
                  <a:pt x="20" y="28"/>
                  <a:pt x="26" y="29"/>
                  <a:pt x="29" y="30"/>
                </a:cubicBezTo>
                <a:cubicBezTo>
                  <a:pt x="34" y="32"/>
                  <a:pt x="34" y="32"/>
                  <a:pt x="34" y="32"/>
                </a:cubicBezTo>
                <a:cubicBezTo>
                  <a:pt x="47" y="36"/>
                  <a:pt x="52" y="45"/>
                  <a:pt x="52" y="54"/>
                </a:cubicBezTo>
                <a:cubicBezTo>
                  <a:pt x="52" y="73"/>
                  <a:pt x="35" y="80"/>
                  <a:pt x="21" y="80"/>
                </a:cubicBezTo>
                <a:cubicBezTo>
                  <a:pt x="10" y="80"/>
                  <a:pt x="1" y="78"/>
                  <a:pt x="0" y="77"/>
                </a:cubicBezTo>
                <a:cubicBezTo>
                  <a:pt x="0" y="60"/>
                  <a:pt x="0" y="60"/>
                  <a:pt x="0" y="60"/>
                </a:cubicBezTo>
                <a:cubicBezTo>
                  <a:pt x="2" y="60"/>
                  <a:pt x="10" y="63"/>
                  <a:pt x="18" y="63"/>
                </a:cubicBezTo>
                <a:cubicBezTo>
                  <a:pt x="28" y="63"/>
                  <a:pt x="32" y="60"/>
                  <a:pt x="32" y="56"/>
                </a:cubicBezTo>
                <a:cubicBezTo>
                  <a:pt x="32" y="52"/>
                  <a:pt x="28" y="49"/>
                  <a:pt x="23" y="48"/>
                </a:cubicBezTo>
                <a:cubicBezTo>
                  <a:pt x="22" y="48"/>
                  <a:pt x="21" y="47"/>
                  <a:pt x="19" y="47"/>
                </a:cubicBezTo>
                <a:cubicBezTo>
                  <a:pt x="9" y="43"/>
                  <a:pt x="0" y="37"/>
                  <a:pt x="0" y="24"/>
                </a:cubicBezTo>
                <a:cubicBezTo>
                  <a:pt x="0" y="10"/>
                  <a:pt x="10" y="0"/>
                  <a:pt x="28" y="0"/>
                </a:cubicBezTo>
                <a:cubicBezTo>
                  <a:pt x="37" y="0"/>
                  <a:pt x="46" y="3"/>
                  <a:pt x="47" y="3"/>
                </a:cubicBezTo>
                <a:lnTo>
                  <a:pt x="47" y="1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black">
          <a:xfrm>
            <a:off x="4117975" y="4712231"/>
            <a:ext cx="38100" cy="67469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10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9" name="Freeform 8"/>
          <p:cNvSpPr>
            <a:spLocks/>
          </p:cNvSpPr>
          <p:nvPr/>
        </p:nvSpPr>
        <p:spPr bwMode="black">
          <a:xfrm>
            <a:off x="4227513" y="4667250"/>
            <a:ext cx="38100" cy="112448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4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4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10" name="Freeform 9"/>
          <p:cNvSpPr>
            <a:spLocks/>
          </p:cNvSpPr>
          <p:nvPr/>
        </p:nvSpPr>
        <p:spPr bwMode="black">
          <a:xfrm>
            <a:off x="4335463" y="4605073"/>
            <a:ext cx="38100" cy="206375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111"/>
              </a:cxn>
              <a:cxn ang="0">
                <a:pos x="10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5" y="120"/>
                  <a:pt x="10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black">
          <a:xfrm>
            <a:off x="4443415" y="4667250"/>
            <a:ext cx="39687" cy="112448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12" name="Freeform 11"/>
          <p:cNvSpPr>
            <a:spLocks/>
          </p:cNvSpPr>
          <p:nvPr/>
        </p:nvSpPr>
        <p:spPr bwMode="black">
          <a:xfrm>
            <a:off x="4551365" y="4712231"/>
            <a:ext cx="41275" cy="67469"/>
          </a:xfrm>
          <a:custGeom>
            <a:avLst/>
            <a:gdLst/>
            <a:ahLst/>
            <a:cxnLst>
              <a:cxn ang="0">
                <a:pos x="20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20" y="30"/>
              </a:cxn>
              <a:cxn ang="0">
                <a:pos x="20" y="10"/>
              </a:cxn>
            </a:cxnLst>
            <a:rect l="0" t="0" r="r" b="b"/>
            <a:pathLst>
              <a:path w="20" h="39">
                <a:moveTo>
                  <a:pt x="20" y="10"/>
                </a:moveTo>
                <a:cubicBezTo>
                  <a:pt x="20" y="4"/>
                  <a:pt x="15" y="0"/>
                  <a:pt x="10" y="0"/>
                </a:cubicBezTo>
                <a:cubicBezTo>
                  <a:pt x="5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5" y="39"/>
                  <a:pt x="10" y="39"/>
                </a:cubicBezTo>
                <a:cubicBezTo>
                  <a:pt x="15" y="39"/>
                  <a:pt x="20" y="35"/>
                  <a:pt x="20" y="30"/>
                </a:cubicBezTo>
                <a:lnTo>
                  <a:pt x="20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13" name="Freeform 12"/>
          <p:cNvSpPr>
            <a:spLocks/>
          </p:cNvSpPr>
          <p:nvPr/>
        </p:nvSpPr>
        <p:spPr bwMode="black">
          <a:xfrm>
            <a:off x="4660900" y="4667250"/>
            <a:ext cx="39688" cy="112448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14" name="Freeform 13"/>
          <p:cNvSpPr>
            <a:spLocks/>
          </p:cNvSpPr>
          <p:nvPr/>
        </p:nvSpPr>
        <p:spPr bwMode="black">
          <a:xfrm>
            <a:off x="4770440" y="4605073"/>
            <a:ext cx="39687" cy="206375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111"/>
              </a:cxn>
              <a:cxn ang="0">
                <a:pos x="9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4" y="120"/>
                  <a:pt x="9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15" name="Freeform 14"/>
          <p:cNvSpPr>
            <a:spLocks/>
          </p:cNvSpPr>
          <p:nvPr/>
        </p:nvSpPr>
        <p:spPr bwMode="black">
          <a:xfrm>
            <a:off x="4876800" y="4667250"/>
            <a:ext cx="39688" cy="112448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5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16" name="Freeform 15"/>
          <p:cNvSpPr>
            <a:spLocks/>
          </p:cNvSpPr>
          <p:nvPr/>
        </p:nvSpPr>
        <p:spPr bwMode="black">
          <a:xfrm>
            <a:off x="4986339" y="4712231"/>
            <a:ext cx="39687" cy="67469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9" y="0"/>
              </a:cxn>
              <a:cxn ang="0">
                <a:pos x="0" y="10"/>
              </a:cxn>
              <a:cxn ang="0">
                <a:pos x="0" y="30"/>
              </a:cxn>
              <a:cxn ang="0">
                <a:pos x="9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9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12298068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00"/>
                            </p:stCondLst>
                            <p:childTnLst>
                              <p:par>
                                <p:cTn id="9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7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7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1.91391E-6 L -5.55556E-7 0.02314 " pathEditMode="relative" rAng="0" ptsTypes="AA">
                                      <p:cBhvr>
                                        <p:cTn id="37" dur="7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-1.93242E-6 L 4.72222E-6 0.02962 " pathEditMode="relative" rAng="0" ptsTypes="AA">
                                      <p:cBhvr>
                                        <p:cTn id="39" dur="7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91391E-6 L 0 0.02314 " pathEditMode="relative" rAng="0" ptsTypes="AA">
                                      <p:cBhvr>
                                        <p:cTn id="41" dur="70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1.93242E-6 L -4.72222E-6 0.02962 " pathEditMode="relative" rAng="0" ptsTypes="AA">
                                      <p:cBhvr>
                                        <p:cTn id="43" dur="700" spd="-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1.91391E-6 L 4.16667E-6 0.02314 " pathEditMode="relative" rAng="0" ptsTypes="AA">
                                      <p:cBhvr>
                                        <p:cTn id="45" dur="700" spd="-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2.36056E-6 L 2.77778E-7 -0.02338 " pathEditMode="relative" rAng="0" ptsTypes="AA">
                                      <p:cBhvr>
                                        <p:cTn id="47" dur="7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2.36056E-6 L -8.33333E-7 -0.02338 " pathEditMode="relative" rAng="0" ptsTypes="AA">
                                      <p:cBhvr>
                                        <p:cTn id="49" dur="7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2.36056E-6 L 4.44444E-6 -0.02338 " pathEditMode="relative" rAng="0" ptsTypes="AA">
                                      <p:cBhvr>
                                        <p:cTn id="51" dur="7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2.36056E-6 L 3.33333E-6 -0.02338 " pathEditMode="relative" rAng="0" ptsTypes="AA">
                                      <p:cBhvr>
                                        <p:cTn id="53" dur="70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4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7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7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7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</p:bldLst>
  </p:timing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-red 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omplex_Gradient7.jpg"/>
          <p:cNvPicPr>
            <a:picLocks noChangeAspect="1"/>
          </p:cNvPicPr>
          <p:nvPr/>
        </p:nvPicPr>
        <p:blipFill>
          <a:blip r:embed="rId2"/>
          <a:srcRect l="1695" r="14438"/>
          <a:stretch>
            <a:fillRect/>
          </a:stretch>
        </p:blipFill>
        <p:spPr bwMode="auto">
          <a:xfrm>
            <a:off x="0" y="0"/>
            <a:ext cx="9144000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644526" y="2550585"/>
            <a:ext cx="2468632" cy="646325"/>
          </a:xfrm>
          <a:prstGeom prst="rect">
            <a:avLst/>
          </a:prstGeom>
          <a:noFill/>
        </p:spPr>
        <p:txBody>
          <a:bodyPr wrap="none" lIns="91434" tIns="45717" rIns="91434" bIns="45717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dirty="0">
                <a:solidFill>
                  <a:srgbClr val="FFFFFF"/>
                </a:solidFill>
                <a:latin typeface="Arial"/>
                <a:ea typeface="+mn-ea"/>
                <a:cs typeface="+mn-cs"/>
              </a:rPr>
              <a:t>Thank you.</a:t>
            </a: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black">
          <a:xfrm>
            <a:off x="6313490" y="3090334"/>
            <a:ext cx="115887" cy="367771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5" name="Freeform 4"/>
          <p:cNvSpPr>
            <a:spLocks/>
          </p:cNvSpPr>
          <p:nvPr/>
        </p:nvSpPr>
        <p:spPr bwMode="black">
          <a:xfrm>
            <a:off x="6992938" y="3081074"/>
            <a:ext cx="336550" cy="388938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1" y="80"/>
              </a:cxn>
              <a:cxn ang="0">
                <a:pos x="0" y="40"/>
              </a:cxn>
              <a:cxn ang="0">
                <a:pos x="41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8" y="23"/>
                  <a:pt x="51" y="20"/>
                  <a:pt x="42" y="20"/>
                </a:cubicBezTo>
                <a:cubicBezTo>
                  <a:pt x="30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1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1" y="0"/>
                </a:cubicBezTo>
                <a:cubicBezTo>
                  <a:pt x="50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6" name="Freeform 5"/>
          <p:cNvSpPr>
            <a:spLocks/>
          </p:cNvSpPr>
          <p:nvPr/>
        </p:nvSpPr>
        <p:spPr bwMode="black">
          <a:xfrm>
            <a:off x="5824539" y="3081074"/>
            <a:ext cx="338137" cy="388938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7" y="23"/>
                  <a:pt x="51" y="20"/>
                  <a:pt x="42" y="20"/>
                </a:cubicBezTo>
                <a:cubicBezTo>
                  <a:pt x="29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0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0" y="0"/>
                </a:cubicBezTo>
                <a:cubicBezTo>
                  <a:pt x="49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7" name="Freeform 6"/>
          <p:cNvSpPr>
            <a:spLocks noEditPoints="1"/>
          </p:cNvSpPr>
          <p:nvPr/>
        </p:nvSpPr>
        <p:spPr bwMode="black">
          <a:xfrm>
            <a:off x="7451725" y="3081074"/>
            <a:ext cx="463550" cy="388938"/>
          </a:xfrm>
          <a:custGeom>
            <a:avLst/>
            <a:gdLst/>
            <a:ahLst/>
            <a:cxnLst>
              <a:cxn ang="0">
                <a:pos x="80" y="40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80" y="40"/>
              </a:cxn>
              <a:cxn ang="0">
                <a:pos x="40" y="20"/>
              </a:cxn>
              <a:cxn ang="0">
                <a:pos x="20" y="40"/>
              </a:cxn>
              <a:cxn ang="0">
                <a:pos x="40" y="60"/>
              </a:cxn>
              <a:cxn ang="0">
                <a:pos x="60" y="40"/>
              </a:cxn>
              <a:cxn ang="0">
                <a:pos x="40" y="20"/>
              </a:cxn>
            </a:cxnLst>
            <a:rect l="0" t="0" r="r" b="b"/>
            <a:pathLst>
              <a:path w="80" h="80">
                <a:moveTo>
                  <a:pt x="80" y="40"/>
                </a:moveTo>
                <a:cubicBezTo>
                  <a:pt x="80" y="62"/>
                  <a:pt x="64" y="80"/>
                  <a:pt x="40" y="80"/>
                </a:cubicBezTo>
                <a:cubicBezTo>
                  <a:pt x="16" y="80"/>
                  <a:pt x="0" y="62"/>
                  <a:pt x="0" y="40"/>
                </a:cubicBezTo>
                <a:cubicBezTo>
                  <a:pt x="0" y="18"/>
                  <a:pt x="16" y="0"/>
                  <a:pt x="40" y="0"/>
                </a:cubicBezTo>
                <a:cubicBezTo>
                  <a:pt x="64" y="0"/>
                  <a:pt x="80" y="18"/>
                  <a:pt x="80" y="40"/>
                </a:cubicBezTo>
                <a:moveTo>
                  <a:pt x="40" y="20"/>
                </a:moveTo>
                <a:cubicBezTo>
                  <a:pt x="29" y="20"/>
                  <a:pt x="20" y="29"/>
                  <a:pt x="20" y="40"/>
                </a:cubicBezTo>
                <a:cubicBezTo>
                  <a:pt x="20" y="51"/>
                  <a:pt x="29" y="60"/>
                  <a:pt x="40" y="60"/>
                </a:cubicBezTo>
                <a:cubicBezTo>
                  <a:pt x="51" y="60"/>
                  <a:pt x="60" y="51"/>
                  <a:pt x="60" y="40"/>
                </a:cubicBezTo>
                <a:cubicBezTo>
                  <a:pt x="60" y="29"/>
                  <a:pt x="51" y="20"/>
                  <a:pt x="40" y="20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black">
          <a:xfrm>
            <a:off x="6580189" y="3081074"/>
            <a:ext cx="301625" cy="388938"/>
          </a:xfrm>
          <a:custGeom>
            <a:avLst/>
            <a:gdLst/>
            <a:ahLst/>
            <a:cxnLst>
              <a:cxn ang="0">
                <a:pos x="47" y="19"/>
              </a:cxn>
              <a:cxn ang="0">
                <a:pos x="32" y="17"/>
              </a:cxn>
              <a:cxn ang="0">
                <a:pos x="20" y="23"/>
              </a:cxn>
              <a:cxn ang="0">
                <a:pos x="29" y="30"/>
              </a:cxn>
              <a:cxn ang="0">
                <a:pos x="34" y="32"/>
              </a:cxn>
              <a:cxn ang="0">
                <a:pos x="52" y="54"/>
              </a:cxn>
              <a:cxn ang="0">
                <a:pos x="21" y="80"/>
              </a:cxn>
              <a:cxn ang="0">
                <a:pos x="0" y="77"/>
              </a:cxn>
              <a:cxn ang="0">
                <a:pos x="0" y="60"/>
              </a:cxn>
              <a:cxn ang="0">
                <a:pos x="18" y="63"/>
              </a:cxn>
              <a:cxn ang="0">
                <a:pos x="32" y="56"/>
              </a:cxn>
              <a:cxn ang="0">
                <a:pos x="23" y="48"/>
              </a:cxn>
              <a:cxn ang="0">
                <a:pos x="19" y="47"/>
              </a:cxn>
              <a:cxn ang="0">
                <a:pos x="0" y="24"/>
              </a:cxn>
              <a:cxn ang="0">
                <a:pos x="28" y="0"/>
              </a:cxn>
              <a:cxn ang="0">
                <a:pos x="47" y="3"/>
              </a:cxn>
              <a:cxn ang="0">
                <a:pos x="47" y="19"/>
              </a:cxn>
            </a:cxnLst>
            <a:rect l="0" t="0" r="r" b="b"/>
            <a:pathLst>
              <a:path w="52" h="80">
                <a:moveTo>
                  <a:pt x="47" y="19"/>
                </a:moveTo>
                <a:cubicBezTo>
                  <a:pt x="47" y="19"/>
                  <a:pt x="38" y="17"/>
                  <a:pt x="32" y="17"/>
                </a:cubicBezTo>
                <a:cubicBezTo>
                  <a:pt x="24" y="17"/>
                  <a:pt x="20" y="19"/>
                  <a:pt x="20" y="23"/>
                </a:cubicBezTo>
                <a:cubicBezTo>
                  <a:pt x="20" y="28"/>
                  <a:pt x="26" y="29"/>
                  <a:pt x="29" y="30"/>
                </a:cubicBezTo>
                <a:cubicBezTo>
                  <a:pt x="34" y="32"/>
                  <a:pt x="34" y="32"/>
                  <a:pt x="34" y="32"/>
                </a:cubicBezTo>
                <a:cubicBezTo>
                  <a:pt x="47" y="36"/>
                  <a:pt x="52" y="45"/>
                  <a:pt x="52" y="54"/>
                </a:cubicBezTo>
                <a:cubicBezTo>
                  <a:pt x="52" y="73"/>
                  <a:pt x="35" y="80"/>
                  <a:pt x="21" y="80"/>
                </a:cubicBezTo>
                <a:cubicBezTo>
                  <a:pt x="10" y="80"/>
                  <a:pt x="1" y="78"/>
                  <a:pt x="0" y="77"/>
                </a:cubicBezTo>
                <a:cubicBezTo>
                  <a:pt x="0" y="60"/>
                  <a:pt x="0" y="60"/>
                  <a:pt x="0" y="60"/>
                </a:cubicBezTo>
                <a:cubicBezTo>
                  <a:pt x="2" y="60"/>
                  <a:pt x="10" y="63"/>
                  <a:pt x="18" y="63"/>
                </a:cubicBezTo>
                <a:cubicBezTo>
                  <a:pt x="28" y="63"/>
                  <a:pt x="32" y="60"/>
                  <a:pt x="32" y="56"/>
                </a:cubicBezTo>
                <a:cubicBezTo>
                  <a:pt x="32" y="52"/>
                  <a:pt x="28" y="49"/>
                  <a:pt x="23" y="48"/>
                </a:cubicBezTo>
                <a:cubicBezTo>
                  <a:pt x="22" y="48"/>
                  <a:pt x="21" y="47"/>
                  <a:pt x="19" y="47"/>
                </a:cubicBezTo>
                <a:cubicBezTo>
                  <a:pt x="9" y="43"/>
                  <a:pt x="0" y="37"/>
                  <a:pt x="0" y="24"/>
                </a:cubicBezTo>
                <a:cubicBezTo>
                  <a:pt x="0" y="10"/>
                  <a:pt x="10" y="0"/>
                  <a:pt x="28" y="0"/>
                </a:cubicBezTo>
                <a:cubicBezTo>
                  <a:pt x="37" y="0"/>
                  <a:pt x="46" y="3"/>
                  <a:pt x="47" y="3"/>
                </a:cubicBezTo>
                <a:lnTo>
                  <a:pt x="47" y="1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9" name="Freeform 8"/>
          <p:cNvSpPr>
            <a:spLocks/>
          </p:cNvSpPr>
          <p:nvPr/>
        </p:nvSpPr>
        <p:spPr bwMode="black">
          <a:xfrm>
            <a:off x="5592765" y="2569104"/>
            <a:ext cx="109537" cy="189178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10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10" name="Freeform 9"/>
          <p:cNvSpPr>
            <a:spLocks/>
          </p:cNvSpPr>
          <p:nvPr/>
        </p:nvSpPr>
        <p:spPr bwMode="black">
          <a:xfrm>
            <a:off x="5900740" y="2442104"/>
            <a:ext cx="109537" cy="316178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4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4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black">
          <a:xfrm>
            <a:off x="6202365" y="2267479"/>
            <a:ext cx="111125" cy="582083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111"/>
              </a:cxn>
              <a:cxn ang="0">
                <a:pos x="10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5" y="120"/>
                  <a:pt x="10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12" name="Freeform 11"/>
          <p:cNvSpPr>
            <a:spLocks/>
          </p:cNvSpPr>
          <p:nvPr/>
        </p:nvSpPr>
        <p:spPr bwMode="black">
          <a:xfrm>
            <a:off x="6510339" y="2442104"/>
            <a:ext cx="111125" cy="316178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13" name="Freeform 12"/>
          <p:cNvSpPr>
            <a:spLocks/>
          </p:cNvSpPr>
          <p:nvPr/>
        </p:nvSpPr>
        <p:spPr bwMode="black">
          <a:xfrm>
            <a:off x="6811965" y="2569104"/>
            <a:ext cx="115887" cy="189178"/>
          </a:xfrm>
          <a:custGeom>
            <a:avLst/>
            <a:gdLst/>
            <a:ahLst/>
            <a:cxnLst>
              <a:cxn ang="0">
                <a:pos x="20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20" y="30"/>
              </a:cxn>
              <a:cxn ang="0">
                <a:pos x="20" y="10"/>
              </a:cxn>
            </a:cxnLst>
            <a:rect l="0" t="0" r="r" b="b"/>
            <a:pathLst>
              <a:path w="20" h="39">
                <a:moveTo>
                  <a:pt x="20" y="10"/>
                </a:moveTo>
                <a:cubicBezTo>
                  <a:pt x="20" y="4"/>
                  <a:pt x="15" y="0"/>
                  <a:pt x="10" y="0"/>
                </a:cubicBezTo>
                <a:cubicBezTo>
                  <a:pt x="5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5" y="39"/>
                  <a:pt x="10" y="39"/>
                </a:cubicBezTo>
                <a:cubicBezTo>
                  <a:pt x="15" y="39"/>
                  <a:pt x="20" y="35"/>
                  <a:pt x="20" y="30"/>
                </a:cubicBezTo>
                <a:lnTo>
                  <a:pt x="20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14" name="Freeform 13"/>
          <p:cNvSpPr>
            <a:spLocks/>
          </p:cNvSpPr>
          <p:nvPr/>
        </p:nvSpPr>
        <p:spPr bwMode="black">
          <a:xfrm>
            <a:off x="7119940" y="2442104"/>
            <a:ext cx="111125" cy="316178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15" name="Freeform 14"/>
          <p:cNvSpPr>
            <a:spLocks/>
          </p:cNvSpPr>
          <p:nvPr/>
        </p:nvSpPr>
        <p:spPr bwMode="black">
          <a:xfrm>
            <a:off x="7427915" y="2267479"/>
            <a:ext cx="111125" cy="582083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111"/>
              </a:cxn>
              <a:cxn ang="0">
                <a:pos x="9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4" y="120"/>
                  <a:pt x="9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16" name="Freeform 15"/>
          <p:cNvSpPr>
            <a:spLocks/>
          </p:cNvSpPr>
          <p:nvPr/>
        </p:nvSpPr>
        <p:spPr bwMode="black">
          <a:xfrm>
            <a:off x="7729540" y="2442104"/>
            <a:ext cx="111125" cy="316178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5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17" name="Freeform 16"/>
          <p:cNvSpPr>
            <a:spLocks/>
          </p:cNvSpPr>
          <p:nvPr/>
        </p:nvSpPr>
        <p:spPr bwMode="black">
          <a:xfrm>
            <a:off x="8037514" y="2569104"/>
            <a:ext cx="111125" cy="189178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9" y="0"/>
              </a:cxn>
              <a:cxn ang="0">
                <a:pos x="0" y="10"/>
              </a:cxn>
              <a:cxn ang="0">
                <a:pos x="0" y="30"/>
              </a:cxn>
              <a:cxn ang="0">
                <a:pos x="9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9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95026015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625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200"/>
                            </p:stCondLst>
                            <p:childTnLst>
                              <p:par>
                                <p:cTn id="13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7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7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7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7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3.7037E-7 L -4.72222E-6 0.09143 " pathEditMode="relative" rAng="0" ptsTypes="AA">
                                      <p:cBhvr>
                                        <p:cTn id="41" dur="7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3.7037E-6 L 5E-6 0.11157 " pathEditMode="relative" rAng="0" ptsTypes="AA">
                                      <p:cBhvr>
                                        <p:cTn id="43" dur="7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4.81481E-6 L 4.72222E-6 0.09143 " pathEditMode="relative" rAng="0" ptsTypes="AA">
                                      <p:cBhvr>
                                        <p:cTn id="45" dur="7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3.7037E-6 L -2.77778E-6 0.11157 " pathEditMode="relative" rAng="0" ptsTypes="AA">
                                      <p:cBhvr>
                                        <p:cTn id="47" dur="70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4.81481E-6 L 5.55556E-7 0.09143 " pathEditMode="relative" rAng="0" ptsTypes="AA">
                                      <p:cBhvr>
                                        <p:cTn id="49" dur="700" spd="-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3.33333E-6 L 4.72222E-6 -0.10764 " pathEditMode="relative" rAng="0" ptsTypes="AA">
                                      <p:cBhvr>
                                        <p:cTn id="51" dur="7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3.33333E-6 L 4.44444E-6 -0.10764 " pathEditMode="relative" rAng="0" ptsTypes="AA">
                                      <p:cBhvr>
                                        <p:cTn id="53" dur="70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3.33333E-6 L -2.22222E-6 -0.10764 " pathEditMode="relative" rAng="0" ptsTypes="AA">
                                      <p:cBhvr>
                                        <p:cTn id="55" dur="700" spd="-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56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3.33333E-6 L 1.11111E-6 -0.10764 " pathEditMode="relative" rAng="0" ptsTypes="AA">
                                      <p:cBhvr>
                                        <p:cTn id="57" dur="700" spd="-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9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7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7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7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</p:bldLst>
  </p:timing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Left Third Photo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93753" y="254000"/>
            <a:ext cx="7435849" cy="698500"/>
          </a:xfrm>
        </p:spPr>
        <p:txBody>
          <a:bodyPr/>
          <a:lstStyle/>
          <a:p>
            <a:r>
              <a:rPr lang="en-US" dirty="0" smtClean="0"/>
              <a:t>Slide Title Goes Here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454400" y="1333500"/>
            <a:ext cx="4775200" cy="3873500"/>
          </a:xfrm>
        </p:spPr>
        <p:txBody>
          <a:bodyPr/>
          <a:lstStyle/>
          <a:p>
            <a:pPr lvl="0"/>
            <a:r>
              <a:rPr lang="en-US" dirty="0" smtClean="0"/>
              <a:t>Body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4" name="Picture Placeholder 43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952500"/>
            <a:ext cx="3048000" cy="4762500"/>
          </a:xfrm>
        </p:spPr>
        <p:txBody>
          <a:bodyPr anchor="ctr" anchorCtr="1"/>
          <a:lstStyle>
            <a:lvl1pPr>
              <a:buNone/>
              <a:defRPr baseline="0"/>
            </a:lvl1pPr>
          </a:lstStyle>
          <a:p>
            <a:r>
              <a:rPr lang="en-US" dirty="0" smtClean="0"/>
              <a:t>Photo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0165633"/>
      </p:ext>
    </p:extLst>
  </p:cSld>
  <p:clrMapOvr>
    <a:masterClrMapping/>
  </p:clrMapOvr>
  <p:transition xmlns:p14="http://schemas.microsoft.com/office/powerpoint/2010/main">
    <p:wipe dir="r"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93753" y="254000"/>
            <a:ext cx="7435849" cy="698500"/>
          </a:xfrm>
        </p:spPr>
        <p:txBody>
          <a:bodyPr/>
          <a:lstStyle/>
          <a:p>
            <a:r>
              <a:rPr lang="en-US" dirty="0" smtClean="0"/>
              <a:t>Slide Title Goes Here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793753" y="1333500"/>
            <a:ext cx="7435849" cy="3771636"/>
          </a:xfrm>
        </p:spPr>
        <p:txBody>
          <a:bodyPr/>
          <a:lstStyle/>
          <a:p>
            <a:pPr lvl="0"/>
            <a:r>
              <a:rPr lang="en-US" dirty="0" smtClean="0"/>
              <a:t>Body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793753" y="988785"/>
            <a:ext cx="7435849" cy="317500"/>
          </a:xfrm>
        </p:spPr>
        <p:txBody>
          <a:bodyPr anchor="ctr" anchorCtr="0">
            <a:noAutofit/>
          </a:bodyPr>
          <a:lstStyle>
            <a:lvl1pPr>
              <a:buFontTx/>
              <a:buNone/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dirty="0" smtClean="0"/>
              <a:t>Subtitle Goes Here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793751" y="5259064"/>
            <a:ext cx="7461250" cy="307770"/>
          </a:xfrm>
        </p:spPr>
        <p:txBody>
          <a:bodyPr wrap="square" anchor="b" anchorCtr="0">
            <a:spAutoFit/>
          </a:bodyPr>
          <a:lstStyle>
            <a:lvl1pPr algn="l" defTabSz="804808">
              <a:lnSpc>
                <a:spcPct val="100000"/>
              </a:lnSpc>
              <a:spcBef>
                <a:spcPct val="50000"/>
              </a:spcBef>
              <a:buNone/>
              <a:defRPr sz="1400"/>
            </a:lvl1pPr>
            <a:lvl2pPr>
              <a:buFont typeface="Arial" pitchFamily="34" charset="0"/>
              <a:buNone/>
              <a:defRPr sz="1400"/>
            </a:lvl2pPr>
            <a:lvl3pPr>
              <a:buFont typeface="Arial" pitchFamily="34" charset="0"/>
              <a:buNone/>
              <a:defRPr sz="1400"/>
            </a:lvl3pPr>
            <a:lvl4pPr>
              <a:buFont typeface="Arial" pitchFamily="34" charset="0"/>
              <a:buNone/>
              <a:defRPr sz="1400"/>
            </a:lvl4pPr>
            <a:lvl5pPr>
              <a:buFont typeface="Arial" pitchFamily="34" charset="0"/>
              <a:buNone/>
              <a:defRPr sz="1400"/>
            </a:lvl5pPr>
          </a:lstStyle>
          <a:p>
            <a:pPr lvl="0"/>
            <a:r>
              <a:rPr lang="en-US" dirty="0" smtClean="0"/>
              <a:t>Source: Placeholder for Notes Is 14 Points</a:t>
            </a:r>
          </a:p>
        </p:txBody>
      </p:sp>
    </p:spTree>
    <p:extLst>
      <p:ext uri="{BB962C8B-B14F-4D97-AF65-F5344CB8AC3E}">
        <p14:creationId xmlns:p14="http://schemas.microsoft.com/office/powerpoint/2010/main" val="2170665930"/>
      </p:ext>
    </p:extLst>
  </p:cSld>
  <p:clrMapOvr>
    <a:masterClrMapping/>
  </p:clrMapOvr>
  <p:transition xmlns:p14="http://schemas.microsoft.com/office/powerpoint/2010/main">
    <p:wipe dir="r"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Right Third Photo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93753" y="254000"/>
            <a:ext cx="7435849" cy="698500"/>
          </a:xfrm>
        </p:spPr>
        <p:txBody>
          <a:bodyPr/>
          <a:lstStyle/>
          <a:p>
            <a:r>
              <a:rPr lang="en-US" dirty="0" smtClean="0"/>
              <a:t>Slide Title Goes Here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793753" y="1333500"/>
            <a:ext cx="4540249" cy="3771636"/>
          </a:xfrm>
        </p:spPr>
        <p:txBody>
          <a:bodyPr/>
          <a:lstStyle/>
          <a:p>
            <a:pPr lvl="0"/>
            <a:r>
              <a:rPr lang="en-US" dirty="0" smtClean="0"/>
              <a:t>Body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793753" y="988785"/>
            <a:ext cx="4540249" cy="317500"/>
          </a:xfrm>
        </p:spPr>
        <p:txBody>
          <a:bodyPr anchor="ctr" anchorCtr="0">
            <a:noAutofit/>
          </a:bodyPr>
          <a:lstStyle>
            <a:lvl1pPr>
              <a:buFontTx/>
              <a:buNone/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dirty="0" smtClean="0"/>
              <a:t>Subtitle Goes Here</a:t>
            </a:r>
            <a:endParaRPr lang="en-US" dirty="0"/>
          </a:p>
        </p:txBody>
      </p:sp>
      <p:sp>
        <p:nvSpPr>
          <p:cNvPr id="44" name="Picture Placeholder 43"/>
          <p:cNvSpPr>
            <a:spLocks noGrp="1"/>
          </p:cNvSpPr>
          <p:nvPr>
            <p:ph type="pic" sz="quarter" idx="11" hasCustomPrompt="1"/>
          </p:nvPr>
        </p:nvSpPr>
        <p:spPr>
          <a:xfrm>
            <a:off x="6096000" y="952500"/>
            <a:ext cx="3048000" cy="4762500"/>
          </a:xfrm>
        </p:spPr>
        <p:txBody>
          <a:bodyPr anchor="ctr" anchorCtr="1"/>
          <a:lstStyle>
            <a:lvl1pPr>
              <a:buNone/>
              <a:defRPr/>
            </a:lvl1pPr>
          </a:lstStyle>
          <a:p>
            <a:r>
              <a:rPr lang="en-US" dirty="0" smtClean="0"/>
              <a:t>Photo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2353266"/>
      </p:ext>
    </p:extLst>
  </p:cSld>
  <p:clrMapOvr>
    <a:masterClrMapping/>
  </p:clrMapOvr>
  <p:transition xmlns:p14="http://schemas.microsoft.com/office/powerpoint/2010/main">
    <p:wipe dir="r"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 Blue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rrowheads="1"/>
          </p:cNvSpPr>
          <p:nvPr userDrawn="1"/>
        </p:nvSpPr>
        <p:spPr bwMode="hidden">
          <a:xfrm>
            <a:off x="0" y="2800616"/>
            <a:ext cx="9144000" cy="2914385"/>
          </a:xfrm>
          <a:prstGeom prst="rect">
            <a:avLst/>
          </a:prstGeom>
          <a:gradFill rotWithShape="1">
            <a:gsLst>
              <a:gs pos="0">
                <a:srgbClr val="FFFFFF">
                  <a:alpha val="0"/>
                </a:srgbClr>
              </a:gs>
              <a:gs pos="100000">
                <a:srgbClr val="0183B7">
                  <a:alpha val="50000"/>
                </a:srgbClr>
              </a:gs>
            </a:gsLst>
            <a:lin ang="5400000" scaled="1"/>
          </a:gradFill>
          <a:ln w="9525" algn="ctr">
            <a:noFill/>
            <a:miter lim="800000"/>
            <a:headEnd/>
            <a:tailEnd/>
          </a:ln>
          <a:effectLst/>
        </p:spPr>
        <p:txBody>
          <a:bodyPr lIns="82119" tIns="41058" rIns="82119" bIns="41058" anchor="ctr">
            <a:no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93753" y="254000"/>
            <a:ext cx="7435849" cy="698500"/>
          </a:xfrm>
        </p:spPr>
        <p:txBody>
          <a:bodyPr>
            <a:no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Slide Title Goes Here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793753" y="988785"/>
            <a:ext cx="7435849" cy="317500"/>
          </a:xfrm>
        </p:spPr>
        <p:txBody>
          <a:bodyPr anchor="ctr" anchorCtr="0">
            <a:noAutofit/>
          </a:bodyPr>
          <a:lstStyle>
            <a:lvl1pPr>
              <a:buFontTx/>
              <a:buNone/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dirty="0" smtClean="0"/>
              <a:t>Subtitle Goes Here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>
            <a:noAutofit/>
          </a:bodyPr>
          <a:lstStyle/>
          <a:p>
            <a:pPr lvl="0"/>
            <a:r>
              <a:rPr lang="en-US" dirty="0" smtClean="0"/>
              <a:t>Body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793751" y="5259064"/>
            <a:ext cx="7461250" cy="307770"/>
          </a:xfrm>
        </p:spPr>
        <p:txBody>
          <a:bodyPr wrap="square" anchor="b" anchorCtr="0">
            <a:spAutoFit/>
          </a:bodyPr>
          <a:lstStyle>
            <a:lvl1pPr algn="l" defTabSz="804808">
              <a:lnSpc>
                <a:spcPct val="100000"/>
              </a:lnSpc>
              <a:spcBef>
                <a:spcPct val="50000"/>
              </a:spcBef>
              <a:buNone/>
              <a:defRPr sz="1400"/>
            </a:lvl1pPr>
            <a:lvl2pPr>
              <a:buFont typeface="Arial" pitchFamily="34" charset="0"/>
              <a:buNone/>
              <a:defRPr sz="1400"/>
            </a:lvl2pPr>
            <a:lvl3pPr>
              <a:buFont typeface="Arial" pitchFamily="34" charset="0"/>
              <a:buNone/>
              <a:defRPr sz="1400"/>
            </a:lvl3pPr>
            <a:lvl4pPr>
              <a:buFont typeface="Arial" pitchFamily="34" charset="0"/>
              <a:buNone/>
              <a:defRPr sz="1400"/>
            </a:lvl4pPr>
            <a:lvl5pPr>
              <a:buFont typeface="Arial" pitchFamily="34" charset="0"/>
              <a:buNone/>
              <a:defRPr sz="1400"/>
            </a:lvl5pPr>
          </a:lstStyle>
          <a:p>
            <a:pPr lvl="0"/>
            <a:r>
              <a:rPr lang="en-US" dirty="0" smtClean="0"/>
              <a:t>Source: Placeholder for Notes Is 14 Points</a:t>
            </a:r>
          </a:p>
        </p:txBody>
      </p:sp>
    </p:spTree>
    <p:extLst>
      <p:ext uri="{BB962C8B-B14F-4D97-AF65-F5344CB8AC3E}">
        <p14:creationId xmlns:p14="http://schemas.microsoft.com/office/powerpoint/2010/main" val="3386274224"/>
      </p:ext>
    </p:extLst>
  </p:cSld>
  <p:clrMapOvr>
    <a:masterClrMapping/>
  </p:clrMapOvr>
  <p:transition xmlns:p14="http://schemas.microsoft.com/office/powerpoint/2010/main">
    <p:wipe dir="r"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753" y="254000"/>
            <a:ext cx="7435849" cy="6985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3753" y="1333500"/>
            <a:ext cx="7435849" cy="377163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93753" y="988785"/>
            <a:ext cx="7435849" cy="317500"/>
          </a:xfrm>
        </p:spPr>
        <p:txBody>
          <a:bodyPr anchor="ctr">
            <a:noAutofit/>
          </a:bodyPr>
          <a:lstStyle>
            <a:lvl1pPr>
              <a:buFontTx/>
              <a:buNone/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793751" y="5259064"/>
            <a:ext cx="7461250" cy="307770"/>
          </a:xfrm>
        </p:spPr>
        <p:txBody>
          <a:bodyPr anchor="b">
            <a:spAutoFit/>
          </a:bodyPr>
          <a:lstStyle>
            <a:lvl1pPr algn="l" defTabSz="804808">
              <a:lnSpc>
                <a:spcPct val="100000"/>
              </a:lnSpc>
              <a:spcBef>
                <a:spcPct val="50000"/>
              </a:spcBef>
              <a:buNone/>
              <a:defRPr sz="1400"/>
            </a:lvl1pPr>
            <a:lvl2pPr>
              <a:buFont typeface="Arial" pitchFamily="34" charset="0"/>
              <a:buNone/>
              <a:defRPr sz="1400"/>
            </a:lvl2pPr>
            <a:lvl3pPr>
              <a:buFont typeface="Arial" pitchFamily="34" charset="0"/>
              <a:buNone/>
              <a:defRPr sz="1400"/>
            </a:lvl3pPr>
            <a:lvl4pPr>
              <a:buFont typeface="Arial" pitchFamily="34" charset="0"/>
              <a:buNone/>
              <a:defRPr sz="1400"/>
            </a:lvl4pPr>
            <a:lvl5pPr>
              <a:buFont typeface="Arial" pitchFamily="34" charset="0"/>
              <a:buNone/>
              <a:defRPr sz="14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02728648"/>
      </p:ext>
    </p:extLst>
  </p:cSld>
  <p:clrMapOvr>
    <a:masterClrMapping/>
  </p:clrMapOvr>
  <p:transition xmlns:p14="http://schemas.microsoft.com/office/powerpoint/2010/main">
    <p:wipe dir="r"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 Grey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rrowheads="1"/>
          </p:cNvSpPr>
          <p:nvPr userDrawn="1"/>
        </p:nvSpPr>
        <p:spPr bwMode="hidden">
          <a:xfrm>
            <a:off x="0" y="2800616"/>
            <a:ext cx="9144000" cy="2914385"/>
          </a:xfrm>
          <a:prstGeom prst="rect">
            <a:avLst/>
          </a:prstGeom>
          <a:gradFill rotWithShape="1">
            <a:gsLst>
              <a:gs pos="0">
                <a:srgbClr val="FFFFFF">
                  <a:alpha val="0"/>
                </a:srgbClr>
              </a:gs>
              <a:gs pos="100000">
                <a:srgbClr val="8E8E95">
                  <a:alpha val="50000"/>
                </a:srgbClr>
              </a:gs>
            </a:gsLst>
            <a:lin ang="5400000" scaled="1"/>
          </a:gradFill>
          <a:ln w="9525" algn="ctr">
            <a:noFill/>
            <a:miter lim="800000"/>
            <a:headEnd/>
            <a:tailEnd/>
          </a:ln>
          <a:effectLst/>
        </p:spPr>
        <p:txBody>
          <a:bodyPr lIns="82119" tIns="41058" rIns="82119" bIns="41058" anchor="ctr">
            <a:no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93753" y="254000"/>
            <a:ext cx="7435849" cy="698500"/>
          </a:xfrm>
        </p:spPr>
        <p:txBody>
          <a:bodyPr/>
          <a:lstStyle/>
          <a:p>
            <a:r>
              <a:rPr lang="en-US" dirty="0" smtClean="0"/>
              <a:t>Slide Title Goes Here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en-US" dirty="0" smtClean="0"/>
              <a:t>Body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793753" y="988785"/>
            <a:ext cx="7435849" cy="317500"/>
          </a:xfrm>
        </p:spPr>
        <p:txBody>
          <a:bodyPr anchor="ctr" anchorCtr="0">
            <a:noAutofit/>
          </a:bodyPr>
          <a:lstStyle>
            <a:lvl1pPr>
              <a:buFontTx/>
              <a:buNone/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dirty="0" smtClean="0"/>
              <a:t>Subtitle Goes Here</a:t>
            </a:r>
            <a:endParaRPr lang="en-US" dirty="0"/>
          </a:p>
        </p:txBody>
      </p:sp>
      <p:sp>
        <p:nvSpPr>
          <p:cNvPr id="2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793751" y="5259064"/>
            <a:ext cx="7461250" cy="307770"/>
          </a:xfrm>
        </p:spPr>
        <p:txBody>
          <a:bodyPr wrap="square" anchor="b" anchorCtr="0">
            <a:spAutoFit/>
          </a:bodyPr>
          <a:lstStyle>
            <a:lvl1pPr algn="l" defTabSz="804808">
              <a:lnSpc>
                <a:spcPct val="100000"/>
              </a:lnSpc>
              <a:spcBef>
                <a:spcPct val="50000"/>
              </a:spcBef>
              <a:buNone/>
              <a:defRPr sz="1400"/>
            </a:lvl1pPr>
            <a:lvl2pPr>
              <a:buFont typeface="Arial" pitchFamily="34" charset="0"/>
              <a:buNone/>
              <a:defRPr sz="1400"/>
            </a:lvl2pPr>
            <a:lvl3pPr>
              <a:buFont typeface="Arial" pitchFamily="34" charset="0"/>
              <a:buNone/>
              <a:defRPr sz="1400"/>
            </a:lvl3pPr>
            <a:lvl4pPr>
              <a:buFont typeface="Arial" pitchFamily="34" charset="0"/>
              <a:buNone/>
              <a:defRPr sz="1400"/>
            </a:lvl4pPr>
            <a:lvl5pPr>
              <a:buFont typeface="Arial" pitchFamily="34" charset="0"/>
              <a:buNone/>
              <a:defRPr sz="1400"/>
            </a:lvl5pPr>
          </a:lstStyle>
          <a:p>
            <a:pPr lvl="0"/>
            <a:r>
              <a:rPr lang="en-US" dirty="0" smtClean="0"/>
              <a:t>Source: Placeholder for Notes Is 14 Points</a:t>
            </a:r>
          </a:p>
        </p:txBody>
      </p:sp>
    </p:spTree>
    <p:extLst>
      <p:ext uri="{BB962C8B-B14F-4D97-AF65-F5344CB8AC3E}">
        <p14:creationId xmlns:p14="http://schemas.microsoft.com/office/powerpoint/2010/main" val="1517127693"/>
      </p:ext>
    </p:extLst>
  </p:cSld>
  <p:clrMapOvr>
    <a:masterClrMapping/>
  </p:clrMapOvr>
  <p:transition xmlns:p14="http://schemas.microsoft.com/office/powerpoint/2010/main"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ullet with pull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4984751" y="1176073"/>
            <a:ext cx="3759200" cy="3995208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E2F4FA"/>
              </a:gs>
              <a:gs pos="47000">
                <a:schemeClr val="bg1"/>
              </a:gs>
              <a:gs pos="100000">
                <a:srgbClr val="E2F4FA"/>
              </a:gs>
            </a:gsLst>
            <a:lin ang="2700000" scaled="1"/>
            <a:tileRect/>
          </a:gradFill>
          <a:ln>
            <a:noFill/>
          </a:ln>
          <a:effectLst>
            <a:outerShdw blurRad="1143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ltGray">
          <a:xfrm>
            <a:off x="250827" y="5459053"/>
            <a:ext cx="2568575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2119" tIns="41058" rIns="82119" bIns="41058" anchor="b">
            <a:spAutoFit/>
          </a:bodyPr>
          <a:lstStyle/>
          <a:p>
            <a:pPr algn="l" defTabSz="81433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dirty="0">
                <a:solidFill>
                  <a:srgbClr val="C0C0C0"/>
                </a:solidFill>
                <a:latin typeface="Arial"/>
                <a:ea typeface="+mn-ea"/>
                <a:cs typeface="+mn-cs"/>
              </a:rPr>
              <a:t>© 2011 Cisco and/or its affiliates. All rights reserved.</a:t>
            </a:r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ltGray">
          <a:xfrm>
            <a:off x="7986492" y="5457729"/>
            <a:ext cx="589185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dirty="0">
                <a:solidFill>
                  <a:srgbClr val="C0C0C0"/>
                </a:solidFill>
                <a:latin typeface="Arial"/>
                <a:ea typeface="+mn-ea"/>
                <a:cs typeface="+mn-cs"/>
              </a:rPr>
              <a:t>Cisco Public</a:t>
            </a:r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ltGray">
          <a:xfrm>
            <a:off x="8650757" y="5455083"/>
            <a:ext cx="259881" cy="1752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  <a:defRPr/>
            </a:pPr>
            <a:fld id="{525E04FF-722B-4E4C-B125-A604DEC6ECFF}" type="slidenum">
              <a:rPr lang="en-US" sz="600">
                <a:solidFill>
                  <a:srgbClr val="C0C0C0"/>
                </a:solidFill>
                <a:latin typeface="Arial"/>
                <a:ea typeface="+mn-ea"/>
                <a:cs typeface="+mn-cs"/>
              </a:rPr>
              <a:pPr algn="r" defTabSz="814333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dirty="0">
              <a:solidFill>
                <a:srgbClr val="C0C0C0"/>
              </a:solidFill>
              <a:latin typeface="Arial"/>
              <a:ea typeface="+mn-ea"/>
              <a:cs typeface="+mn-cs"/>
            </a:endParaRPr>
          </a:p>
        </p:txBody>
      </p:sp>
      <p:pic>
        <p:nvPicPr>
          <p:cNvPr id="11" name="Picture 15" descr="verticalbar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948240" y="1112575"/>
            <a:ext cx="84137" cy="41341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704" y="360179"/>
            <a:ext cx="8588861" cy="698500"/>
          </a:xfrm>
        </p:spPr>
        <p:txBody>
          <a:bodyPr/>
          <a:lstStyle>
            <a:lvl1pPr algn="l" defTabSz="91433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-10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39715" y="1116454"/>
            <a:ext cx="4103687" cy="4138083"/>
          </a:xfrm>
        </p:spPr>
        <p:txBody>
          <a:bodyPr/>
          <a:lstStyle>
            <a:lvl1pPr>
              <a:lnSpc>
                <a:spcPct val="95000"/>
              </a:lnSpc>
              <a:spcBef>
                <a:spcPts val="1480"/>
              </a:spcBef>
              <a:defRPr sz="2200">
                <a:solidFill>
                  <a:srgbClr val="435153"/>
                </a:solidFill>
                <a:latin typeface="+mj-lt"/>
              </a:defRPr>
            </a:lvl1pPr>
            <a:lvl2pPr>
              <a:lnSpc>
                <a:spcPct val="95000"/>
              </a:lnSpc>
              <a:spcBef>
                <a:spcPts val="600"/>
              </a:spcBef>
              <a:defRPr>
                <a:solidFill>
                  <a:srgbClr val="435153"/>
                </a:solidFill>
                <a:latin typeface="+mj-lt"/>
              </a:defRPr>
            </a:lvl2pPr>
            <a:lvl3pPr>
              <a:defRPr>
                <a:solidFill>
                  <a:srgbClr val="435153"/>
                </a:solidFill>
                <a:latin typeface="+mj-lt"/>
              </a:defRPr>
            </a:lvl3pPr>
            <a:lvl4pPr>
              <a:defRPr>
                <a:solidFill>
                  <a:srgbClr val="435153"/>
                </a:solidFill>
                <a:latin typeface="+mj-lt"/>
              </a:defRPr>
            </a:lvl4pPr>
            <a:lvl5pPr>
              <a:defRPr>
                <a:solidFill>
                  <a:srgbClr val="435153"/>
                </a:solidFill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1"/>
          </p:nvPr>
        </p:nvSpPr>
        <p:spPr>
          <a:xfrm>
            <a:off x="5221224" y="1456404"/>
            <a:ext cx="3236976" cy="651454"/>
          </a:xfrm>
        </p:spPr>
        <p:txBody>
          <a:bodyPr>
            <a:spAutoFit/>
          </a:bodyPr>
          <a:lstStyle>
            <a:lvl1pPr marL="114292" indent="-114292" algn="l" defTabSz="914338" rtl="0" eaLnBrk="1" latinLnBrk="0" hangingPunct="1">
              <a:lnSpc>
                <a:spcPct val="90000"/>
              </a:lnSpc>
              <a:spcBef>
                <a:spcPts val="0"/>
              </a:spcBef>
              <a:buNone/>
              <a:defRPr lang="en-US" sz="2000" kern="1200" dirty="0" smtClean="0">
                <a:gradFill>
                  <a:gsLst>
                    <a:gs pos="0">
                      <a:schemeClr val="tx1"/>
                    </a:gs>
                    <a:gs pos="47000">
                      <a:schemeClr val="accent2"/>
                    </a:gs>
                    <a:gs pos="100000">
                      <a:schemeClr val="accent4"/>
                    </a:gs>
                  </a:gsLst>
                  <a:lin ang="3600000" scaled="0"/>
                </a:gradFill>
                <a:latin typeface="+mj-lt"/>
                <a:ea typeface="+mn-ea"/>
                <a:cs typeface="+mn-cs"/>
              </a:defRPr>
            </a:lvl1pPr>
            <a:lvl2pPr marL="114292" indent="-114292" algn="l" defTabSz="914338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2pPr>
            <a:lvl3pPr marL="114292" indent="-114292" algn="l" defTabSz="914338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3pPr>
            <a:lvl4pPr marL="114292" indent="-114292" algn="l" defTabSz="914338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4pPr>
            <a:lvl5pPr marL="114292" indent="-114292" algn="l" defTabSz="914338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5310432" y="3946293"/>
            <a:ext cx="3236976" cy="338548"/>
          </a:xfrm>
          <a:noFill/>
        </p:spPr>
        <p:txBody>
          <a:bodyPr rtlCol="0">
            <a:spAutoFit/>
          </a:bodyPr>
          <a:lstStyle>
            <a:lvl1pPr marL="114292" marR="0" indent="-114292" algn="l" defTabSz="9143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+mj-lt"/>
                <a:ea typeface="+mn-ea"/>
                <a:cs typeface="+mn-cs"/>
              </a:defRPr>
            </a:lvl1pPr>
            <a:lvl2pPr marL="114292" indent="-114292" algn="l" defTabSz="914338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2pPr>
            <a:lvl3pPr marL="114292" indent="-114292" algn="l" defTabSz="914338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3pPr>
            <a:lvl4pPr marL="114292" indent="-114292" algn="l" defTabSz="914338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4pPr>
            <a:lvl5pPr marL="114292" indent="-114292" algn="l" defTabSz="914338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95318522"/>
      </p:ext>
    </p:extLst>
  </p:cSld>
  <p:clrMapOvr>
    <a:masterClrMapping/>
  </p:clrMapOvr>
  <p:transition xmlns:p14="http://schemas.microsoft.com/office/powerpoint/2010/main">
    <p:wipe dir="r"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865"/>
            <a:ext cx="8229600" cy="9525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79262"/>
            <a:ext cx="4040188" cy="53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69" indent="0">
              <a:buNone/>
              <a:defRPr sz="2000" b="1"/>
            </a:lvl2pPr>
            <a:lvl3pPr marL="914338" indent="0">
              <a:buNone/>
              <a:defRPr sz="1800" b="1"/>
            </a:lvl3pPr>
            <a:lvl4pPr marL="1371507" indent="0">
              <a:buNone/>
              <a:defRPr sz="1600" b="1"/>
            </a:lvl4pPr>
            <a:lvl5pPr marL="1828676" indent="0">
              <a:buNone/>
              <a:defRPr sz="1600" b="1"/>
            </a:lvl5pPr>
            <a:lvl6pPr marL="2285845" indent="0">
              <a:buNone/>
              <a:defRPr sz="1600" b="1"/>
            </a:lvl6pPr>
            <a:lvl7pPr marL="2743014" indent="0">
              <a:buNone/>
              <a:defRPr sz="1600" b="1"/>
            </a:lvl7pPr>
            <a:lvl8pPr marL="3200183" indent="0">
              <a:buNone/>
              <a:defRPr sz="1600" b="1"/>
            </a:lvl8pPr>
            <a:lvl9pPr marL="3657352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812396"/>
            <a:ext cx="4040188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279262"/>
            <a:ext cx="4041775" cy="53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69" indent="0">
              <a:buNone/>
              <a:defRPr sz="2000" b="1"/>
            </a:lvl2pPr>
            <a:lvl3pPr marL="914338" indent="0">
              <a:buNone/>
              <a:defRPr sz="1800" b="1"/>
            </a:lvl3pPr>
            <a:lvl4pPr marL="1371507" indent="0">
              <a:buNone/>
              <a:defRPr sz="1600" b="1"/>
            </a:lvl4pPr>
            <a:lvl5pPr marL="1828676" indent="0">
              <a:buNone/>
              <a:defRPr sz="1600" b="1"/>
            </a:lvl5pPr>
            <a:lvl6pPr marL="2285845" indent="0">
              <a:buNone/>
              <a:defRPr sz="1600" b="1"/>
            </a:lvl6pPr>
            <a:lvl7pPr marL="2743014" indent="0">
              <a:buNone/>
              <a:defRPr sz="1600" b="1"/>
            </a:lvl7pPr>
            <a:lvl8pPr marL="3200183" indent="0">
              <a:buNone/>
              <a:defRPr sz="1600" b="1"/>
            </a:lvl8pPr>
            <a:lvl9pPr marL="3657352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1812396"/>
            <a:ext cx="4041775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163902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Slide Title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2353992"/>
      </p:ext>
    </p:extLst>
  </p:cSld>
  <p:clrMapOvr>
    <a:masterClrMapping/>
  </p:clrMapOvr>
  <p:transition xmlns:p14="http://schemas.microsoft.com/office/powerpoint/2010/main">
    <p:wipe dir="r"/>
  </p:transition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20"/>
          <p:cNvSpPr>
            <a:spLocks noGrp="1"/>
          </p:cNvSpPr>
          <p:nvPr>
            <p:ph type="ctrTitle"/>
          </p:nvPr>
        </p:nvSpPr>
        <p:spPr>
          <a:xfrm>
            <a:off x="685800" y="825502"/>
            <a:ext cx="7772400" cy="2174875"/>
          </a:xfrm>
        </p:spPr>
        <p:txBody>
          <a:bodyPr>
            <a:noAutofit/>
            <a:sp3d prstMaterial="matte">
              <a:bevelT w="38100" h="38100"/>
              <a:contourClr>
                <a:srgbClr val="FFFFFF"/>
              </a:contourClr>
            </a:sp3d>
          </a:bodyPr>
          <a:lstStyle>
            <a:lvl1pPr algn="ctr">
              <a:defRPr lang="en-US" sz="5800" dirty="0" smtClean="0">
                <a:ln w="9525">
                  <a:noFill/>
                </a:ln>
                <a:effectLst>
                  <a:outerShdw blurRad="50800" dist="38100" dir="8220000" algn="tl" rotWithShape="0">
                    <a:srgbClr val="000000">
                      <a:alpha val="40000"/>
                    </a:srgb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4" name="Rectangle 26"/>
          <p:cNvSpPr>
            <a:spLocks noGrp="1"/>
          </p:cNvSpPr>
          <p:nvPr>
            <p:ph type="subTitle" idx="1"/>
          </p:nvPr>
        </p:nvSpPr>
        <p:spPr>
          <a:xfrm>
            <a:off x="1371600" y="3048001"/>
            <a:ext cx="6400800" cy="1639241"/>
          </a:xfrm>
        </p:spPr>
        <p:txBody>
          <a:bodyPr>
            <a:normAutofit/>
          </a:bodyPr>
          <a:lstStyle>
            <a:lvl1pPr marL="0" indent="0" algn="ctr">
              <a:buNone/>
              <a:defRPr lang="en-US" sz="3000" b="0">
                <a:solidFill>
                  <a:schemeClr val="tx2"/>
                </a:solidFill>
                <a:effectLst/>
              </a:defRPr>
            </a:lvl1pPr>
            <a:lvl2pPr marL="457169" indent="0" algn="ctr">
              <a:buNone/>
            </a:lvl2pPr>
            <a:lvl3pPr marL="914338" indent="0" algn="ctr">
              <a:buNone/>
            </a:lvl3pPr>
            <a:lvl4pPr marL="1371507" indent="0" algn="ctr">
              <a:buNone/>
            </a:lvl4pPr>
            <a:lvl5pPr marL="1828676" indent="0" algn="ctr">
              <a:buNone/>
            </a:lvl5pPr>
            <a:lvl6pPr marL="2285845" indent="0" algn="ctr">
              <a:buNone/>
            </a:lvl6pPr>
            <a:lvl7pPr marL="2743014" indent="0" algn="ctr">
              <a:buNone/>
            </a:lvl7pPr>
            <a:lvl8pPr marL="3200183" indent="0" algn="ctr">
              <a:buNone/>
            </a:lvl8pPr>
            <a:lvl9pPr marL="3657352" indent="0" algn="ctr">
              <a:buNone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Rectangle 22"/>
          <p:cNvSpPr>
            <a:spLocks noGrp="1"/>
          </p:cNvSpPr>
          <p:nvPr>
            <p:ph type="dt" sz="half" idx="10"/>
          </p:nvPr>
        </p:nvSpPr>
        <p:spPr>
          <a:xfrm>
            <a:off x="457200" y="5204354"/>
            <a:ext cx="2133600" cy="396875"/>
          </a:xfrm>
          <a:prstGeom prst="rect">
            <a:avLst/>
          </a:prstGeom>
        </p:spPr>
        <p:txBody>
          <a:bodyPr lIns="91434" tIns="45717" rIns="91434" bIns="45717"/>
          <a:lstStyle>
            <a:lvl1pPr>
              <a:defRPr/>
            </a:lvl1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5" name="Rectangle 18"/>
          <p:cNvSpPr>
            <a:spLocks noGrp="1"/>
          </p:cNvSpPr>
          <p:nvPr>
            <p:ph type="ftr" sz="quarter" idx="11"/>
          </p:nvPr>
        </p:nvSpPr>
        <p:spPr>
          <a:xfrm>
            <a:off x="3124200" y="5204354"/>
            <a:ext cx="2895600" cy="396875"/>
          </a:xfrm>
          <a:prstGeom prst="rect">
            <a:avLst/>
          </a:prstGeom>
        </p:spPr>
        <p:txBody>
          <a:bodyPr lIns="91434" tIns="45717" rIns="91434" bIns="45717"/>
          <a:lstStyle>
            <a:lvl1pPr>
              <a:defRPr/>
            </a:lvl1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6" name="Rectangle 15"/>
          <p:cNvSpPr>
            <a:spLocks noGrp="1"/>
          </p:cNvSpPr>
          <p:nvPr>
            <p:ph type="sldNum" sz="quarter" idx="12"/>
          </p:nvPr>
        </p:nvSpPr>
        <p:spPr>
          <a:xfrm>
            <a:off x="6553201" y="5204354"/>
            <a:ext cx="2133600" cy="396875"/>
          </a:xfrm>
          <a:prstGeom prst="rect">
            <a:avLst/>
          </a:prstGeom>
        </p:spPr>
        <p:txBody>
          <a:bodyPr lIns="91434" tIns="45717" rIns="91434" bIns="45717"/>
          <a:lstStyle>
            <a:lvl1pPr>
              <a:defRPr/>
            </a:lvl1pPr>
          </a:lstStyle>
          <a:p>
            <a:pPr algn="l" fontAlgn="auto">
              <a:spcBef>
                <a:spcPts val="0"/>
              </a:spcBef>
              <a:spcAft>
                <a:spcPts val="0"/>
              </a:spcAft>
            </a:pPr>
            <a:fld id="{61EFCEDC-6F13-564A-8DCD-A15EE12CD670}" type="slidenum">
              <a:rPr lang="en-US" sz="1800" smtClean="0">
                <a:solidFill>
                  <a:srgbClr val="0096D6"/>
                </a:solidFill>
                <a:latin typeface="Arial"/>
                <a:ea typeface="+mn-ea"/>
                <a:cs typeface="+mn-cs"/>
              </a:rPr>
              <a:pPr algn="l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sz="180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84002078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736015" y="5503333"/>
            <a:ext cx="174625" cy="127000"/>
          </a:xfrm>
          <a:prstGeom prst="rect">
            <a:avLst/>
          </a:prstGeom>
        </p:spPr>
        <p:txBody>
          <a:bodyPr lIns="91434" tIns="45717" rIns="91434" bIns="45717"/>
          <a:lstStyle>
            <a:lvl1pPr>
              <a:defRPr/>
            </a:lvl1pPr>
          </a:lstStyle>
          <a:p>
            <a:fld id="{7C9EF7FB-9E6E-844D-9BB0-05369B8573A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768191"/>
      </p:ext>
    </p:extLst>
  </p:cSld>
  <p:clrMapOvr>
    <a:masterClrMapping/>
  </p:clrMapOvr>
  <p:transition xmlns:p14="http://schemas.microsoft.com/office/powerpoint/2010/main"/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-animated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bottom bar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33375" y="5312833"/>
            <a:ext cx="8477250" cy="142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11" descr="bottom bar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33375" y="5312833"/>
            <a:ext cx="8477250" cy="142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3405190" y="4956970"/>
            <a:ext cx="598487" cy="95514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460501" y="4956970"/>
            <a:ext cx="473075" cy="955146"/>
          </a:xfrm>
          <a:prstGeom prst="rect">
            <a:avLst/>
          </a:prstGeom>
          <a:solidFill>
            <a:srgbClr val="6DB344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772026" y="4956970"/>
            <a:ext cx="473075" cy="955146"/>
          </a:xfrm>
          <a:prstGeom prst="rect">
            <a:avLst/>
          </a:prstGeom>
          <a:solidFill>
            <a:srgbClr val="0096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9" name="Rounded Rectangle 8"/>
          <p:cNvSpPr/>
          <p:nvPr/>
        </p:nvSpPr>
        <p:spPr>
          <a:xfrm rot="10800000" flipH="1">
            <a:off x="2855914" y="693209"/>
            <a:ext cx="657225" cy="353483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" name="Rounded Rectangle 9"/>
          <p:cNvSpPr/>
          <p:nvPr/>
        </p:nvSpPr>
        <p:spPr>
          <a:xfrm rot="10800000" flipH="1">
            <a:off x="822325" y="3930387"/>
            <a:ext cx="655638" cy="125677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" name="Rounded Rectangle 10"/>
          <p:cNvSpPr/>
          <p:nvPr/>
        </p:nvSpPr>
        <p:spPr>
          <a:xfrm rot="10800000" flipH="1">
            <a:off x="1331914" y="1651001"/>
            <a:ext cx="657225" cy="353615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" name="Rounded Rectangle 11"/>
          <p:cNvSpPr/>
          <p:nvPr/>
        </p:nvSpPr>
        <p:spPr>
          <a:xfrm rot="10800000" flipH="1">
            <a:off x="5870577" y="5511272"/>
            <a:ext cx="779463" cy="2766219"/>
          </a:xfrm>
          <a:prstGeom prst="roundRect">
            <a:avLst>
              <a:gd name="adj" fmla="val 50000"/>
            </a:avLst>
          </a:prstGeom>
          <a:solidFill>
            <a:srgbClr val="1F8BAE">
              <a:alpha val="3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" name="Rounded Rectangle 12"/>
          <p:cNvSpPr/>
          <p:nvPr/>
        </p:nvSpPr>
        <p:spPr>
          <a:xfrm rot="10800000" flipH="1">
            <a:off x="6932613" y="5511272"/>
            <a:ext cx="657225" cy="125677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4" name="Rectangle 3"/>
          <p:cNvSpPr>
            <a:spLocks noChangeArrowheads="1"/>
          </p:cNvSpPr>
          <p:nvPr/>
        </p:nvSpPr>
        <p:spPr bwMode="hidden">
          <a:xfrm>
            <a:off x="0" y="1"/>
            <a:ext cx="9144000" cy="148167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5" name="Rounded Rectangle 14"/>
          <p:cNvSpPr/>
          <p:nvPr/>
        </p:nvSpPr>
        <p:spPr>
          <a:xfrm rot="10800000" flipH="1">
            <a:off x="2190751" y="5599906"/>
            <a:ext cx="663575" cy="527579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6" name="Rounded Rectangle 15"/>
          <p:cNvSpPr/>
          <p:nvPr/>
        </p:nvSpPr>
        <p:spPr>
          <a:xfrm rot="10800000" flipH="1">
            <a:off x="2794002" y="5557574"/>
            <a:ext cx="779463" cy="462094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2">
                  <a:shade val="30000"/>
                  <a:satMod val="115000"/>
                </a:schemeClr>
              </a:gs>
              <a:gs pos="50000">
                <a:schemeClr val="accent2">
                  <a:shade val="67500"/>
                  <a:satMod val="115000"/>
                </a:schemeClr>
              </a:gs>
              <a:gs pos="100000">
                <a:schemeClr val="accent2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7" name="Rounded Rectangle 16"/>
          <p:cNvSpPr/>
          <p:nvPr/>
        </p:nvSpPr>
        <p:spPr>
          <a:xfrm rot="10800000" flipH="1">
            <a:off x="4921250" y="854605"/>
            <a:ext cx="655638" cy="353615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8" name="Rounded Rectangle 17"/>
          <p:cNvSpPr/>
          <p:nvPr/>
        </p:nvSpPr>
        <p:spPr>
          <a:xfrm rot="10800000" flipH="1">
            <a:off x="5391152" y="1443304"/>
            <a:ext cx="657225" cy="3536156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9" name="Rounded Rectangle 18"/>
          <p:cNvSpPr/>
          <p:nvPr/>
        </p:nvSpPr>
        <p:spPr>
          <a:xfrm rot="10800000" flipH="1">
            <a:off x="341314" y="5590628"/>
            <a:ext cx="780312" cy="276629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4DCAFF">
                  <a:shade val="30000"/>
                  <a:satMod val="115000"/>
                  <a:alpha val="26000"/>
                </a:srgbClr>
              </a:gs>
              <a:gs pos="50000">
                <a:srgbClr val="4DCAFF">
                  <a:shade val="67500"/>
                  <a:satMod val="115000"/>
                </a:srgbClr>
              </a:gs>
              <a:gs pos="100000">
                <a:srgbClr val="4DCAFF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20" name="Rounded Rectangle 19"/>
          <p:cNvSpPr/>
          <p:nvPr/>
        </p:nvSpPr>
        <p:spPr>
          <a:xfrm rot="10800000" flipH="1">
            <a:off x="8037513" y="6932085"/>
            <a:ext cx="781050" cy="2766219"/>
          </a:xfrm>
          <a:prstGeom prst="roundRect">
            <a:avLst>
              <a:gd name="adj" fmla="val 50000"/>
            </a:avLst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21" name="Rounded Rectangle 20"/>
          <p:cNvSpPr/>
          <p:nvPr/>
        </p:nvSpPr>
        <p:spPr>
          <a:xfrm rot="10800000" flipH="1">
            <a:off x="8162925" y="1443304"/>
            <a:ext cx="655638" cy="3536156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22" name="Rounded Rectangle 21"/>
          <p:cNvSpPr/>
          <p:nvPr/>
        </p:nvSpPr>
        <p:spPr>
          <a:xfrm rot="10800000" flipH="1">
            <a:off x="3770315" y="1651001"/>
            <a:ext cx="657225" cy="353615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2" y="2"/>
            <a:ext cx="9129713" cy="53154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2" y="5447772"/>
            <a:ext cx="9129713" cy="2672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25" name="Rectangle 4"/>
          <p:cNvSpPr>
            <a:spLocks noChangeArrowheads="1"/>
          </p:cNvSpPr>
          <p:nvPr/>
        </p:nvSpPr>
        <p:spPr bwMode="ltGray">
          <a:xfrm>
            <a:off x="184002" y="5466748"/>
            <a:ext cx="2089445" cy="1675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 anchorCtr="1">
            <a:spAutoFit/>
          </a:bodyPr>
          <a:lstStyle/>
          <a:p>
            <a:pPr defTabSz="814333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1" dirty="0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t>© 2011 Cisco and/or its affiliates. All rights reserved.</a:t>
            </a:r>
          </a:p>
        </p:txBody>
      </p:sp>
      <p:sp>
        <p:nvSpPr>
          <p:cNvPr id="26" name="Rectangle 5"/>
          <p:cNvSpPr>
            <a:spLocks noChangeArrowheads="1"/>
          </p:cNvSpPr>
          <p:nvPr/>
        </p:nvSpPr>
        <p:spPr bwMode="ltGray">
          <a:xfrm>
            <a:off x="7730161" y="5465425"/>
            <a:ext cx="845515" cy="1675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1" dirty="0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t>Cisco Confidential</a:t>
            </a:r>
          </a:p>
        </p:txBody>
      </p:sp>
      <p:sp>
        <p:nvSpPr>
          <p:cNvPr id="27" name="Rectangle 7"/>
          <p:cNvSpPr>
            <a:spLocks noChangeArrowheads="1"/>
          </p:cNvSpPr>
          <p:nvPr/>
        </p:nvSpPr>
        <p:spPr bwMode="ltGray">
          <a:xfrm>
            <a:off x="8650757" y="5462778"/>
            <a:ext cx="259881" cy="16755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fld id="{ECC5D0B5-8875-CA42-A2F2-73208C0319AC}" type="slidenum">
              <a:rPr lang="en-US" sz="600" b="1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pPr algn="r" defTabSz="814333"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b="1" dirty="0">
              <a:solidFill>
                <a:srgbClr val="C0C0C0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2" y="5447772"/>
            <a:ext cx="9129713" cy="2672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29" name="Rectangle 4"/>
          <p:cNvSpPr>
            <a:spLocks noChangeArrowheads="1"/>
          </p:cNvSpPr>
          <p:nvPr/>
        </p:nvSpPr>
        <p:spPr bwMode="ltGray">
          <a:xfrm>
            <a:off x="184002" y="5466748"/>
            <a:ext cx="2089445" cy="1675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 anchorCtr="1">
            <a:spAutoFit/>
          </a:bodyPr>
          <a:lstStyle/>
          <a:p>
            <a:pPr defTabSz="814333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1" dirty="0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t>© 2011 Cisco and/or its affiliates. All rights reserved.</a:t>
            </a:r>
          </a:p>
        </p:txBody>
      </p:sp>
      <p:sp>
        <p:nvSpPr>
          <p:cNvPr id="30" name="Rectangle 5"/>
          <p:cNvSpPr>
            <a:spLocks noChangeArrowheads="1"/>
          </p:cNvSpPr>
          <p:nvPr/>
        </p:nvSpPr>
        <p:spPr bwMode="ltGray">
          <a:xfrm>
            <a:off x="7730161" y="5465425"/>
            <a:ext cx="845515" cy="1675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1" dirty="0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t>Cisco Confidential</a:t>
            </a:r>
          </a:p>
        </p:txBody>
      </p:sp>
      <p:sp>
        <p:nvSpPr>
          <p:cNvPr id="31" name="Rectangle 7"/>
          <p:cNvSpPr>
            <a:spLocks noChangeArrowheads="1"/>
          </p:cNvSpPr>
          <p:nvPr/>
        </p:nvSpPr>
        <p:spPr bwMode="ltGray">
          <a:xfrm>
            <a:off x="8650757" y="5462778"/>
            <a:ext cx="259881" cy="16755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fld id="{13BBC5F5-3CE1-FE4B-AA65-3C3AD85D1005}" type="slidenum">
              <a:rPr lang="en-US" sz="600" b="1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pPr algn="r" defTabSz="814333"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b="1" dirty="0">
              <a:solidFill>
                <a:srgbClr val="C0C0C0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2" y="5447772"/>
            <a:ext cx="9129713" cy="2672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33" name="Rectangle 4"/>
          <p:cNvSpPr>
            <a:spLocks noChangeArrowheads="1"/>
          </p:cNvSpPr>
          <p:nvPr/>
        </p:nvSpPr>
        <p:spPr bwMode="ltGray">
          <a:xfrm>
            <a:off x="184002" y="5466748"/>
            <a:ext cx="2089445" cy="1675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 anchorCtr="1">
            <a:spAutoFit/>
          </a:bodyPr>
          <a:lstStyle/>
          <a:p>
            <a:pPr defTabSz="814333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1" dirty="0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t>© 2011 Cisco and/or its affiliates. All rights reserved.</a:t>
            </a:r>
          </a:p>
        </p:txBody>
      </p:sp>
      <p:sp>
        <p:nvSpPr>
          <p:cNvPr id="34" name="Rectangle 5"/>
          <p:cNvSpPr>
            <a:spLocks noChangeArrowheads="1"/>
          </p:cNvSpPr>
          <p:nvPr/>
        </p:nvSpPr>
        <p:spPr bwMode="ltGray">
          <a:xfrm>
            <a:off x="7730161" y="5465425"/>
            <a:ext cx="845515" cy="1675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1" dirty="0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t>Cisco Confidential</a:t>
            </a:r>
          </a:p>
        </p:txBody>
      </p:sp>
      <p:sp>
        <p:nvSpPr>
          <p:cNvPr id="35" name="Rectangle 7"/>
          <p:cNvSpPr>
            <a:spLocks noChangeArrowheads="1"/>
          </p:cNvSpPr>
          <p:nvPr/>
        </p:nvSpPr>
        <p:spPr bwMode="ltGray">
          <a:xfrm>
            <a:off x="8650757" y="5462778"/>
            <a:ext cx="259881" cy="16755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fld id="{C4242BF7-44EA-9940-AAF0-9BB83AAD8E21}" type="slidenum">
              <a:rPr lang="en-US" sz="600" b="1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pPr algn="r" defTabSz="814333"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b="1" dirty="0">
              <a:solidFill>
                <a:srgbClr val="C0C0C0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2" y="5447772"/>
            <a:ext cx="9129713" cy="2672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54" name="Rectangle 5"/>
          <p:cNvSpPr>
            <a:spLocks noChangeArrowheads="1"/>
          </p:cNvSpPr>
          <p:nvPr/>
        </p:nvSpPr>
        <p:spPr bwMode="ltGray">
          <a:xfrm>
            <a:off x="7730161" y="5465425"/>
            <a:ext cx="845515" cy="1675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1" dirty="0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t>Cisco Confidential</a:t>
            </a:r>
          </a:p>
        </p:txBody>
      </p:sp>
      <p:sp>
        <p:nvSpPr>
          <p:cNvPr id="55" name="Rectangle 7"/>
          <p:cNvSpPr>
            <a:spLocks noChangeArrowheads="1"/>
          </p:cNvSpPr>
          <p:nvPr/>
        </p:nvSpPr>
        <p:spPr bwMode="ltGray">
          <a:xfrm>
            <a:off x="8650757" y="5462778"/>
            <a:ext cx="259881" cy="16755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fld id="{90EEF909-8B1E-2440-8BAC-3C3E0850AE31}" type="slidenum">
              <a:rPr lang="en-US" sz="600" b="1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pPr algn="r" defTabSz="814333"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b="1" dirty="0">
              <a:solidFill>
                <a:srgbClr val="C0C0C0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6" name="Rectangle 4"/>
          <p:cNvSpPr>
            <a:spLocks noChangeArrowheads="1"/>
          </p:cNvSpPr>
          <p:nvPr/>
        </p:nvSpPr>
        <p:spPr bwMode="ltGray">
          <a:xfrm>
            <a:off x="250827" y="5466748"/>
            <a:ext cx="3421063" cy="1675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2119" tIns="41058" rIns="82119" bIns="41058" anchor="b">
            <a:spAutoFit/>
          </a:bodyPr>
          <a:lstStyle/>
          <a:p>
            <a:pPr defTabSz="814333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1" dirty="0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t>© 2011 Cisco and/or its affiliates. All rights reserved.</a:t>
            </a:r>
          </a:p>
        </p:txBody>
      </p:sp>
      <p:sp>
        <p:nvSpPr>
          <p:cNvPr id="48" name="Subtitle 2"/>
          <p:cNvSpPr>
            <a:spLocks noGrp="1"/>
          </p:cNvSpPr>
          <p:nvPr>
            <p:ph type="subTitle" idx="1"/>
          </p:nvPr>
        </p:nvSpPr>
        <p:spPr>
          <a:xfrm>
            <a:off x="236383" y="3720055"/>
            <a:ext cx="8112126" cy="320146"/>
          </a:xfrm>
        </p:spPr>
        <p:txBody>
          <a:bodyPr>
            <a:normAutofit/>
          </a:bodyPr>
          <a:lstStyle>
            <a:lvl1pPr marL="0" indent="0" algn="l">
              <a:buNone/>
              <a:defRPr lang="en-US" sz="2000" kern="1200" dirty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1pPr>
            <a:lvl2pPr marL="4571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1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3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50" name="Title 1"/>
          <p:cNvSpPr>
            <a:spLocks noGrp="1"/>
          </p:cNvSpPr>
          <p:nvPr>
            <p:ph type="ctrTitle"/>
          </p:nvPr>
        </p:nvSpPr>
        <p:spPr>
          <a:xfrm>
            <a:off x="221395" y="1040192"/>
            <a:ext cx="8112125" cy="2422699"/>
          </a:xfrm>
        </p:spPr>
        <p:txBody>
          <a:bodyPr/>
          <a:lstStyle>
            <a:lvl1pPr algn="l" defTabSz="91433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6000" b="0" kern="1200" spc="-200" baseline="0" dirty="0">
                <a:gradFill flip="none" rotWithShape="1">
                  <a:gsLst>
                    <a:gs pos="0">
                      <a:srgbClr val="55E6ED"/>
                    </a:gs>
                    <a:gs pos="80000">
                      <a:srgbClr val="009249"/>
                    </a:gs>
                  </a:gsLst>
                  <a:lin ang="120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1053100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-4.44444E-6 4.81481E-6 L -4.44444E-6 0.65879 " pathEditMode="relative" rAng="0" ptsTypes="AA">
                                      <p:cBhvr>
                                        <p:cTn id="6" dur="8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2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1.85185E-6 L 2.77778E-6 0.99305 " pathEditMode="relative" rAng="0" ptsTypes="AA">
                                      <p:cBhvr>
                                        <p:cTn id="8" dur="106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97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indefinite" accel="50000" decel="50000" fill="hold" grpId="0" nodeType="withEffect">
                                  <p:stCondLst>
                                    <p:cond delay="11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1.94444E-6 0 L 1.94444E-6 -1.0081 " pathEditMode="relative" rAng="0" ptsTypes="AA">
                                      <p:cBhvr>
                                        <p:cTn id="10" dur="164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4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repeatCount="indefinite" accel="50000" decel="50000" fill="hold" grpId="0" nodeType="withEffect">
                                  <p:stCondLst>
                                    <p:cond delay="13700"/>
                                  </p:stCondLst>
                                  <p:childTnLst>
                                    <p:animMotion origin="layout" path="M 2.77778E-6 4.81481E-6 L 2.77778E-6 -0.34561 " pathEditMode="relative" rAng="0" ptsTypes="AA">
                                      <p:cBhvr>
                                        <p:cTn id="12" dur="109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3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4.44444E-6 L -3.88889E-6 1.14467 " pathEditMode="relative" rAng="0" ptsTypes="AA">
                                      <p:cBhvr>
                                        <p:cTn id="14" dur="104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72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repeatCount="indefinite" accel="50000" decel="5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4.16667E-6 0.27476 L 4.16667E-6 -1.26019 " pathEditMode="relative" rAng="0" ptsTypes="AA">
                                      <p:cBhvr>
                                        <p:cTn id="16" dur="121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68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repeatCount="indefinite" accel="50000" decel="50000" autoRev="1" fill="hold" grpId="0" nodeType="withEffect">
                                  <p:stCondLst>
                                    <p:cond delay="36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1.94444E-6 0 L 1.94444E-6 -1.0081 " pathEditMode="relative" rAng="0" ptsTypes="AA">
                                      <p:cBhvr>
                                        <p:cTn id="18" dur="84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4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repeatCount="indefinite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77778E-6 1.85185E-6 L 2.77778E-6 0.99305 " pathEditMode="relative" rAng="0" ptsTypes="AA">
                                      <p:cBhvr>
                                        <p:cTn id="20" dur="19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97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repeatCount="indefinite" accel="50000" decel="50000" fill="hold" grpId="0" nodeType="withEffect">
                                  <p:stCondLst>
                                    <p:cond delay="6300"/>
                                  </p:stCondLst>
                                  <p:childTnLst>
                                    <p:animMotion origin="layout" path="M 2.77778E-6 1.85185E-6 L 2.77778E-6 0.99305 " pathEditMode="relative" rAng="0" ptsTypes="AA">
                                      <p:cBhvr>
                                        <p:cTn id="22" dur="82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97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repeatCount="indefinite" accel="50000" decel="50000" fill="hold" nodeType="withEffect">
                                  <p:stCondLst>
                                    <p:cond delay="57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-4.72222E-6 -2.15822E-6 L -4.72222E-6 -1.32223 " pathEditMode="relative" rAng="0" ptsTypes="AA">
                                      <p:cBhvr>
                                        <p:cTn id="24" dur="1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61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42" presetClass="path" presetSubtype="0" repeatCount="indefinite" accel="50000" decel="50000" fill="hold" grpId="0" nodeType="withEffect">
                                  <p:stCondLst>
                                    <p:cond delay="13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1.94444E-6 0 L 1.94444E-6 -1.0081 " pathEditMode="relative" rAng="0" ptsTypes="AA">
                                      <p:cBhvr>
                                        <p:cTn id="26" dur="7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4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42" presetClass="path" presetSubtype="0" repeatCount="indefinite" accel="50000" decel="50000" fill="hold" grpId="0" nodeType="withEffect">
                                  <p:stCondLst>
                                    <p:cond delay="5300"/>
                                  </p:stCondLst>
                                  <p:childTnLst>
                                    <p:animMotion origin="layout" path="M 2.77778E-6 1.85185E-6 L 2.77778E-6 0.99305 " pathEditMode="relative" rAng="0" ptsTypes="AA">
                                      <p:cBhvr>
                                        <p:cTn id="28" dur="151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97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42" presetClass="path" presetSubtype="0" repeatCount="indefinite" accel="50000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2.77778E-6 1.85185E-6 L 2.77778E-6 0.99305 " pathEditMode="relative" rAng="0" ptsTypes="AA">
                                      <p:cBhvr>
                                        <p:cTn id="30" dur="5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97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27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2" dur="6650" autoRev="1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60CCCC"/>
                                      </p:to>
                                    </p:animClr>
                                    <p:animClr clrSpc="rgb" dir="cw">
                                      <p:cBhvr>
                                        <p:cTn id="33" dur="6650" autoRev="1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0CCCC"/>
                                      </p:to>
                                    </p:animClr>
                                    <p:set>
                                      <p:cBhvr>
                                        <p:cTn id="34" dur="6650" autoRev="1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5" dur="6650" autoRev="1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27" presetClass="emph" presetSubtype="0" repeatCount="indefinite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7" dur="5350" autoRev="1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60CCCC"/>
                                      </p:to>
                                    </p:animClr>
                                    <p:animClr clrSpc="rgb" dir="cw">
                                      <p:cBhvr>
                                        <p:cTn id="38" dur="5350" autoRev="1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0CCCC"/>
                                      </p:to>
                                    </p:animClr>
                                    <p:set>
                                      <p:cBhvr>
                                        <p:cTn id="39" dur="5350" autoRev="1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0" dur="5350" autoRev="1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7" presetClass="emph" presetSubtype="0" repeatCount="indefinite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2" dur="6650" autoRev="1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60CCCC"/>
                                      </p:to>
                                    </p:animClr>
                                    <p:animClr clrSpc="rgb" dir="cw">
                                      <p:cBhvr>
                                        <p:cTn id="43" dur="6650" autoRev="1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0CCCC"/>
                                      </p:to>
                                    </p:animClr>
                                    <p:set>
                                      <p:cBhvr>
                                        <p:cTn id="44" dur="6650" autoRev="1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5" dur="6650" autoRev="1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5" grpId="0" animBg="1"/>
      <p:bldP spid="16" grpId="0" animBg="1"/>
      <p:bldP spid="17" grpId="0" animBg="1"/>
      <p:bldP spid="18" grpId="0" animBg="1"/>
      <p:bldP spid="20" grpId="0" animBg="1"/>
      <p:bldP spid="21" grpId="0" animBg="1"/>
      <p:bldP spid="22" grpId="0" animBg="1"/>
    </p:bldLst>
  </p:timing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Slide-animated bar_stat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bottom bar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33375" y="5312833"/>
            <a:ext cx="8477250" cy="142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11" descr="bottom bar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33375" y="5312833"/>
            <a:ext cx="8477250" cy="142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3405190" y="4635500"/>
            <a:ext cx="598487" cy="95514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460501" y="4699000"/>
            <a:ext cx="473075" cy="955146"/>
          </a:xfrm>
          <a:prstGeom prst="rect">
            <a:avLst/>
          </a:prstGeom>
          <a:solidFill>
            <a:srgbClr val="6DB344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772026" y="4635500"/>
            <a:ext cx="473075" cy="955146"/>
          </a:xfrm>
          <a:prstGeom prst="rect">
            <a:avLst/>
          </a:prstGeom>
          <a:solidFill>
            <a:srgbClr val="0096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9" name="Rounded Rectangle 8"/>
          <p:cNvSpPr/>
          <p:nvPr/>
        </p:nvSpPr>
        <p:spPr>
          <a:xfrm rot="10800000" flipH="1">
            <a:off x="2855914" y="693209"/>
            <a:ext cx="657225" cy="353483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" name="Rounded Rectangle 9"/>
          <p:cNvSpPr/>
          <p:nvPr/>
        </p:nvSpPr>
        <p:spPr>
          <a:xfrm rot="10800000" flipH="1">
            <a:off x="822325" y="3930387"/>
            <a:ext cx="655638" cy="125677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" name="Rounded Rectangle 10"/>
          <p:cNvSpPr/>
          <p:nvPr/>
        </p:nvSpPr>
        <p:spPr>
          <a:xfrm rot="10800000" flipH="1">
            <a:off x="1331914" y="1651001"/>
            <a:ext cx="657225" cy="353615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" name="Rectangle 3"/>
          <p:cNvSpPr>
            <a:spLocks noChangeArrowheads="1"/>
          </p:cNvSpPr>
          <p:nvPr/>
        </p:nvSpPr>
        <p:spPr bwMode="hidden">
          <a:xfrm>
            <a:off x="0" y="1"/>
            <a:ext cx="9144000" cy="148167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3" name="Rounded Rectangle 12"/>
          <p:cNvSpPr/>
          <p:nvPr/>
        </p:nvSpPr>
        <p:spPr>
          <a:xfrm rot="10800000" flipH="1">
            <a:off x="4921250" y="854605"/>
            <a:ext cx="655638" cy="353615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4" name="Rounded Rectangle 13"/>
          <p:cNvSpPr/>
          <p:nvPr/>
        </p:nvSpPr>
        <p:spPr>
          <a:xfrm rot="10800000" flipH="1">
            <a:off x="5391152" y="1443304"/>
            <a:ext cx="657225" cy="3536156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5" name="Rounded Rectangle 14"/>
          <p:cNvSpPr/>
          <p:nvPr/>
        </p:nvSpPr>
        <p:spPr>
          <a:xfrm rot="10800000" flipH="1">
            <a:off x="8162925" y="1443304"/>
            <a:ext cx="655638" cy="3536156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6" name="Rounded Rectangle 15"/>
          <p:cNvSpPr/>
          <p:nvPr/>
        </p:nvSpPr>
        <p:spPr>
          <a:xfrm rot="10800000" flipH="1">
            <a:off x="3770315" y="1651001"/>
            <a:ext cx="657225" cy="353615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4288" y="2"/>
            <a:ext cx="9129712" cy="53154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2" y="5447772"/>
            <a:ext cx="9129713" cy="2672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9" name="Rectangle 4"/>
          <p:cNvSpPr>
            <a:spLocks noChangeArrowheads="1"/>
          </p:cNvSpPr>
          <p:nvPr/>
        </p:nvSpPr>
        <p:spPr bwMode="ltGray">
          <a:xfrm>
            <a:off x="184002" y="5466748"/>
            <a:ext cx="2089445" cy="1675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 anchorCtr="1">
            <a:spAutoFit/>
          </a:bodyPr>
          <a:lstStyle/>
          <a:p>
            <a:pPr defTabSz="814333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1" dirty="0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t>© 2011 Cisco and/or its affiliates. All rights reserved.</a:t>
            </a:r>
          </a:p>
        </p:txBody>
      </p:sp>
      <p:sp>
        <p:nvSpPr>
          <p:cNvPr id="20" name="Rectangle 5"/>
          <p:cNvSpPr>
            <a:spLocks noChangeArrowheads="1"/>
          </p:cNvSpPr>
          <p:nvPr/>
        </p:nvSpPr>
        <p:spPr bwMode="ltGray">
          <a:xfrm>
            <a:off x="7730161" y="5465425"/>
            <a:ext cx="845515" cy="1675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1" dirty="0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t>Cisco Confidential</a:t>
            </a:r>
          </a:p>
        </p:txBody>
      </p:sp>
      <p:sp>
        <p:nvSpPr>
          <p:cNvPr id="21" name="Rectangle 7"/>
          <p:cNvSpPr>
            <a:spLocks noChangeArrowheads="1"/>
          </p:cNvSpPr>
          <p:nvPr/>
        </p:nvSpPr>
        <p:spPr bwMode="ltGray">
          <a:xfrm>
            <a:off x="8650757" y="5462778"/>
            <a:ext cx="259881" cy="16755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fld id="{F426ECAF-9229-5D4F-89B4-74E852438A99}" type="slidenum">
              <a:rPr lang="en-US" sz="600" b="1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pPr algn="r" defTabSz="814333"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b="1" dirty="0">
              <a:solidFill>
                <a:srgbClr val="C0C0C0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2" y="5447772"/>
            <a:ext cx="9129713" cy="2672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23" name="Rectangle 4"/>
          <p:cNvSpPr>
            <a:spLocks noChangeArrowheads="1"/>
          </p:cNvSpPr>
          <p:nvPr/>
        </p:nvSpPr>
        <p:spPr bwMode="ltGray">
          <a:xfrm>
            <a:off x="184002" y="5466748"/>
            <a:ext cx="2089445" cy="1675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 anchorCtr="1">
            <a:spAutoFit/>
          </a:bodyPr>
          <a:lstStyle/>
          <a:p>
            <a:pPr defTabSz="814333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1" dirty="0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t>© 2011 Cisco and/or its affiliates. All rights reserved.</a:t>
            </a:r>
          </a:p>
        </p:txBody>
      </p:sp>
      <p:sp>
        <p:nvSpPr>
          <p:cNvPr id="24" name="Rectangle 5"/>
          <p:cNvSpPr>
            <a:spLocks noChangeArrowheads="1"/>
          </p:cNvSpPr>
          <p:nvPr/>
        </p:nvSpPr>
        <p:spPr bwMode="ltGray">
          <a:xfrm>
            <a:off x="7730161" y="5465425"/>
            <a:ext cx="845515" cy="1675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1" dirty="0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t>Cisco Confidential</a:t>
            </a:r>
          </a:p>
        </p:txBody>
      </p:sp>
      <p:sp>
        <p:nvSpPr>
          <p:cNvPr id="25" name="Rectangle 7"/>
          <p:cNvSpPr>
            <a:spLocks noChangeArrowheads="1"/>
          </p:cNvSpPr>
          <p:nvPr/>
        </p:nvSpPr>
        <p:spPr bwMode="ltGray">
          <a:xfrm>
            <a:off x="8650757" y="5462778"/>
            <a:ext cx="259881" cy="16755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fld id="{D4DB2FB3-39A8-AA46-9742-96838BF43E52}" type="slidenum">
              <a:rPr lang="en-US" sz="600" b="1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pPr algn="r" defTabSz="814333"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b="1" dirty="0">
              <a:solidFill>
                <a:srgbClr val="C0C0C0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2" y="5447772"/>
            <a:ext cx="9129713" cy="2672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27" name="Rectangle 4"/>
          <p:cNvSpPr>
            <a:spLocks noChangeArrowheads="1"/>
          </p:cNvSpPr>
          <p:nvPr/>
        </p:nvSpPr>
        <p:spPr bwMode="ltGray">
          <a:xfrm>
            <a:off x="184002" y="5466748"/>
            <a:ext cx="2089445" cy="1675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 anchorCtr="1">
            <a:spAutoFit/>
          </a:bodyPr>
          <a:lstStyle/>
          <a:p>
            <a:pPr defTabSz="814333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1" dirty="0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t>© 2011 Cisco and/or its affiliates. All rights reserved.</a:t>
            </a:r>
          </a:p>
        </p:txBody>
      </p:sp>
      <p:sp>
        <p:nvSpPr>
          <p:cNvPr id="28" name="Rectangle 5"/>
          <p:cNvSpPr>
            <a:spLocks noChangeArrowheads="1"/>
          </p:cNvSpPr>
          <p:nvPr/>
        </p:nvSpPr>
        <p:spPr bwMode="ltGray">
          <a:xfrm>
            <a:off x="7730161" y="5465425"/>
            <a:ext cx="845515" cy="1675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1" dirty="0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t>Cisco Confidential</a:t>
            </a:r>
          </a:p>
        </p:txBody>
      </p:sp>
      <p:sp>
        <p:nvSpPr>
          <p:cNvPr id="29" name="Rectangle 7"/>
          <p:cNvSpPr>
            <a:spLocks noChangeArrowheads="1"/>
          </p:cNvSpPr>
          <p:nvPr/>
        </p:nvSpPr>
        <p:spPr bwMode="ltGray">
          <a:xfrm>
            <a:off x="8650757" y="5462778"/>
            <a:ext cx="259881" cy="16755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fld id="{DB0D8220-E9B3-2049-B06F-295A6337CF3E}" type="slidenum">
              <a:rPr lang="en-US" sz="600" b="1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pPr algn="r" defTabSz="814333"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b="1" dirty="0">
              <a:solidFill>
                <a:srgbClr val="C0C0C0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2" y="5447772"/>
            <a:ext cx="9129713" cy="2672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46" name="Rectangle 5"/>
          <p:cNvSpPr>
            <a:spLocks noChangeArrowheads="1"/>
          </p:cNvSpPr>
          <p:nvPr/>
        </p:nvSpPr>
        <p:spPr bwMode="ltGray">
          <a:xfrm>
            <a:off x="7730161" y="5465425"/>
            <a:ext cx="845515" cy="1675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1" dirty="0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t>Cisco Confidential</a:t>
            </a:r>
          </a:p>
        </p:txBody>
      </p:sp>
      <p:sp>
        <p:nvSpPr>
          <p:cNvPr id="47" name="Rectangle 7"/>
          <p:cNvSpPr>
            <a:spLocks noChangeArrowheads="1"/>
          </p:cNvSpPr>
          <p:nvPr/>
        </p:nvSpPr>
        <p:spPr bwMode="ltGray">
          <a:xfrm>
            <a:off x="8650757" y="5462778"/>
            <a:ext cx="259881" cy="16755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fld id="{59A6C69B-BFF8-2540-9967-76005772FB65}" type="slidenum">
              <a:rPr lang="en-US" sz="600" b="1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pPr algn="r" defTabSz="814333"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b="1" dirty="0">
              <a:solidFill>
                <a:srgbClr val="C0C0C0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9" name="Rectangle 4"/>
          <p:cNvSpPr>
            <a:spLocks noChangeArrowheads="1"/>
          </p:cNvSpPr>
          <p:nvPr/>
        </p:nvSpPr>
        <p:spPr bwMode="ltGray">
          <a:xfrm>
            <a:off x="250827" y="5466748"/>
            <a:ext cx="3421063" cy="1675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2119" tIns="41058" rIns="82119" bIns="41058" anchor="b">
            <a:spAutoFit/>
          </a:bodyPr>
          <a:lstStyle/>
          <a:p>
            <a:pPr defTabSz="814333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1" dirty="0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t>© 2011 Cisco and/or its affiliates. All rights reserved.</a:t>
            </a:r>
          </a:p>
        </p:txBody>
      </p:sp>
      <p:sp>
        <p:nvSpPr>
          <p:cNvPr id="48" name="Subtitle 2"/>
          <p:cNvSpPr>
            <a:spLocks noGrp="1"/>
          </p:cNvSpPr>
          <p:nvPr>
            <p:ph type="subTitle" idx="1"/>
          </p:nvPr>
        </p:nvSpPr>
        <p:spPr>
          <a:xfrm>
            <a:off x="236383" y="3720055"/>
            <a:ext cx="8112126" cy="320146"/>
          </a:xfrm>
        </p:spPr>
        <p:txBody>
          <a:bodyPr>
            <a:normAutofit/>
          </a:bodyPr>
          <a:lstStyle>
            <a:lvl1pPr marL="0" indent="0" algn="l">
              <a:buNone/>
              <a:defRPr lang="en-US" sz="2000" kern="1200" dirty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1pPr>
            <a:lvl2pPr marL="4571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1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3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50" name="Title 1"/>
          <p:cNvSpPr>
            <a:spLocks noGrp="1"/>
          </p:cNvSpPr>
          <p:nvPr>
            <p:ph type="ctrTitle"/>
          </p:nvPr>
        </p:nvSpPr>
        <p:spPr>
          <a:xfrm>
            <a:off x="221395" y="1040192"/>
            <a:ext cx="8112125" cy="2422699"/>
          </a:xfrm>
        </p:spPr>
        <p:txBody>
          <a:bodyPr/>
          <a:lstStyle>
            <a:lvl1pPr algn="l" defTabSz="91433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6000" b="0" kern="1200" spc="-200" baseline="0" dirty="0">
                <a:gradFill flip="none" rotWithShape="1">
                  <a:gsLst>
                    <a:gs pos="0">
                      <a:srgbClr val="55E6ED"/>
                    </a:gs>
                    <a:gs pos="80000">
                      <a:srgbClr val="009249"/>
                    </a:gs>
                  </a:gsLst>
                  <a:lin ang="120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9190551"/>
      </p:ext>
    </p:extLst>
  </p:cSld>
  <p:clrMapOvr>
    <a:masterClrMapping/>
  </p:clrMapOvr>
  <p:transition xmlns:p14="http://schemas.microsoft.com/office/powerpoint/2010/main">
    <p:wipe dir="r"/>
  </p:transition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solid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ounded Rectangle 4"/>
          <p:cNvSpPr/>
          <p:nvPr/>
        </p:nvSpPr>
        <p:spPr>
          <a:xfrm>
            <a:off x="1824040" y="-2975240"/>
            <a:ext cx="1728787" cy="1167870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  <a:alpha val="18000"/>
                </a:scheme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2" y="-531813"/>
            <a:ext cx="1730375" cy="679053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  <a:alpha val="18000"/>
                </a:scheme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7" name="Rounded Rectangle 6"/>
          <p:cNvSpPr/>
          <p:nvPr/>
        </p:nvSpPr>
        <p:spPr>
          <a:xfrm rot="10800000">
            <a:off x="1014415" y="3540125"/>
            <a:ext cx="1728787" cy="679053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6584952" y="-2427553"/>
            <a:ext cx="1730375" cy="679053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>
                  <a:lumMod val="75000"/>
                  <a:alpha val="28000"/>
                </a:schemeClr>
              </a:gs>
              <a:gs pos="100000">
                <a:schemeClr val="accent4">
                  <a:lumMod val="75000"/>
                  <a:alpha val="29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8105775" y="4749271"/>
            <a:ext cx="1728788" cy="679053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>
                  <a:lumMod val="75000"/>
                  <a:alpha val="28000"/>
                </a:schemeClr>
              </a:gs>
              <a:gs pos="100000">
                <a:schemeClr val="accent4">
                  <a:lumMod val="75000"/>
                  <a:alpha val="29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" name="Rounded Rectangle 9"/>
          <p:cNvSpPr/>
          <p:nvPr/>
        </p:nvSpPr>
        <p:spPr>
          <a:xfrm rot="10800000">
            <a:off x="3035302" y="1263387"/>
            <a:ext cx="1730375" cy="679053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grpSp>
        <p:nvGrpSpPr>
          <p:cNvPr id="11" name="Group 38"/>
          <p:cNvGrpSpPr/>
          <p:nvPr/>
        </p:nvGrpSpPr>
        <p:grpSpPr>
          <a:xfrm>
            <a:off x="341314" y="259293"/>
            <a:ext cx="829170" cy="365298"/>
            <a:chOff x="609600" y="528537"/>
            <a:chExt cx="1444734" cy="763789"/>
          </a:xfrm>
          <a:solidFill>
            <a:schemeClr val="bg1"/>
          </a:solidFill>
        </p:grpSpPr>
        <p:sp>
          <p:nvSpPr>
            <p:cNvPr id="12" name="Rectangle 11"/>
            <p:cNvSpPr>
              <a:spLocks noChangeArrowheads="1"/>
            </p:cNvSpPr>
            <p:nvPr/>
          </p:nvSpPr>
          <p:spPr bwMode="black">
            <a:xfrm>
              <a:off x="1016578" y="1035681"/>
              <a:ext cx="65914" cy="24973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black">
            <a:xfrm>
              <a:off x="1400563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4" name="Freeform 13"/>
            <p:cNvSpPr>
              <a:spLocks/>
            </p:cNvSpPr>
            <p:nvPr/>
          </p:nvSpPr>
          <p:spPr bwMode="black">
            <a:xfrm>
              <a:off x="740661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5" name="Freeform 14"/>
            <p:cNvSpPr>
              <a:spLocks noEditPoints="1"/>
            </p:cNvSpPr>
            <p:nvPr/>
          </p:nvSpPr>
          <p:spPr bwMode="black">
            <a:xfrm>
              <a:off x="1660385" y="1028765"/>
              <a:ext cx="262122" cy="263561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6" name="Freeform 15"/>
            <p:cNvSpPr>
              <a:spLocks/>
            </p:cNvSpPr>
            <p:nvPr/>
          </p:nvSpPr>
          <p:spPr bwMode="black">
            <a:xfrm>
              <a:off x="1167566" y="1028765"/>
              <a:ext cx="170916" cy="263561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7" name="Freeform 16"/>
            <p:cNvSpPr>
              <a:spLocks/>
            </p:cNvSpPr>
            <p:nvPr/>
          </p:nvSpPr>
          <p:spPr bwMode="black">
            <a:xfrm>
              <a:off x="609600" y="732931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8" name="Freeform 17"/>
            <p:cNvSpPr>
              <a:spLocks/>
            </p:cNvSpPr>
            <p:nvPr/>
          </p:nvSpPr>
          <p:spPr bwMode="black">
            <a:xfrm>
              <a:off x="783581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9" name="Freeform 18"/>
            <p:cNvSpPr>
              <a:spLocks/>
            </p:cNvSpPr>
            <p:nvPr/>
          </p:nvSpPr>
          <p:spPr bwMode="black">
            <a:xfrm>
              <a:off x="954497" y="528537"/>
              <a:ext cx="62081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20" name="Freeform 19"/>
            <p:cNvSpPr>
              <a:spLocks/>
            </p:cNvSpPr>
            <p:nvPr/>
          </p:nvSpPr>
          <p:spPr bwMode="black">
            <a:xfrm>
              <a:off x="1128478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21" name="Freeform 20"/>
            <p:cNvSpPr>
              <a:spLocks/>
            </p:cNvSpPr>
            <p:nvPr/>
          </p:nvSpPr>
          <p:spPr bwMode="black">
            <a:xfrm>
              <a:off x="1298627" y="732931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22" name="Freeform 21"/>
            <p:cNvSpPr>
              <a:spLocks/>
            </p:cNvSpPr>
            <p:nvPr/>
          </p:nvSpPr>
          <p:spPr bwMode="black">
            <a:xfrm>
              <a:off x="1472608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23" name="Freeform 22"/>
            <p:cNvSpPr>
              <a:spLocks/>
            </p:cNvSpPr>
            <p:nvPr/>
          </p:nvSpPr>
          <p:spPr bwMode="black">
            <a:xfrm>
              <a:off x="1646590" y="528537"/>
              <a:ext cx="62848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24" name="Freeform 23"/>
            <p:cNvSpPr>
              <a:spLocks/>
            </p:cNvSpPr>
            <p:nvPr/>
          </p:nvSpPr>
          <p:spPr bwMode="black">
            <a:xfrm>
              <a:off x="1817505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25" name="Freeform 24"/>
            <p:cNvSpPr>
              <a:spLocks/>
            </p:cNvSpPr>
            <p:nvPr/>
          </p:nvSpPr>
          <p:spPr bwMode="black">
            <a:xfrm>
              <a:off x="1991486" y="732931"/>
              <a:ext cx="62848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</p:grpSp>
      <p:sp>
        <p:nvSpPr>
          <p:cNvPr id="26" name="Rectangle 5"/>
          <p:cNvSpPr>
            <a:spLocks noChangeArrowheads="1"/>
          </p:cNvSpPr>
          <p:nvPr/>
        </p:nvSpPr>
        <p:spPr bwMode="ltGray">
          <a:xfrm>
            <a:off x="7730161" y="5465425"/>
            <a:ext cx="845515" cy="1675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1" dirty="0">
                <a:solidFill>
                  <a:srgbClr val="FFFFFF"/>
                </a:solidFill>
                <a:latin typeface="Arial"/>
                <a:ea typeface="ＭＳ Ｐゴシック" charset="-128"/>
                <a:cs typeface="ＭＳ Ｐゴシック" charset="-128"/>
              </a:rPr>
              <a:t>Cisco Confidential</a:t>
            </a:r>
          </a:p>
        </p:txBody>
      </p:sp>
      <p:sp>
        <p:nvSpPr>
          <p:cNvPr id="27" name="Rectangle 7"/>
          <p:cNvSpPr>
            <a:spLocks noChangeArrowheads="1"/>
          </p:cNvSpPr>
          <p:nvPr/>
        </p:nvSpPr>
        <p:spPr bwMode="ltGray">
          <a:xfrm>
            <a:off x="8650757" y="5462778"/>
            <a:ext cx="259881" cy="16755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fld id="{4303AE89-69B3-9B4B-9C7C-E6FCF8DF90E3}" type="slidenum">
              <a:rPr lang="en-US" sz="600" b="1">
                <a:solidFill>
                  <a:srgbClr val="FFFFFF"/>
                </a:solidFill>
                <a:latin typeface="Arial"/>
                <a:ea typeface="ＭＳ Ｐゴシック" charset="-128"/>
                <a:cs typeface="ＭＳ Ｐゴシック" charset="-128"/>
              </a:rPr>
              <a:pPr algn="r" defTabSz="814333"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b="1" dirty="0">
              <a:solidFill>
                <a:srgbClr val="FFFFFF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8" name="Rectangle 4"/>
          <p:cNvSpPr>
            <a:spLocks noChangeArrowheads="1"/>
          </p:cNvSpPr>
          <p:nvPr/>
        </p:nvSpPr>
        <p:spPr bwMode="ltGray">
          <a:xfrm>
            <a:off x="250827" y="5466748"/>
            <a:ext cx="3421063" cy="1675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2119" tIns="41058" rIns="82119" bIns="41058" anchor="b">
            <a:spAutoFit/>
          </a:bodyPr>
          <a:lstStyle/>
          <a:p>
            <a:pPr defTabSz="814333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1" dirty="0">
                <a:solidFill>
                  <a:srgbClr val="FFFFFF"/>
                </a:solidFill>
                <a:latin typeface="Arial"/>
                <a:ea typeface="ＭＳ Ｐゴシック" charset="-128"/>
                <a:cs typeface="ＭＳ Ｐゴシック" charset="-128"/>
              </a:rPr>
              <a:t>© 2011 Cisco and/or its affiliates. All rights reserved.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1395" y="1030575"/>
            <a:ext cx="8112125" cy="2432316"/>
          </a:xfrm>
        </p:spPr>
        <p:txBody>
          <a:bodyPr/>
          <a:lstStyle>
            <a:lvl1pPr>
              <a:lnSpc>
                <a:spcPct val="90000"/>
              </a:lnSpc>
              <a:defRPr sz="6000" b="0" spc="-2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6383" y="3720058"/>
            <a:ext cx="8112126" cy="320146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 marL="4571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1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3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2508063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repeatCount="indefinite" accel="50000" decel="50000" autoRev="1" fill="remove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2.77778E-6 -2.22045E-16 L -2.77778E-6 -1.425 " pathEditMode="fixed" rAng="0" ptsTypes="AA">
                                      <p:cBhvr>
                                        <p:cTn id="6" dur="4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1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-2.96296E-6 L 3.05556E-6 0.88611 " pathEditMode="fixed" rAng="0" ptsTypes="AA">
                                      <p:cBhvr>
                                        <p:cTn id="8" dur="4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4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4" presetClass="path" presetSubtype="0" repeatCount="indefinite" accel="50000" decel="50000" autoRev="1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animMotion origin="layout" path="M -2.5E-6 3.7037E-6 L -2.5E-6 -1.33195 " pathEditMode="fixed" rAng="0" ptsTypes="AA">
                                      <p:cBhvr>
                                        <p:cTn id="10" dur="4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66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4" presetClass="path" presetSubtype="0" repeatCount="indefinite" accel="50000" decel="50000" autoRev="1" fill="hold" grpId="0" nodeType="withEffect">
                                  <p:stCondLst>
                                    <p:cond delay="3600"/>
                                  </p:stCondLst>
                                  <p:childTnLst>
                                    <p:animMotion origin="layout" path="M -1.94444E-6 4.07407E-6 L -1.94444E-6 -1.42084 " pathEditMode="fixed" rAng="0" ptsTypes="AA">
                                      <p:cBhvr>
                                        <p:cTn id="12" dur="4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1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ccel="50000" decel="50000" autoRev="1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1.94444E-6 4.07407E-6 L 1.94444E-6 0.81944 " pathEditMode="fixed" rAng="0" ptsTypes="AA">
                                      <p:cBhvr>
                                        <p:cTn id="14" dur="4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1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repeatCount="indefinite" accel="50000" decel="50000" autoRev="1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animMotion origin="layout" path="M -3.61111E-6 2.59259E-6 L -3.61111E-6 1.19028 " pathEditMode="fixed" rAng="0" ptsTypes="AA">
                                      <p:cBhvr>
                                        <p:cTn id="16" dur="4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Slide solid gradient_stat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ounded Rectangle 4"/>
          <p:cNvSpPr/>
          <p:nvPr/>
        </p:nvSpPr>
        <p:spPr>
          <a:xfrm>
            <a:off x="1824040" y="2756959"/>
            <a:ext cx="1728787" cy="1167870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  <a:alpha val="18000"/>
                </a:scheme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2" y="1030554"/>
            <a:ext cx="1730375" cy="679053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  <a:alpha val="18000"/>
                </a:scheme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7" name="Rounded Rectangle 6"/>
          <p:cNvSpPr/>
          <p:nvPr/>
        </p:nvSpPr>
        <p:spPr>
          <a:xfrm rot="10800000">
            <a:off x="1014415" y="3540125"/>
            <a:ext cx="1728787" cy="679053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6584952" y="-1713178"/>
            <a:ext cx="1730375" cy="679053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>
                  <a:lumMod val="75000"/>
                  <a:alpha val="28000"/>
                </a:schemeClr>
              </a:gs>
              <a:gs pos="100000">
                <a:schemeClr val="accent4">
                  <a:lumMod val="75000"/>
                  <a:alpha val="29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8105775" y="2320396"/>
            <a:ext cx="1728788" cy="678920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>
                  <a:lumMod val="75000"/>
                  <a:alpha val="28000"/>
                </a:schemeClr>
              </a:gs>
              <a:gs pos="100000">
                <a:schemeClr val="accent4">
                  <a:lumMod val="75000"/>
                  <a:alpha val="29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" name="Rounded Rectangle 9"/>
          <p:cNvSpPr/>
          <p:nvPr/>
        </p:nvSpPr>
        <p:spPr>
          <a:xfrm rot="10800000">
            <a:off x="3035302" y="145521"/>
            <a:ext cx="1730375" cy="679053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grpSp>
        <p:nvGrpSpPr>
          <p:cNvPr id="11" name="Group 38"/>
          <p:cNvGrpSpPr/>
          <p:nvPr/>
        </p:nvGrpSpPr>
        <p:grpSpPr>
          <a:xfrm>
            <a:off x="341314" y="259293"/>
            <a:ext cx="829170" cy="365298"/>
            <a:chOff x="609600" y="528537"/>
            <a:chExt cx="1444734" cy="763789"/>
          </a:xfrm>
          <a:solidFill>
            <a:schemeClr val="bg1"/>
          </a:solidFill>
        </p:grpSpPr>
        <p:sp>
          <p:nvSpPr>
            <p:cNvPr id="12" name="Rectangle 11"/>
            <p:cNvSpPr>
              <a:spLocks noChangeArrowheads="1"/>
            </p:cNvSpPr>
            <p:nvPr/>
          </p:nvSpPr>
          <p:spPr bwMode="black">
            <a:xfrm>
              <a:off x="1016578" y="1035681"/>
              <a:ext cx="65914" cy="24973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black">
            <a:xfrm>
              <a:off x="1400563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4" name="Freeform 13"/>
            <p:cNvSpPr>
              <a:spLocks/>
            </p:cNvSpPr>
            <p:nvPr/>
          </p:nvSpPr>
          <p:spPr bwMode="black">
            <a:xfrm>
              <a:off x="740661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5" name="Freeform 14"/>
            <p:cNvSpPr>
              <a:spLocks noEditPoints="1"/>
            </p:cNvSpPr>
            <p:nvPr/>
          </p:nvSpPr>
          <p:spPr bwMode="black">
            <a:xfrm>
              <a:off x="1660385" y="1028765"/>
              <a:ext cx="262122" cy="263561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6" name="Freeform 15"/>
            <p:cNvSpPr>
              <a:spLocks/>
            </p:cNvSpPr>
            <p:nvPr/>
          </p:nvSpPr>
          <p:spPr bwMode="black">
            <a:xfrm>
              <a:off x="1167566" y="1028765"/>
              <a:ext cx="170916" cy="263561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7" name="Freeform 16"/>
            <p:cNvSpPr>
              <a:spLocks/>
            </p:cNvSpPr>
            <p:nvPr/>
          </p:nvSpPr>
          <p:spPr bwMode="black">
            <a:xfrm>
              <a:off x="609600" y="732931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8" name="Freeform 17"/>
            <p:cNvSpPr>
              <a:spLocks/>
            </p:cNvSpPr>
            <p:nvPr/>
          </p:nvSpPr>
          <p:spPr bwMode="black">
            <a:xfrm>
              <a:off x="783581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9" name="Freeform 18"/>
            <p:cNvSpPr>
              <a:spLocks/>
            </p:cNvSpPr>
            <p:nvPr/>
          </p:nvSpPr>
          <p:spPr bwMode="black">
            <a:xfrm>
              <a:off x="954497" y="528537"/>
              <a:ext cx="62081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20" name="Freeform 19"/>
            <p:cNvSpPr>
              <a:spLocks/>
            </p:cNvSpPr>
            <p:nvPr/>
          </p:nvSpPr>
          <p:spPr bwMode="black">
            <a:xfrm>
              <a:off x="1128478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21" name="Freeform 20"/>
            <p:cNvSpPr>
              <a:spLocks/>
            </p:cNvSpPr>
            <p:nvPr/>
          </p:nvSpPr>
          <p:spPr bwMode="black">
            <a:xfrm>
              <a:off x="1298627" y="732931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22" name="Freeform 21"/>
            <p:cNvSpPr>
              <a:spLocks/>
            </p:cNvSpPr>
            <p:nvPr/>
          </p:nvSpPr>
          <p:spPr bwMode="black">
            <a:xfrm>
              <a:off x="1472608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23" name="Freeform 22"/>
            <p:cNvSpPr>
              <a:spLocks/>
            </p:cNvSpPr>
            <p:nvPr/>
          </p:nvSpPr>
          <p:spPr bwMode="black">
            <a:xfrm>
              <a:off x="1646590" y="528537"/>
              <a:ext cx="62848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24" name="Freeform 23"/>
            <p:cNvSpPr>
              <a:spLocks/>
            </p:cNvSpPr>
            <p:nvPr/>
          </p:nvSpPr>
          <p:spPr bwMode="black">
            <a:xfrm>
              <a:off x="1817505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25" name="Freeform 24"/>
            <p:cNvSpPr>
              <a:spLocks/>
            </p:cNvSpPr>
            <p:nvPr/>
          </p:nvSpPr>
          <p:spPr bwMode="black">
            <a:xfrm>
              <a:off x="1991486" y="732931"/>
              <a:ext cx="62848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</p:grpSp>
      <p:sp>
        <p:nvSpPr>
          <p:cNvPr id="26" name="Rectangle 5"/>
          <p:cNvSpPr>
            <a:spLocks noChangeArrowheads="1"/>
          </p:cNvSpPr>
          <p:nvPr/>
        </p:nvSpPr>
        <p:spPr bwMode="ltGray">
          <a:xfrm>
            <a:off x="7730161" y="5465425"/>
            <a:ext cx="845515" cy="1675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1" dirty="0">
                <a:solidFill>
                  <a:srgbClr val="FFFFFF"/>
                </a:solidFill>
                <a:latin typeface="Arial"/>
                <a:ea typeface="ＭＳ Ｐゴシック" charset="-128"/>
                <a:cs typeface="ＭＳ Ｐゴシック" charset="-128"/>
              </a:rPr>
              <a:t>Cisco Confidential</a:t>
            </a:r>
          </a:p>
        </p:txBody>
      </p:sp>
      <p:sp>
        <p:nvSpPr>
          <p:cNvPr id="27" name="Rectangle 7"/>
          <p:cNvSpPr>
            <a:spLocks noChangeArrowheads="1"/>
          </p:cNvSpPr>
          <p:nvPr/>
        </p:nvSpPr>
        <p:spPr bwMode="ltGray">
          <a:xfrm>
            <a:off x="8650757" y="5462778"/>
            <a:ext cx="259881" cy="16755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fld id="{947A3333-53B5-7644-ACB1-399BBBF8A4DC}" type="slidenum">
              <a:rPr lang="en-US" sz="600" b="1">
                <a:solidFill>
                  <a:srgbClr val="FFFFFF"/>
                </a:solidFill>
                <a:latin typeface="Arial"/>
                <a:ea typeface="ＭＳ Ｐゴシック" charset="-128"/>
                <a:cs typeface="ＭＳ Ｐゴシック" charset="-128"/>
              </a:rPr>
              <a:pPr algn="r" defTabSz="814333"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b="1" dirty="0">
              <a:solidFill>
                <a:srgbClr val="FFFFFF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8" name="Rectangle 4"/>
          <p:cNvSpPr>
            <a:spLocks noChangeArrowheads="1"/>
          </p:cNvSpPr>
          <p:nvPr/>
        </p:nvSpPr>
        <p:spPr bwMode="ltGray">
          <a:xfrm>
            <a:off x="250827" y="5466748"/>
            <a:ext cx="3421063" cy="1675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2119" tIns="41058" rIns="82119" bIns="41058" anchor="b">
            <a:spAutoFit/>
          </a:bodyPr>
          <a:lstStyle/>
          <a:p>
            <a:pPr defTabSz="814333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1" dirty="0">
                <a:solidFill>
                  <a:srgbClr val="FFFFFF"/>
                </a:solidFill>
                <a:latin typeface="Arial"/>
                <a:ea typeface="ＭＳ Ｐゴシック" charset="-128"/>
                <a:cs typeface="ＭＳ Ｐゴシック" charset="-128"/>
              </a:rPr>
              <a:t>© 2011 Cisco and/or its affiliates. All rights reserved.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1395" y="1030575"/>
            <a:ext cx="8112125" cy="2432316"/>
          </a:xfrm>
        </p:spPr>
        <p:txBody>
          <a:bodyPr/>
          <a:lstStyle>
            <a:lvl1pPr>
              <a:lnSpc>
                <a:spcPct val="90000"/>
              </a:lnSpc>
              <a:defRPr sz="6000" b="0" spc="-2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6383" y="3720058"/>
            <a:ext cx="8112126" cy="320146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 marL="4571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1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3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8879834"/>
      </p:ext>
    </p:extLst>
  </p:cSld>
  <p:clrMapOvr>
    <a:masterClrMapping/>
  </p:clrMapOvr>
  <p:transition xmlns:p14="http://schemas.microsoft.com/office/powerpoint/2010/main">
    <p:wipe dir="r"/>
  </p:transition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:\Documents and Settings\contractor\Desktop\Pattern_Half_Page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33375" y="2588949"/>
            <a:ext cx="8477250" cy="2865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3"/>
          <p:cNvSpPr/>
          <p:nvPr/>
        </p:nvSpPr>
        <p:spPr>
          <a:xfrm>
            <a:off x="217489" y="2517511"/>
            <a:ext cx="8694737" cy="27979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white">
          <a:xfrm>
            <a:off x="0" y="1"/>
            <a:ext cx="9144000" cy="148167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hidden">
          <a:xfrm>
            <a:off x="0" y="1"/>
            <a:ext cx="9144000" cy="148167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ltGray">
          <a:xfrm>
            <a:off x="7730161" y="5465425"/>
            <a:ext cx="845515" cy="1675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1" dirty="0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t>Cisco Confidential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ltGray">
          <a:xfrm>
            <a:off x="8650757" y="5462778"/>
            <a:ext cx="259881" cy="16755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fld id="{42DB2EB8-FCD6-B94D-820C-00609CE2327E}" type="slidenum">
              <a:rPr lang="en-US" sz="600" b="1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pPr algn="r" defTabSz="814333"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b="1" dirty="0">
              <a:solidFill>
                <a:srgbClr val="C0C0C0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ltGray">
          <a:xfrm>
            <a:off x="250827" y="5466748"/>
            <a:ext cx="3421063" cy="1675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2119" tIns="41058" rIns="82119" bIns="41058" anchor="b">
            <a:spAutoFit/>
          </a:bodyPr>
          <a:lstStyle/>
          <a:p>
            <a:pPr defTabSz="814333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1" dirty="0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t>© 2011 Cisco and/or its affiliates. All rights reserved.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1395" y="332619"/>
            <a:ext cx="8112125" cy="2005868"/>
          </a:xfrm>
        </p:spPr>
        <p:txBody>
          <a:bodyPr/>
          <a:lstStyle>
            <a:lvl1pPr algn="l" defTabSz="914338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5400" b="0" kern="1200" spc="-150" baseline="0" dirty="0">
                <a:gradFill flip="none" rotWithShape="1">
                  <a:gsLst>
                    <a:gs pos="0">
                      <a:srgbClr val="55E6ED"/>
                    </a:gs>
                    <a:gs pos="80000">
                      <a:srgbClr val="009249"/>
                    </a:gs>
                  </a:gsLst>
                  <a:lin ang="120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8359708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4.81481E-6 L -1.94444E-6 -0.48102 " pathEditMode="relative" rAng="0" ptsTypes="AA">
                                      <p:cBhvr>
                                        <p:cTn id="6" dur="16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4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704" y="360179"/>
            <a:ext cx="8588861" cy="698500"/>
          </a:xfrm>
        </p:spPr>
        <p:txBody>
          <a:bodyPr/>
          <a:lstStyle>
            <a:lvl1pPr algn="l" defTabSz="91433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-10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39713" y="1201121"/>
            <a:ext cx="8578850" cy="3773046"/>
          </a:xfrm>
        </p:spPr>
        <p:txBody>
          <a:bodyPr/>
          <a:lstStyle>
            <a:lvl1pPr>
              <a:lnSpc>
                <a:spcPct val="95000"/>
              </a:lnSpc>
              <a:spcBef>
                <a:spcPts val="1480"/>
              </a:spcBef>
              <a:defRPr sz="2200">
                <a:solidFill>
                  <a:srgbClr val="435153"/>
                </a:solidFill>
                <a:latin typeface="+mj-lt"/>
              </a:defRPr>
            </a:lvl1pPr>
            <a:lvl2pPr>
              <a:lnSpc>
                <a:spcPct val="95000"/>
              </a:lnSpc>
              <a:spcBef>
                <a:spcPts val="600"/>
              </a:spcBef>
              <a:defRPr>
                <a:solidFill>
                  <a:srgbClr val="435153"/>
                </a:solidFill>
                <a:latin typeface="+mj-lt"/>
              </a:defRPr>
            </a:lvl2pPr>
            <a:lvl3pPr>
              <a:defRPr>
                <a:solidFill>
                  <a:srgbClr val="435153"/>
                </a:solidFill>
                <a:latin typeface="+mj-lt"/>
              </a:defRPr>
            </a:lvl3pPr>
            <a:lvl4pPr>
              <a:defRPr>
                <a:solidFill>
                  <a:srgbClr val="435153"/>
                </a:solidFill>
                <a:latin typeface="+mj-lt"/>
              </a:defRPr>
            </a:lvl4pPr>
            <a:lvl5pPr>
              <a:defRPr>
                <a:solidFill>
                  <a:srgbClr val="435153"/>
                </a:solidFill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5856392"/>
      </p:ext>
    </p:extLst>
  </p:cSld>
  <p:clrMapOvr>
    <a:masterClrMapping/>
  </p:clrMapOvr>
  <p:transition xmlns:p14="http://schemas.microsoft.com/office/powerpoint/2010/main"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704" y="360179"/>
            <a:ext cx="8588861" cy="698500"/>
          </a:xfrm>
        </p:spPr>
        <p:txBody>
          <a:bodyPr/>
          <a:lstStyle>
            <a:lvl1pPr>
              <a:defRPr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3624771"/>
      </p:ext>
    </p:extLst>
  </p:cSld>
  <p:clrMapOvr>
    <a:masterClrMapping/>
  </p:clrMapOvr>
  <p:transition xmlns:p14="http://schemas.microsoft.com/office/powerpoint/2010/main">
    <p:wipe dir="r"/>
  </p:transition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_Heav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704" y="360179"/>
            <a:ext cx="8588861" cy="698500"/>
          </a:xfrm>
        </p:spPr>
        <p:txBody>
          <a:bodyPr/>
          <a:lstStyle>
            <a:lvl1pPr algn="l" defTabSz="91433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-10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39715" y="1116454"/>
            <a:ext cx="4122425" cy="4138083"/>
          </a:xfrm>
        </p:spPr>
        <p:txBody>
          <a:bodyPr>
            <a:normAutofit/>
          </a:bodyPr>
          <a:lstStyle>
            <a:lvl1pPr>
              <a:lnSpc>
                <a:spcPct val="95000"/>
              </a:lnSpc>
              <a:spcBef>
                <a:spcPts val="1480"/>
              </a:spcBef>
              <a:defRPr sz="1800">
                <a:solidFill>
                  <a:srgbClr val="435153"/>
                </a:solidFill>
                <a:latin typeface="+mj-lt"/>
              </a:defRPr>
            </a:lvl1pPr>
            <a:lvl2pPr>
              <a:lnSpc>
                <a:spcPct val="95000"/>
              </a:lnSpc>
              <a:spcBef>
                <a:spcPts val="600"/>
              </a:spcBef>
              <a:defRPr sz="1400">
                <a:solidFill>
                  <a:srgbClr val="435153"/>
                </a:solidFill>
                <a:latin typeface="+mj-lt"/>
              </a:defRPr>
            </a:lvl2pPr>
            <a:lvl3pPr>
              <a:defRPr sz="1200">
                <a:solidFill>
                  <a:srgbClr val="435153"/>
                </a:solidFill>
                <a:latin typeface="+mj-lt"/>
              </a:defRPr>
            </a:lvl3pPr>
            <a:lvl4pPr>
              <a:defRPr sz="1100">
                <a:solidFill>
                  <a:srgbClr val="435153"/>
                </a:solidFill>
                <a:latin typeface="+mj-lt"/>
              </a:defRPr>
            </a:lvl4pPr>
            <a:lvl5pPr>
              <a:defRPr sz="1100">
                <a:solidFill>
                  <a:srgbClr val="435153"/>
                </a:solidFill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706783" y="1116454"/>
            <a:ext cx="4122425" cy="4138083"/>
          </a:xfrm>
        </p:spPr>
        <p:txBody>
          <a:bodyPr>
            <a:normAutofit/>
          </a:bodyPr>
          <a:lstStyle>
            <a:lvl1pPr>
              <a:lnSpc>
                <a:spcPct val="95000"/>
              </a:lnSpc>
              <a:spcBef>
                <a:spcPts val="1480"/>
              </a:spcBef>
              <a:defRPr sz="1800">
                <a:solidFill>
                  <a:srgbClr val="435153"/>
                </a:solidFill>
                <a:latin typeface="+mj-lt"/>
              </a:defRPr>
            </a:lvl1pPr>
            <a:lvl2pPr>
              <a:lnSpc>
                <a:spcPct val="95000"/>
              </a:lnSpc>
              <a:spcBef>
                <a:spcPts val="600"/>
              </a:spcBef>
              <a:defRPr sz="1400">
                <a:solidFill>
                  <a:srgbClr val="435153"/>
                </a:solidFill>
                <a:latin typeface="+mj-lt"/>
              </a:defRPr>
            </a:lvl2pPr>
            <a:lvl3pPr>
              <a:defRPr sz="1200">
                <a:solidFill>
                  <a:srgbClr val="435153"/>
                </a:solidFill>
                <a:latin typeface="+mj-lt"/>
              </a:defRPr>
            </a:lvl3pPr>
            <a:lvl4pPr>
              <a:defRPr sz="1100">
                <a:solidFill>
                  <a:srgbClr val="435153"/>
                </a:solidFill>
                <a:latin typeface="+mj-lt"/>
              </a:defRPr>
            </a:lvl4pPr>
            <a:lvl5pPr>
              <a:defRPr sz="1100">
                <a:solidFill>
                  <a:srgbClr val="435153"/>
                </a:solidFill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3771950"/>
      </p:ext>
    </p:extLst>
  </p:cSld>
  <p:clrMapOvr>
    <a:masterClrMapping/>
  </p:clrMapOvr>
  <p:transition xmlns:p14="http://schemas.microsoft.com/office/powerpoint/2010/main">
    <p:wipe dir="r"/>
  </p:transition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ullet with pull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4984751" y="1176073"/>
            <a:ext cx="3759200" cy="3995208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E2F4FA"/>
              </a:gs>
              <a:gs pos="47000">
                <a:schemeClr val="bg1"/>
              </a:gs>
              <a:gs pos="100000">
                <a:srgbClr val="E2F4FA"/>
              </a:gs>
            </a:gsLst>
            <a:lin ang="2700000" scaled="1"/>
            <a:tileRect/>
          </a:gradFill>
          <a:ln>
            <a:noFill/>
          </a:ln>
          <a:effectLst>
            <a:outerShdw blurRad="1143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ltGray">
          <a:xfrm>
            <a:off x="250827" y="5466748"/>
            <a:ext cx="2568575" cy="1675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2119" tIns="41058" rIns="82119" bIns="41058" anchor="b">
            <a:spAutoFit/>
          </a:bodyPr>
          <a:lstStyle/>
          <a:p>
            <a:pPr defTabSz="814333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1" dirty="0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t>© 2011 Cisco and/or its affiliates. All rights reserved.</a:t>
            </a:r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ltGray">
          <a:xfrm>
            <a:off x="7730161" y="5465425"/>
            <a:ext cx="845515" cy="1675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1" dirty="0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t>Cisco Confidential</a:t>
            </a:r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ltGray">
          <a:xfrm>
            <a:off x="8650757" y="5462778"/>
            <a:ext cx="259881" cy="16755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fld id="{76249DBE-0014-0B49-B5CB-31E1334C4D45}" type="slidenum">
              <a:rPr lang="en-US" sz="600" b="1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pPr algn="r" defTabSz="814333"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b="1" dirty="0">
              <a:solidFill>
                <a:srgbClr val="C0C0C0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11" name="Picture 15" descr="verticalbar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948240" y="1112575"/>
            <a:ext cx="84137" cy="41341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704" y="360179"/>
            <a:ext cx="8588861" cy="698500"/>
          </a:xfrm>
        </p:spPr>
        <p:txBody>
          <a:bodyPr/>
          <a:lstStyle>
            <a:lvl1pPr algn="l" defTabSz="91433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-10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39715" y="1116454"/>
            <a:ext cx="4103687" cy="4138083"/>
          </a:xfrm>
        </p:spPr>
        <p:txBody>
          <a:bodyPr/>
          <a:lstStyle>
            <a:lvl1pPr>
              <a:lnSpc>
                <a:spcPct val="95000"/>
              </a:lnSpc>
              <a:spcBef>
                <a:spcPts val="1480"/>
              </a:spcBef>
              <a:defRPr sz="2200">
                <a:solidFill>
                  <a:srgbClr val="435153"/>
                </a:solidFill>
                <a:latin typeface="+mj-lt"/>
              </a:defRPr>
            </a:lvl1pPr>
            <a:lvl2pPr>
              <a:lnSpc>
                <a:spcPct val="95000"/>
              </a:lnSpc>
              <a:spcBef>
                <a:spcPts val="600"/>
              </a:spcBef>
              <a:defRPr>
                <a:solidFill>
                  <a:srgbClr val="435153"/>
                </a:solidFill>
                <a:latin typeface="+mj-lt"/>
              </a:defRPr>
            </a:lvl2pPr>
            <a:lvl3pPr>
              <a:defRPr>
                <a:solidFill>
                  <a:srgbClr val="435153"/>
                </a:solidFill>
                <a:latin typeface="+mj-lt"/>
              </a:defRPr>
            </a:lvl3pPr>
            <a:lvl4pPr>
              <a:defRPr>
                <a:solidFill>
                  <a:srgbClr val="435153"/>
                </a:solidFill>
                <a:latin typeface="+mj-lt"/>
              </a:defRPr>
            </a:lvl4pPr>
            <a:lvl5pPr>
              <a:defRPr>
                <a:solidFill>
                  <a:srgbClr val="435153"/>
                </a:solidFill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1"/>
          </p:nvPr>
        </p:nvSpPr>
        <p:spPr>
          <a:xfrm>
            <a:off x="5221224" y="1456404"/>
            <a:ext cx="3236976" cy="651454"/>
          </a:xfrm>
        </p:spPr>
        <p:txBody>
          <a:bodyPr>
            <a:spAutoFit/>
          </a:bodyPr>
          <a:lstStyle>
            <a:lvl1pPr marL="114292" indent="-114292" algn="l" defTabSz="914338" rtl="0" eaLnBrk="1" latinLnBrk="0" hangingPunct="1">
              <a:lnSpc>
                <a:spcPct val="90000"/>
              </a:lnSpc>
              <a:spcBef>
                <a:spcPts val="0"/>
              </a:spcBef>
              <a:buNone/>
              <a:defRPr lang="en-US" sz="2000" kern="1200" dirty="0" smtClean="0">
                <a:gradFill>
                  <a:gsLst>
                    <a:gs pos="0">
                      <a:schemeClr val="tx1"/>
                    </a:gs>
                    <a:gs pos="47000">
                      <a:schemeClr val="accent2"/>
                    </a:gs>
                    <a:gs pos="100000">
                      <a:schemeClr val="accent4"/>
                    </a:gs>
                  </a:gsLst>
                  <a:lin ang="3600000" scaled="0"/>
                </a:gradFill>
                <a:latin typeface="+mj-lt"/>
                <a:ea typeface="+mn-ea"/>
                <a:cs typeface="+mn-cs"/>
              </a:defRPr>
            </a:lvl1pPr>
            <a:lvl2pPr marL="114292" indent="-114292" algn="l" defTabSz="914338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2pPr>
            <a:lvl3pPr marL="114292" indent="-114292" algn="l" defTabSz="914338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3pPr>
            <a:lvl4pPr marL="114292" indent="-114292" algn="l" defTabSz="914338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4pPr>
            <a:lvl5pPr marL="114292" indent="-114292" algn="l" defTabSz="914338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5310432" y="3946293"/>
            <a:ext cx="3236976" cy="338548"/>
          </a:xfrm>
          <a:noFill/>
        </p:spPr>
        <p:txBody>
          <a:bodyPr rtlCol="0">
            <a:spAutoFit/>
          </a:bodyPr>
          <a:lstStyle>
            <a:lvl1pPr marL="114292" marR="0" indent="-114292" algn="l" defTabSz="9143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+mj-lt"/>
                <a:ea typeface="+mn-ea"/>
                <a:cs typeface="+mn-cs"/>
              </a:defRPr>
            </a:lvl1pPr>
            <a:lvl2pPr marL="114292" indent="-114292" algn="l" defTabSz="914338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2pPr>
            <a:lvl3pPr marL="114292" indent="-114292" algn="l" defTabSz="914338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3pPr>
            <a:lvl4pPr marL="114292" indent="-114292" algn="l" defTabSz="914338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4pPr>
            <a:lvl5pPr marL="114292" indent="-114292" algn="l" defTabSz="914338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35269567"/>
      </p:ext>
    </p:extLst>
  </p:cSld>
  <p:clrMapOvr>
    <a:masterClrMapping/>
  </p:clrMapOvr>
  <p:transition xmlns:p14="http://schemas.microsoft.com/office/powerpoint/2010/main">
    <p:wipe dir="r"/>
  </p:transition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704" y="360179"/>
            <a:ext cx="8588861" cy="698500"/>
          </a:xfrm>
        </p:spPr>
        <p:txBody>
          <a:bodyPr/>
          <a:lstStyle>
            <a:lvl1pPr>
              <a:defRPr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0205916"/>
      </p:ext>
    </p:extLst>
  </p:cSld>
  <p:clrMapOvr>
    <a:masterClrMapping/>
  </p:clrMapOvr>
  <p:transition xmlns:p14="http://schemas.microsoft.com/office/powerpoint/2010/main">
    <p:wipe dir="r"/>
  </p:transition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ullet_2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ChangeArrowheads="1"/>
          </p:cNvSpPr>
          <p:nvPr/>
        </p:nvSpPr>
        <p:spPr bwMode="ltGray">
          <a:xfrm>
            <a:off x="7730161" y="5465425"/>
            <a:ext cx="845515" cy="1675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1" dirty="0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t>Cisco Confidential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ltGray">
          <a:xfrm>
            <a:off x="8650757" y="5462778"/>
            <a:ext cx="259881" cy="16755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fld id="{E9E588E1-F526-0741-9870-DCC69CF3BC1D}" type="slidenum">
              <a:rPr lang="en-US" sz="600" b="1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pPr algn="r" defTabSz="814333"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b="1" dirty="0">
              <a:solidFill>
                <a:srgbClr val="C0C0C0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10" name="Picture 13" descr="verticalbar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448175" y="648230"/>
            <a:ext cx="88900" cy="44066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Rectangle 4"/>
          <p:cNvSpPr>
            <a:spLocks noChangeArrowheads="1"/>
          </p:cNvSpPr>
          <p:nvPr/>
        </p:nvSpPr>
        <p:spPr bwMode="ltGray">
          <a:xfrm>
            <a:off x="250827" y="5466748"/>
            <a:ext cx="2568575" cy="1675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2119" tIns="41058" rIns="82119" bIns="41058" anchor="b">
            <a:spAutoFit/>
          </a:bodyPr>
          <a:lstStyle/>
          <a:p>
            <a:pPr defTabSz="814333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1" dirty="0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t>© 2011 Cisco and/or its affiliates. All rights reserved.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702" y="251460"/>
            <a:ext cx="4123944" cy="698500"/>
          </a:xfrm>
        </p:spPr>
        <p:txBody>
          <a:bodyPr anchor="t"/>
          <a:lstStyle>
            <a:lvl1pPr algn="l" defTabSz="91433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-100" baseline="0" dirty="0" smtClean="0">
                <a:gradFill>
                  <a:gsLst>
                    <a:gs pos="0">
                      <a:schemeClr val="tx1"/>
                    </a:gs>
                    <a:gs pos="100000">
                      <a:srgbClr val="01BBBB"/>
                    </a:gs>
                  </a:gsLst>
                  <a:lin ang="24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4818888" y="259080"/>
            <a:ext cx="3895344" cy="701040"/>
          </a:xfrm>
        </p:spPr>
        <p:txBody>
          <a:bodyPr lIns="82290" rIns="82290" rtlCol="0">
            <a:noAutofit/>
          </a:bodyPr>
          <a:lstStyle>
            <a:lvl1pPr algn="l" defTabSz="91433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-100" baseline="0" dirty="0">
                <a:gradFill>
                  <a:gsLst>
                    <a:gs pos="0">
                      <a:schemeClr val="tx1"/>
                    </a:gs>
                    <a:gs pos="100000">
                      <a:srgbClr val="01BBBB"/>
                    </a:gs>
                  </a:gsLst>
                  <a:lin ang="24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219455" y="1333500"/>
            <a:ext cx="4142232" cy="3771900"/>
          </a:xfrm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  <a:latin typeface="+mj-lt"/>
              </a:defRPr>
            </a:lvl1pPr>
            <a:lvl2pPr marL="634957" indent="-228584">
              <a:buClr>
                <a:schemeClr val="accent5"/>
              </a:buClr>
              <a:buFont typeface="Arial" pitchFamily="34" charset="0"/>
              <a:buChar char="•"/>
              <a:tabLst/>
              <a:defRPr>
                <a:solidFill>
                  <a:schemeClr val="tx2"/>
                </a:solidFill>
                <a:latin typeface="+mj-lt"/>
              </a:defRPr>
            </a:lvl2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2"/>
          </p:nvPr>
        </p:nvSpPr>
        <p:spPr>
          <a:xfrm>
            <a:off x="4818888" y="1333500"/>
            <a:ext cx="4005072" cy="3771900"/>
          </a:xfrm>
        </p:spPr>
        <p:txBody>
          <a:bodyPr/>
          <a:lstStyle>
            <a:lvl1pPr marL="0" indent="0">
              <a:buFontTx/>
              <a:buNone/>
              <a:defRPr>
                <a:solidFill>
                  <a:schemeClr val="accent1"/>
                </a:solidFill>
                <a:latin typeface="+mj-lt"/>
              </a:defRPr>
            </a:lvl1pPr>
            <a:lvl2pPr marL="634957" indent="-228584">
              <a:buClr>
                <a:schemeClr val="accent1">
                  <a:lumMod val="40000"/>
                  <a:lumOff val="60000"/>
                </a:schemeClr>
              </a:buClr>
              <a:buFont typeface="Arial" pitchFamily="34" charset="0"/>
              <a:buChar char="•"/>
              <a:defRPr>
                <a:solidFill>
                  <a:schemeClr val="accent1"/>
                </a:solidFill>
                <a:latin typeface="+mj-lt"/>
              </a:defRPr>
            </a:lvl2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668909098"/>
      </p:ext>
    </p:extLst>
  </p:cSld>
  <p:clrMapOvr>
    <a:masterClrMapping/>
  </p:clrMapOvr>
  <p:transition xmlns:p14="http://schemas.microsoft.com/office/powerpoint/2010/main">
    <p:wipe dir="r"/>
  </p:transition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_3-Column Layout No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 flipV="1">
            <a:off x="217489" y="5296958"/>
            <a:ext cx="8694737" cy="1746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2" name="Picture 11" descr="verticalbar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38475" y="648230"/>
            <a:ext cx="88900" cy="44066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Picture 13" descr="verticalbar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29325" y="648230"/>
            <a:ext cx="88900" cy="44066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 Placeholder 10"/>
          <p:cNvSpPr>
            <a:spLocks noGrp="1"/>
          </p:cNvSpPr>
          <p:nvPr>
            <p:ph type="body" sz="quarter" idx="11"/>
          </p:nvPr>
        </p:nvSpPr>
        <p:spPr>
          <a:xfrm>
            <a:off x="6315076" y="81979"/>
            <a:ext cx="2633472" cy="960120"/>
          </a:xfrm>
        </p:spPr>
        <p:txBody>
          <a:bodyPr anchor="b">
            <a:noAutofit/>
          </a:bodyPr>
          <a:lstStyle>
            <a:lvl1pPr>
              <a:defRPr kumimoji="0" lang="en-US" sz="3000" b="0" i="0" u="none" strike="noStrike" kern="1200" cap="none" spc="-100" normalizeH="0" baseline="0" noProof="0" dirty="0" smtClean="0">
                <a:ln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rgbClr val="01BBBB"/>
                    </a:gs>
                  </a:gsLst>
                  <a:lin ang="2400000" scaled="0"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215902" y="81980"/>
            <a:ext cx="2670175" cy="959116"/>
          </a:xfrm>
        </p:spPr>
        <p:txBody>
          <a:bodyPr anchor="b">
            <a:noAutofit/>
          </a:bodyPr>
          <a:lstStyle>
            <a:lvl1pPr>
              <a:defRPr kumimoji="0" lang="en-US" sz="3000" b="0" i="0" u="none" strike="noStrike" kern="1200" cap="none" spc="-100" normalizeH="0" baseline="0" noProof="0" dirty="0" smtClean="0">
                <a:ln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rgbClr val="01BBBB"/>
                    </a:gs>
                  </a:gsLst>
                  <a:lin ang="2400000" scaled="0"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3295651" y="81979"/>
            <a:ext cx="2596896" cy="960120"/>
          </a:xfrm>
        </p:spPr>
        <p:txBody>
          <a:bodyPr anchor="b">
            <a:noAutofit/>
          </a:bodyPr>
          <a:lstStyle>
            <a:lvl1pPr>
              <a:defRPr kumimoji="0" lang="en-US" sz="3000" b="0" i="0" u="none" strike="noStrike" kern="1200" cap="none" spc="-100" normalizeH="0" baseline="0" noProof="0" dirty="0" smtClean="0">
                <a:ln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rgbClr val="01BBBB"/>
                    </a:gs>
                  </a:gsLst>
                  <a:lin ang="2400000" scaled="0"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244476" y="1333500"/>
            <a:ext cx="2622550" cy="3659188"/>
          </a:xfrm>
        </p:spPr>
        <p:txBody>
          <a:bodyPr/>
          <a:lstStyle>
            <a:lvl1pPr>
              <a:defRPr>
                <a:solidFill>
                  <a:schemeClr val="tx2"/>
                </a:solidFill>
                <a:latin typeface="+mj-lt"/>
                <a:cs typeface="Arial" pitchFamily="34" charset="0"/>
              </a:defRPr>
            </a:lvl1pPr>
            <a:lvl2pPr>
              <a:defRPr>
                <a:latin typeface="+mj-lt"/>
                <a:cs typeface="Arial" pitchFamily="34" charset="0"/>
              </a:defRPr>
            </a:lvl2pPr>
            <a:lvl3pPr>
              <a:defRPr>
                <a:latin typeface="+mj-lt"/>
                <a:cs typeface="Arial" pitchFamily="34" charset="0"/>
              </a:defRPr>
            </a:lvl3pPr>
            <a:lvl4pPr>
              <a:defRPr>
                <a:latin typeface="+mj-lt"/>
                <a:cs typeface="Arial" pitchFamily="34" charset="0"/>
              </a:defRPr>
            </a:lvl4pPr>
            <a:lvl5pPr>
              <a:defRPr>
                <a:latin typeface="+mj-lt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5"/>
          </p:nvPr>
        </p:nvSpPr>
        <p:spPr>
          <a:xfrm>
            <a:off x="3292476" y="1333501"/>
            <a:ext cx="2593975" cy="3635375"/>
          </a:xfrm>
        </p:spPr>
        <p:txBody>
          <a:bodyPr/>
          <a:lstStyle>
            <a:lvl1pPr>
              <a:defRPr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  <a:lvl2pPr>
              <a:defRPr>
                <a:latin typeface="+mj-lt"/>
                <a:cs typeface="Arial" pitchFamily="34" charset="0"/>
              </a:defRPr>
            </a:lvl2pPr>
            <a:lvl3pPr>
              <a:defRPr>
                <a:latin typeface="+mj-lt"/>
                <a:cs typeface="Arial" pitchFamily="34" charset="0"/>
              </a:defRPr>
            </a:lvl3pPr>
            <a:lvl4pPr>
              <a:defRPr>
                <a:latin typeface="+mj-lt"/>
                <a:cs typeface="Arial" pitchFamily="34" charset="0"/>
              </a:defRPr>
            </a:lvl4pPr>
            <a:lvl5pPr>
              <a:defRPr>
                <a:latin typeface="+mj-lt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16"/>
          </p:nvPr>
        </p:nvSpPr>
        <p:spPr>
          <a:xfrm>
            <a:off x="6300789" y="1333500"/>
            <a:ext cx="2633662" cy="3611563"/>
          </a:xfrm>
        </p:spPr>
        <p:txBody>
          <a:bodyPr/>
          <a:lstStyle>
            <a:lvl1pPr>
              <a:defRPr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  <a:lvl2pPr>
              <a:defRPr>
                <a:latin typeface="+mj-lt"/>
                <a:cs typeface="Arial" pitchFamily="34" charset="0"/>
              </a:defRPr>
            </a:lvl2pPr>
            <a:lvl3pPr>
              <a:defRPr>
                <a:latin typeface="+mj-lt"/>
                <a:cs typeface="Arial" pitchFamily="34" charset="0"/>
              </a:defRPr>
            </a:lvl3pPr>
            <a:lvl4pPr>
              <a:defRPr>
                <a:latin typeface="+mj-lt"/>
                <a:cs typeface="Arial" pitchFamily="34" charset="0"/>
              </a:defRPr>
            </a:lvl4pPr>
            <a:lvl5pPr>
              <a:defRPr>
                <a:latin typeface="+mj-lt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5258083"/>
      </p:ext>
    </p:extLst>
  </p:cSld>
  <p:clrMapOvr>
    <a:masterClrMapping/>
  </p:clrMapOvr>
  <p:transition xmlns:p14="http://schemas.microsoft.com/office/powerpoint/2010/main">
    <p:wipe dir="r"/>
  </p:transition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5282407"/>
            <a:ext cx="9144000" cy="226218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9" name="Title 1"/>
          <p:cNvSpPr>
            <a:spLocks noGrp="1"/>
          </p:cNvSpPr>
          <p:nvPr>
            <p:ph type="title"/>
          </p:nvPr>
        </p:nvSpPr>
        <p:spPr>
          <a:xfrm>
            <a:off x="246972" y="366425"/>
            <a:ext cx="8567244" cy="698500"/>
          </a:xfrm>
        </p:spPr>
        <p:txBody>
          <a:bodyPr/>
          <a:lstStyle>
            <a:lvl1pPr algn="l" defTabSz="91433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-10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6" name="Chart Placeholder 35"/>
          <p:cNvSpPr>
            <a:spLocks noGrp="1"/>
          </p:cNvSpPr>
          <p:nvPr>
            <p:ph type="chart" sz="quarter" idx="10"/>
          </p:nvPr>
        </p:nvSpPr>
        <p:spPr>
          <a:xfrm>
            <a:off x="359766" y="1230313"/>
            <a:ext cx="8439461" cy="3587750"/>
          </a:xfrm>
        </p:spPr>
        <p:txBody>
          <a:bodyPr rtlCol="0" anchor="ctr" anchorCtr="1">
            <a:normAutofit/>
          </a:bodyPr>
          <a:lstStyle>
            <a:lvl1pPr>
              <a:buNone/>
              <a:defRPr>
                <a:latin typeface="+mj-lt"/>
              </a:defRPr>
            </a:lvl1pPr>
          </a:lstStyle>
          <a:p>
            <a:pPr lvl="0"/>
            <a:r>
              <a:rPr lang="en-US" noProof="0" smtClean="0"/>
              <a:t>Click icon to add chart</a:t>
            </a:r>
            <a:endParaRPr lang="en-US" noProof="0"/>
          </a:p>
        </p:txBody>
      </p:sp>
      <p:sp>
        <p:nvSpPr>
          <p:cNvPr id="4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249467" y="5005604"/>
            <a:ext cx="7461250" cy="276993"/>
          </a:xfrm>
        </p:spPr>
        <p:txBody>
          <a:bodyPr anchor="b">
            <a:spAutoFit/>
          </a:bodyPr>
          <a:lstStyle>
            <a:lvl1pPr algn="l" defTabSz="804808">
              <a:lnSpc>
                <a:spcPct val="100000"/>
              </a:lnSpc>
              <a:spcBef>
                <a:spcPct val="50000"/>
              </a:spcBef>
              <a:buNone/>
              <a:defRPr sz="12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>
              <a:buFont typeface="Arial" pitchFamily="34" charset="0"/>
              <a:buNone/>
              <a:defRPr sz="1400"/>
            </a:lvl2pPr>
            <a:lvl3pPr>
              <a:buFont typeface="Arial" pitchFamily="34" charset="0"/>
              <a:buNone/>
              <a:defRPr sz="1400"/>
            </a:lvl3pPr>
            <a:lvl4pPr>
              <a:buFont typeface="Arial" pitchFamily="34" charset="0"/>
              <a:buNone/>
              <a:defRPr sz="1400"/>
            </a:lvl4pPr>
            <a:lvl5pPr>
              <a:buFont typeface="Arial" pitchFamily="34" charset="0"/>
              <a:buNone/>
              <a:defRPr sz="14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23383251"/>
      </p:ext>
    </p:extLst>
  </p:cSld>
  <p:clrMapOvr>
    <a:masterClrMapping/>
  </p:clrMapOvr>
  <p:transition xmlns:p14="http://schemas.microsoft.com/office/powerpoint/2010/main">
    <p:wipe dir="r"/>
  </p:transition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title_photo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702" y="4525203"/>
            <a:ext cx="8558698" cy="698500"/>
          </a:xfrm>
        </p:spPr>
        <p:txBody>
          <a:bodyPr/>
          <a:lstStyle>
            <a:lvl1pPr algn="l" defTabSz="91433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-10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46888" y="1333500"/>
            <a:ext cx="4005072" cy="31242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2400" baseline="0">
                <a:solidFill>
                  <a:schemeClr val="tx1"/>
                </a:solidFill>
                <a:latin typeface="+mj-lt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4873752" y="1623060"/>
            <a:ext cx="3429000" cy="2491740"/>
          </a:xfrm>
        </p:spPr>
        <p:txBody>
          <a:bodyPr rtlCol="0" anchor="ctr" anchorCtr="1">
            <a:normAutofit/>
          </a:bodyPr>
          <a:lstStyle>
            <a:lvl1pPr algn="ctr">
              <a:buFontTx/>
              <a:buNone/>
              <a:defRPr>
                <a:latin typeface="+mj-lt"/>
              </a:defRPr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53921610"/>
      </p:ext>
    </p:extLst>
  </p:cSld>
  <p:clrMapOvr>
    <a:masterClrMapping/>
  </p:clrMapOvr>
  <p:transition xmlns:p14="http://schemas.microsoft.com/office/powerpoint/2010/main">
    <p:wipe dir="r"/>
  </p:transition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702" y="4525203"/>
            <a:ext cx="8558698" cy="698500"/>
          </a:xfrm>
        </p:spPr>
        <p:txBody>
          <a:bodyPr/>
          <a:lstStyle>
            <a:lvl1pPr algn="l" defTabSz="91433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-10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6476850"/>
      </p:ext>
    </p:extLst>
  </p:cSld>
  <p:clrMapOvr>
    <a:masterClrMapping/>
  </p:clrMapOvr>
  <p:transition xmlns:p14="http://schemas.microsoft.com/office/powerpoint/2010/main">
    <p:wipe dir="r"/>
  </p:transition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/>
        </p:nvSpPr>
        <p:spPr bwMode="white">
          <a:xfrm>
            <a:off x="0" y="1"/>
            <a:ext cx="9144000" cy="148167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hidden">
          <a:xfrm>
            <a:off x="0" y="1"/>
            <a:ext cx="9144000" cy="148167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93777" y="4876800"/>
            <a:ext cx="8112126" cy="320146"/>
          </a:xfrm>
        </p:spPr>
        <p:txBody>
          <a:bodyPr>
            <a:normAutofit/>
          </a:bodyPr>
          <a:lstStyle>
            <a:lvl1pPr marL="0" indent="0" algn="l" defTabSz="91433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accent2"/>
                </a:solidFill>
                <a:latin typeface="+mj-lt"/>
                <a:ea typeface="+mn-ea"/>
                <a:cs typeface="+mn-cs"/>
              </a:defRPr>
            </a:lvl1pPr>
            <a:lvl2pPr marL="4571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1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3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9458" y="541020"/>
            <a:ext cx="8112125" cy="3733800"/>
          </a:xfrm>
        </p:spPr>
        <p:txBody>
          <a:bodyPr/>
          <a:lstStyle>
            <a:lvl1pPr marL="233347" indent="-233347" algn="l" defTabSz="914338" rtl="0" eaLnBrk="1" latinLnBrk="0" hangingPunct="1">
              <a:lnSpc>
                <a:spcPct val="80000"/>
              </a:lnSpc>
              <a:spcBef>
                <a:spcPct val="0"/>
              </a:spcBef>
              <a:buClr>
                <a:schemeClr val="tx1"/>
              </a:buClr>
              <a:buFont typeface="Arial" pitchFamily="34" charset="0"/>
              <a:buChar char="“"/>
              <a:defRPr lang="en-US" sz="6000" b="0" kern="1200" spc="-20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0098809"/>
      </p:ext>
    </p:extLst>
  </p:cSld>
  <p:clrMapOvr>
    <a:masterClrMapping/>
  </p:clrMapOvr>
  <p:transition xmlns:p14="http://schemas.microsoft.com/office/powerpoint/2010/main">
    <p:wipe dir="r"/>
  </p:transition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orytel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 flipV="1">
            <a:off x="217489" y="5296958"/>
            <a:ext cx="8694737" cy="1746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6" name="Picture 5" descr="verticalbar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441825" y="648230"/>
            <a:ext cx="88900" cy="44066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29702" y="1598951"/>
            <a:ext cx="4117446" cy="2517098"/>
          </a:xfrm>
        </p:spPr>
        <p:txBody>
          <a:bodyPr anchor="ctr"/>
          <a:lstStyle>
            <a:lvl1pPr marL="0" indent="0" algn="l" defTabSz="914338" rtl="0" eaLnBrk="1" latinLnBrk="0" hangingPunct="1">
              <a:lnSpc>
                <a:spcPct val="80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  <a:defRPr lang="en-US" sz="5400" b="0" kern="1200" spc="-20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12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922520" y="259080"/>
            <a:ext cx="3895344" cy="5173980"/>
          </a:xfrm>
        </p:spPr>
        <p:txBody>
          <a:bodyPr anchor="ctr">
            <a:normAutofit/>
          </a:bodyPr>
          <a:lstStyle>
            <a:lvl1pPr>
              <a:defRPr sz="2000" baseline="0">
                <a:solidFill>
                  <a:schemeClr val="tx1"/>
                </a:solidFill>
                <a:latin typeface="+mj-lt"/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95009628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2.xml"/><Relationship Id="rId9" Type="http://schemas.openxmlformats.org/officeDocument/2006/relationships/slideLayout" Target="../slideLayouts/slideLayout9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3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34.xml"/><Relationship Id="rId35" Type="http://schemas.openxmlformats.org/officeDocument/2006/relationships/slideLayout" Target="../slideLayouts/slideLayout35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37" Type="http://schemas.openxmlformats.org/officeDocument/2006/relationships/slideLayout" Target="../slideLayouts/slideLayout37.xml"/><Relationship Id="rId38" Type="http://schemas.openxmlformats.org/officeDocument/2006/relationships/slideLayout" Target="../slideLayouts/slideLayout38.xml"/><Relationship Id="rId39" Type="http://schemas.openxmlformats.org/officeDocument/2006/relationships/slideLayout" Target="../slideLayouts/slideLayout39.xml"/><Relationship Id="rId40" Type="http://schemas.openxmlformats.org/officeDocument/2006/relationships/slideLayout" Target="../slideLayouts/slideLayout40.xml"/><Relationship Id="rId41" Type="http://schemas.openxmlformats.org/officeDocument/2006/relationships/slideLayout" Target="../slideLayouts/slideLayout41.xml"/><Relationship Id="rId42" Type="http://schemas.openxmlformats.org/officeDocument/2006/relationships/theme" Target="../theme/theme1.xml"/><Relationship Id="rId43" Type="http://schemas.openxmlformats.org/officeDocument/2006/relationships/image" Target="../media/image1.jpeg"/></Relationships>
</file>

<file path=ppt/slideMasters/_rels/slideMaster10.xml.rels><?xml version="1.0" encoding="UTF-8" standalone="yes"?>
<Relationships xmlns="http://schemas.openxmlformats.org/package/2006/relationships"><Relationship Id="rId20" Type="http://schemas.openxmlformats.org/officeDocument/2006/relationships/slideLayout" Target="../slideLayouts/slideLayout368.xml"/><Relationship Id="rId21" Type="http://schemas.openxmlformats.org/officeDocument/2006/relationships/slideLayout" Target="../slideLayouts/slideLayout369.xml"/><Relationship Id="rId22" Type="http://schemas.openxmlformats.org/officeDocument/2006/relationships/slideLayout" Target="../slideLayouts/slideLayout370.xml"/><Relationship Id="rId23" Type="http://schemas.openxmlformats.org/officeDocument/2006/relationships/slideLayout" Target="../slideLayouts/slideLayout371.xml"/><Relationship Id="rId24" Type="http://schemas.openxmlformats.org/officeDocument/2006/relationships/slideLayout" Target="../slideLayouts/slideLayout372.xml"/><Relationship Id="rId25" Type="http://schemas.openxmlformats.org/officeDocument/2006/relationships/slideLayout" Target="../slideLayouts/slideLayout373.xml"/><Relationship Id="rId26" Type="http://schemas.openxmlformats.org/officeDocument/2006/relationships/slideLayout" Target="../slideLayouts/slideLayout374.xml"/><Relationship Id="rId27" Type="http://schemas.openxmlformats.org/officeDocument/2006/relationships/slideLayout" Target="../slideLayouts/slideLayout375.xml"/><Relationship Id="rId28" Type="http://schemas.openxmlformats.org/officeDocument/2006/relationships/slideLayout" Target="../slideLayouts/slideLayout376.xml"/><Relationship Id="rId29" Type="http://schemas.openxmlformats.org/officeDocument/2006/relationships/slideLayout" Target="../slideLayouts/slideLayout377.xml"/><Relationship Id="rId1" Type="http://schemas.openxmlformats.org/officeDocument/2006/relationships/slideLayout" Target="../slideLayouts/slideLayout349.xml"/><Relationship Id="rId2" Type="http://schemas.openxmlformats.org/officeDocument/2006/relationships/slideLayout" Target="../slideLayouts/slideLayout350.xml"/><Relationship Id="rId3" Type="http://schemas.openxmlformats.org/officeDocument/2006/relationships/slideLayout" Target="../slideLayouts/slideLayout351.xml"/><Relationship Id="rId4" Type="http://schemas.openxmlformats.org/officeDocument/2006/relationships/slideLayout" Target="../slideLayouts/slideLayout352.xml"/><Relationship Id="rId5" Type="http://schemas.openxmlformats.org/officeDocument/2006/relationships/slideLayout" Target="../slideLayouts/slideLayout353.xml"/><Relationship Id="rId30" Type="http://schemas.openxmlformats.org/officeDocument/2006/relationships/slideLayout" Target="../slideLayouts/slideLayout378.xml"/><Relationship Id="rId31" Type="http://schemas.openxmlformats.org/officeDocument/2006/relationships/slideLayout" Target="../slideLayouts/slideLayout379.xml"/><Relationship Id="rId32" Type="http://schemas.openxmlformats.org/officeDocument/2006/relationships/slideLayout" Target="../slideLayouts/slideLayout380.xml"/><Relationship Id="rId9" Type="http://schemas.openxmlformats.org/officeDocument/2006/relationships/slideLayout" Target="../slideLayouts/slideLayout357.xml"/><Relationship Id="rId6" Type="http://schemas.openxmlformats.org/officeDocument/2006/relationships/slideLayout" Target="../slideLayouts/slideLayout354.xml"/><Relationship Id="rId7" Type="http://schemas.openxmlformats.org/officeDocument/2006/relationships/slideLayout" Target="../slideLayouts/slideLayout355.xml"/><Relationship Id="rId8" Type="http://schemas.openxmlformats.org/officeDocument/2006/relationships/slideLayout" Target="../slideLayouts/slideLayout356.xml"/><Relationship Id="rId33" Type="http://schemas.openxmlformats.org/officeDocument/2006/relationships/slideLayout" Target="../slideLayouts/slideLayout381.xml"/><Relationship Id="rId34" Type="http://schemas.openxmlformats.org/officeDocument/2006/relationships/slideLayout" Target="../slideLayouts/slideLayout382.xml"/><Relationship Id="rId35" Type="http://schemas.openxmlformats.org/officeDocument/2006/relationships/slideLayout" Target="../slideLayouts/slideLayout383.xml"/><Relationship Id="rId36" Type="http://schemas.openxmlformats.org/officeDocument/2006/relationships/slideLayout" Target="../slideLayouts/slideLayout384.xml"/><Relationship Id="rId10" Type="http://schemas.openxmlformats.org/officeDocument/2006/relationships/slideLayout" Target="../slideLayouts/slideLayout358.xml"/><Relationship Id="rId11" Type="http://schemas.openxmlformats.org/officeDocument/2006/relationships/slideLayout" Target="../slideLayouts/slideLayout359.xml"/><Relationship Id="rId12" Type="http://schemas.openxmlformats.org/officeDocument/2006/relationships/slideLayout" Target="../slideLayouts/slideLayout360.xml"/><Relationship Id="rId13" Type="http://schemas.openxmlformats.org/officeDocument/2006/relationships/slideLayout" Target="../slideLayouts/slideLayout361.xml"/><Relationship Id="rId14" Type="http://schemas.openxmlformats.org/officeDocument/2006/relationships/slideLayout" Target="../slideLayouts/slideLayout362.xml"/><Relationship Id="rId15" Type="http://schemas.openxmlformats.org/officeDocument/2006/relationships/slideLayout" Target="../slideLayouts/slideLayout363.xml"/><Relationship Id="rId16" Type="http://schemas.openxmlformats.org/officeDocument/2006/relationships/slideLayout" Target="../slideLayouts/slideLayout364.xml"/><Relationship Id="rId17" Type="http://schemas.openxmlformats.org/officeDocument/2006/relationships/slideLayout" Target="../slideLayouts/slideLayout365.xml"/><Relationship Id="rId18" Type="http://schemas.openxmlformats.org/officeDocument/2006/relationships/slideLayout" Target="../slideLayouts/slideLayout366.xml"/><Relationship Id="rId19" Type="http://schemas.openxmlformats.org/officeDocument/2006/relationships/slideLayout" Target="../slideLayouts/slideLayout367.xml"/><Relationship Id="rId37" Type="http://schemas.openxmlformats.org/officeDocument/2006/relationships/theme" Target="../theme/theme10.xml"/><Relationship Id="rId38" Type="http://schemas.openxmlformats.org/officeDocument/2006/relationships/image" Target="../media/image10.jpeg"/></Relationships>
</file>

<file path=ppt/slideMasters/_rels/slideMaster11.xml.rels><?xml version="1.0" encoding="UTF-8" standalone="yes"?>
<Relationships xmlns="http://schemas.openxmlformats.org/package/2006/relationships"><Relationship Id="rId46" Type="http://schemas.openxmlformats.org/officeDocument/2006/relationships/slideLayout" Target="../slideLayouts/slideLayout430.xml"/><Relationship Id="rId47" Type="http://schemas.openxmlformats.org/officeDocument/2006/relationships/slideLayout" Target="../slideLayouts/slideLayout431.xml"/><Relationship Id="rId48" Type="http://schemas.openxmlformats.org/officeDocument/2006/relationships/slideLayout" Target="../slideLayouts/slideLayout432.xml"/><Relationship Id="rId49" Type="http://schemas.openxmlformats.org/officeDocument/2006/relationships/slideLayout" Target="../slideLayouts/slideLayout433.xml"/><Relationship Id="rId20" Type="http://schemas.openxmlformats.org/officeDocument/2006/relationships/slideLayout" Target="../slideLayouts/slideLayout404.xml"/><Relationship Id="rId21" Type="http://schemas.openxmlformats.org/officeDocument/2006/relationships/slideLayout" Target="../slideLayouts/slideLayout405.xml"/><Relationship Id="rId22" Type="http://schemas.openxmlformats.org/officeDocument/2006/relationships/slideLayout" Target="../slideLayouts/slideLayout406.xml"/><Relationship Id="rId23" Type="http://schemas.openxmlformats.org/officeDocument/2006/relationships/slideLayout" Target="../slideLayouts/slideLayout407.xml"/><Relationship Id="rId24" Type="http://schemas.openxmlformats.org/officeDocument/2006/relationships/slideLayout" Target="../slideLayouts/slideLayout408.xml"/><Relationship Id="rId25" Type="http://schemas.openxmlformats.org/officeDocument/2006/relationships/slideLayout" Target="../slideLayouts/slideLayout409.xml"/><Relationship Id="rId26" Type="http://schemas.openxmlformats.org/officeDocument/2006/relationships/slideLayout" Target="../slideLayouts/slideLayout410.xml"/><Relationship Id="rId27" Type="http://schemas.openxmlformats.org/officeDocument/2006/relationships/slideLayout" Target="../slideLayouts/slideLayout411.xml"/><Relationship Id="rId28" Type="http://schemas.openxmlformats.org/officeDocument/2006/relationships/slideLayout" Target="../slideLayouts/slideLayout412.xml"/><Relationship Id="rId29" Type="http://schemas.openxmlformats.org/officeDocument/2006/relationships/slideLayout" Target="../slideLayouts/slideLayout413.xml"/><Relationship Id="rId50" Type="http://schemas.openxmlformats.org/officeDocument/2006/relationships/theme" Target="../theme/theme11.xml"/><Relationship Id="rId51" Type="http://schemas.openxmlformats.org/officeDocument/2006/relationships/image" Target="../media/image12.jpeg"/><Relationship Id="rId1" Type="http://schemas.openxmlformats.org/officeDocument/2006/relationships/slideLayout" Target="../slideLayouts/slideLayout385.xml"/><Relationship Id="rId2" Type="http://schemas.openxmlformats.org/officeDocument/2006/relationships/slideLayout" Target="../slideLayouts/slideLayout386.xml"/><Relationship Id="rId3" Type="http://schemas.openxmlformats.org/officeDocument/2006/relationships/slideLayout" Target="../slideLayouts/slideLayout387.xml"/><Relationship Id="rId4" Type="http://schemas.openxmlformats.org/officeDocument/2006/relationships/slideLayout" Target="../slideLayouts/slideLayout388.xml"/><Relationship Id="rId5" Type="http://schemas.openxmlformats.org/officeDocument/2006/relationships/slideLayout" Target="../slideLayouts/slideLayout389.xml"/><Relationship Id="rId30" Type="http://schemas.openxmlformats.org/officeDocument/2006/relationships/slideLayout" Target="../slideLayouts/slideLayout414.xml"/><Relationship Id="rId31" Type="http://schemas.openxmlformats.org/officeDocument/2006/relationships/slideLayout" Target="../slideLayouts/slideLayout415.xml"/><Relationship Id="rId32" Type="http://schemas.openxmlformats.org/officeDocument/2006/relationships/slideLayout" Target="../slideLayouts/slideLayout416.xml"/><Relationship Id="rId9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0.xml"/><Relationship Id="rId7" Type="http://schemas.openxmlformats.org/officeDocument/2006/relationships/slideLayout" Target="../slideLayouts/slideLayout391.xml"/><Relationship Id="rId8" Type="http://schemas.openxmlformats.org/officeDocument/2006/relationships/slideLayout" Target="../slideLayouts/slideLayout392.xml"/><Relationship Id="rId33" Type="http://schemas.openxmlformats.org/officeDocument/2006/relationships/slideLayout" Target="../slideLayouts/slideLayout417.xml"/><Relationship Id="rId34" Type="http://schemas.openxmlformats.org/officeDocument/2006/relationships/slideLayout" Target="../slideLayouts/slideLayout418.xml"/><Relationship Id="rId35" Type="http://schemas.openxmlformats.org/officeDocument/2006/relationships/slideLayout" Target="../slideLayouts/slideLayout419.xml"/><Relationship Id="rId36" Type="http://schemas.openxmlformats.org/officeDocument/2006/relationships/slideLayout" Target="../slideLayouts/slideLayout420.xml"/><Relationship Id="rId10" Type="http://schemas.openxmlformats.org/officeDocument/2006/relationships/slideLayout" Target="../slideLayouts/slideLayout394.xml"/><Relationship Id="rId11" Type="http://schemas.openxmlformats.org/officeDocument/2006/relationships/slideLayout" Target="../slideLayouts/slideLayout395.xml"/><Relationship Id="rId12" Type="http://schemas.openxmlformats.org/officeDocument/2006/relationships/slideLayout" Target="../slideLayouts/slideLayout396.xml"/><Relationship Id="rId13" Type="http://schemas.openxmlformats.org/officeDocument/2006/relationships/slideLayout" Target="../slideLayouts/slideLayout397.xml"/><Relationship Id="rId14" Type="http://schemas.openxmlformats.org/officeDocument/2006/relationships/slideLayout" Target="../slideLayouts/slideLayout398.xml"/><Relationship Id="rId15" Type="http://schemas.openxmlformats.org/officeDocument/2006/relationships/slideLayout" Target="../slideLayouts/slideLayout399.xml"/><Relationship Id="rId16" Type="http://schemas.openxmlformats.org/officeDocument/2006/relationships/slideLayout" Target="../slideLayouts/slideLayout400.xml"/><Relationship Id="rId17" Type="http://schemas.openxmlformats.org/officeDocument/2006/relationships/slideLayout" Target="../slideLayouts/slideLayout401.xml"/><Relationship Id="rId18" Type="http://schemas.openxmlformats.org/officeDocument/2006/relationships/slideLayout" Target="../slideLayouts/slideLayout402.xml"/><Relationship Id="rId19" Type="http://schemas.openxmlformats.org/officeDocument/2006/relationships/slideLayout" Target="../slideLayouts/slideLayout403.xml"/><Relationship Id="rId37" Type="http://schemas.openxmlformats.org/officeDocument/2006/relationships/slideLayout" Target="../slideLayouts/slideLayout421.xml"/><Relationship Id="rId38" Type="http://schemas.openxmlformats.org/officeDocument/2006/relationships/slideLayout" Target="../slideLayouts/slideLayout422.xml"/><Relationship Id="rId39" Type="http://schemas.openxmlformats.org/officeDocument/2006/relationships/slideLayout" Target="../slideLayouts/slideLayout423.xml"/><Relationship Id="rId40" Type="http://schemas.openxmlformats.org/officeDocument/2006/relationships/slideLayout" Target="../slideLayouts/slideLayout424.xml"/><Relationship Id="rId41" Type="http://schemas.openxmlformats.org/officeDocument/2006/relationships/slideLayout" Target="../slideLayouts/slideLayout425.xml"/><Relationship Id="rId42" Type="http://schemas.openxmlformats.org/officeDocument/2006/relationships/slideLayout" Target="../slideLayouts/slideLayout426.xml"/><Relationship Id="rId43" Type="http://schemas.openxmlformats.org/officeDocument/2006/relationships/slideLayout" Target="../slideLayouts/slideLayout427.xml"/><Relationship Id="rId44" Type="http://schemas.openxmlformats.org/officeDocument/2006/relationships/slideLayout" Target="../slideLayouts/slideLayout428.xml"/><Relationship Id="rId45" Type="http://schemas.openxmlformats.org/officeDocument/2006/relationships/slideLayout" Target="../slideLayouts/slideLayout429.xml"/></Relationships>
</file>

<file path=ppt/slideMasters/_rels/slideMaster12.xml.rels><?xml version="1.0" encoding="UTF-8" standalone="yes"?>
<Relationships xmlns="http://schemas.openxmlformats.org/package/2006/relationships"><Relationship Id="rId20" Type="http://schemas.openxmlformats.org/officeDocument/2006/relationships/slideLayout" Target="../slideLayouts/slideLayout453.xml"/><Relationship Id="rId21" Type="http://schemas.openxmlformats.org/officeDocument/2006/relationships/slideLayout" Target="../slideLayouts/slideLayout454.xml"/><Relationship Id="rId22" Type="http://schemas.openxmlformats.org/officeDocument/2006/relationships/slideLayout" Target="../slideLayouts/slideLayout455.xml"/><Relationship Id="rId23" Type="http://schemas.openxmlformats.org/officeDocument/2006/relationships/slideLayout" Target="../slideLayouts/slideLayout456.xml"/><Relationship Id="rId24" Type="http://schemas.openxmlformats.org/officeDocument/2006/relationships/slideLayout" Target="../slideLayouts/slideLayout457.xml"/><Relationship Id="rId25" Type="http://schemas.openxmlformats.org/officeDocument/2006/relationships/slideLayout" Target="../slideLayouts/slideLayout458.xml"/><Relationship Id="rId26" Type="http://schemas.openxmlformats.org/officeDocument/2006/relationships/slideLayout" Target="../slideLayouts/slideLayout459.xml"/><Relationship Id="rId27" Type="http://schemas.openxmlformats.org/officeDocument/2006/relationships/slideLayout" Target="../slideLayouts/slideLayout460.xml"/><Relationship Id="rId28" Type="http://schemas.openxmlformats.org/officeDocument/2006/relationships/slideLayout" Target="../slideLayouts/slideLayout461.xml"/><Relationship Id="rId29" Type="http://schemas.openxmlformats.org/officeDocument/2006/relationships/slideLayout" Target="../slideLayouts/slideLayout462.xml"/><Relationship Id="rId1" Type="http://schemas.openxmlformats.org/officeDocument/2006/relationships/slideLayout" Target="../slideLayouts/slideLayout434.xml"/><Relationship Id="rId2" Type="http://schemas.openxmlformats.org/officeDocument/2006/relationships/slideLayout" Target="../slideLayouts/slideLayout435.xml"/><Relationship Id="rId3" Type="http://schemas.openxmlformats.org/officeDocument/2006/relationships/slideLayout" Target="../slideLayouts/slideLayout436.xml"/><Relationship Id="rId4" Type="http://schemas.openxmlformats.org/officeDocument/2006/relationships/slideLayout" Target="../slideLayouts/slideLayout437.xml"/><Relationship Id="rId5" Type="http://schemas.openxmlformats.org/officeDocument/2006/relationships/slideLayout" Target="../slideLayouts/slideLayout438.xml"/><Relationship Id="rId30" Type="http://schemas.openxmlformats.org/officeDocument/2006/relationships/slideLayout" Target="../slideLayouts/slideLayout463.xml"/><Relationship Id="rId31" Type="http://schemas.openxmlformats.org/officeDocument/2006/relationships/slideLayout" Target="../slideLayouts/slideLayout464.xml"/><Relationship Id="rId32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42.xml"/><Relationship Id="rId6" Type="http://schemas.openxmlformats.org/officeDocument/2006/relationships/slideLayout" Target="../slideLayouts/slideLayout439.xml"/><Relationship Id="rId7" Type="http://schemas.openxmlformats.org/officeDocument/2006/relationships/slideLayout" Target="../slideLayouts/slideLayout440.xml"/><Relationship Id="rId8" Type="http://schemas.openxmlformats.org/officeDocument/2006/relationships/slideLayout" Target="../slideLayouts/slideLayout441.xml"/><Relationship Id="rId33" Type="http://schemas.openxmlformats.org/officeDocument/2006/relationships/slideLayout" Target="../slideLayouts/slideLayout466.xml"/><Relationship Id="rId34" Type="http://schemas.openxmlformats.org/officeDocument/2006/relationships/slideLayout" Target="../slideLayouts/slideLayout467.xml"/><Relationship Id="rId35" Type="http://schemas.openxmlformats.org/officeDocument/2006/relationships/slideLayout" Target="../slideLayouts/slideLayout468.xml"/><Relationship Id="rId36" Type="http://schemas.openxmlformats.org/officeDocument/2006/relationships/slideLayout" Target="../slideLayouts/slideLayout469.xml"/><Relationship Id="rId10" Type="http://schemas.openxmlformats.org/officeDocument/2006/relationships/slideLayout" Target="../slideLayouts/slideLayout443.xml"/><Relationship Id="rId11" Type="http://schemas.openxmlformats.org/officeDocument/2006/relationships/slideLayout" Target="../slideLayouts/slideLayout444.xml"/><Relationship Id="rId12" Type="http://schemas.openxmlformats.org/officeDocument/2006/relationships/slideLayout" Target="../slideLayouts/slideLayout445.xml"/><Relationship Id="rId13" Type="http://schemas.openxmlformats.org/officeDocument/2006/relationships/slideLayout" Target="../slideLayouts/slideLayout446.xml"/><Relationship Id="rId14" Type="http://schemas.openxmlformats.org/officeDocument/2006/relationships/slideLayout" Target="../slideLayouts/slideLayout447.xml"/><Relationship Id="rId15" Type="http://schemas.openxmlformats.org/officeDocument/2006/relationships/slideLayout" Target="../slideLayouts/slideLayout448.xml"/><Relationship Id="rId16" Type="http://schemas.openxmlformats.org/officeDocument/2006/relationships/slideLayout" Target="../slideLayouts/slideLayout449.xml"/><Relationship Id="rId17" Type="http://schemas.openxmlformats.org/officeDocument/2006/relationships/slideLayout" Target="../slideLayouts/slideLayout450.xml"/><Relationship Id="rId18" Type="http://schemas.openxmlformats.org/officeDocument/2006/relationships/slideLayout" Target="../slideLayouts/slideLayout451.xml"/><Relationship Id="rId19" Type="http://schemas.openxmlformats.org/officeDocument/2006/relationships/slideLayout" Target="../slideLayouts/slideLayout452.xml"/><Relationship Id="rId37" Type="http://schemas.openxmlformats.org/officeDocument/2006/relationships/theme" Target="../theme/theme12.xml"/><Relationship Id="rId38" Type="http://schemas.openxmlformats.org/officeDocument/2006/relationships/image" Target="../media/image10.jpeg"/></Relationships>
</file>

<file path=ppt/slideMasters/_rels/slideMaster1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78.xml"/><Relationship Id="rId20" Type="http://schemas.openxmlformats.org/officeDocument/2006/relationships/slideLayout" Target="../slideLayouts/slideLayout489.xml"/><Relationship Id="rId21" Type="http://schemas.openxmlformats.org/officeDocument/2006/relationships/slideLayout" Target="../slideLayouts/slideLayout490.xml"/><Relationship Id="rId22" Type="http://schemas.openxmlformats.org/officeDocument/2006/relationships/slideLayout" Target="../slideLayouts/slideLayout491.xml"/><Relationship Id="rId23" Type="http://schemas.openxmlformats.org/officeDocument/2006/relationships/slideLayout" Target="../slideLayouts/slideLayout492.xml"/><Relationship Id="rId24" Type="http://schemas.openxmlformats.org/officeDocument/2006/relationships/theme" Target="../theme/theme13.xml"/><Relationship Id="rId10" Type="http://schemas.openxmlformats.org/officeDocument/2006/relationships/slideLayout" Target="../slideLayouts/slideLayout479.xml"/><Relationship Id="rId11" Type="http://schemas.openxmlformats.org/officeDocument/2006/relationships/slideLayout" Target="../slideLayouts/slideLayout480.xml"/><Relationship Id="rId12" Type="http://schemas.openxmlformats.org/officeDocument/2006/relationships/slideLayout" Target="../slideLayouts/slideLayout481.xml"/><Relationship Id="rId13" Type="http://schemas.openxmlformats.org/officeDocument/2006/relationships/slideLayout" Target="../slideLayouts/slideLayout482.xml"/><Relationship Id="rId14" Type="http://schemas.openxmlformats.org/officeDocument/2006/relationships/slideLayout" Target="../slideLayouts/slideLayout483.xml"/><Relationship Id="rId15" Type="http://schemas.openxmlformats.org/officeDocument/2006/relationships/slideLayout" Target="../slideLayouts/slideLayout484.xml"/><Relationship Id="rId16" Type="http://schemas.openxmlformats.org/officeDocument/2006/relationships/slideLayout" Target="../slideLayouts/slideLayout485.xml"/><Relationship Id="rId17" Type="http://schemas.openxmlformats.org/officeDocument/2006/relationships/slideLayout" Target="../slideLayouts/slideLayout486.xml"/><Relationship Id="rId18" Type="http://schemas.openxmlformats.org/officeDocument/2006/relationships/slideLayout" Target="../slideLayouts/slideLayout487.xml"/><Relationship Id="rId19" Type="http://schemas.openxmlformats.org/officeDocument/2006/relationships/slideLayout" Target="../slideLayouts/slideLayout488.xml"/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slideLayout" Target="../slideLayouts/slideLayout476.xml"/><Relationship Id="rId8" Type="http://schemas.openxmlformats.org/officeDocument/2006/relationships/slideLayout" Target="../slideLayouts/slideLayout477.xml"/></Relationships>
</file>

<file path=ppt/slideMasters/_rels/slideMaster14.xml.rels><?xml version="1.0" encoding="UTF-8" standalone="yes"?>
<Relationships xmlns="http://schemas.openxmlformats.org/package/2006/relationships"><Relationship Id="rId20" Type="http://schemas.openxmlformats.org/officeDocument/2006/relationships/slideLayout" Target="../slideLayouts/slideLayout512.xml"/><Relationship Id="rId21" Type="http://schemas.openxmlformats.org/officeDocument/2006/relationships/slideLayout" Target="../slideLayouts/slideLayout513.xml"/><Relationship Id="rId22" Type="http://schemas.openxmlformats.org/officeDocument/2006/relationships/slideLayout" Target="../slideLayouts/slideLayout514.xml"/><Relationship Id="rId23" Type="http://schemas.openxmlformats.org/officeDocument/2006/relationships/slideLayout" Target="../slideLayouts/slideLayout515.xml"/><Relationship Id="rId24" Type="http://schemas.openxmlformats.org/officeDocument/2006/relationships/slideLayout" Target="../slideLayouts/slideLayout516.xml"/><Relationship Id="rId25" Type="http://schemas.openxmlformats.org/officeDocument/2006/relationships/slideLayout" Target="../slideLayouts/slideLayout517.xml"/><Relationship Id="rId26" Type="http://schemas.openxmlformats.org/officeDocument/2006/relationships/slideLayout" Target="../slideLayouts/slideLayout518.xml"/><Relationship Id="rId27" Type="http://schemas.openxmlformats.org/officeDocument/2006/relationships/slideLayout" Target="../slideLayouts/slideLayout519.xml"/><Relationship Id="rId28" Type="http://schemas.openxmlformats.org/officeDocument/2006/relationships/slideLayout" Target="../slideLayouts/slideLayout520.xml"/><Relationship Id="rId29" Type="http://schemas.openxmlformats.org/officeDocument/2006/relationships/slideLayout" Target="../slideLayouts/slideLayout521.xml"/><Relationship Id="rId1" Type="http://schemas.openxmlformats.org/officeDocument/2006/relationships/slideLayout" Target="../slideLayouts/slideLayout493.xml"/><Relationship Id="rId2" Type="http://schemas.openxmlformats.org/officeDocument/2006/relationships/slideLayout" Target="../slideLayouts/slideLayout494.xml"/><Relationship Id="rId3" Type="http://schemas.openxmlformats.org/officeDocument/2006/relationships/slideLayout" Target="../slideLayouts/slideLayout495.xml"/><Relationship Id="rId4" Type="http://schemas.openxmlformats.org/officeDocument/2006/relationships/slideLayout" Target="../slideLayouts/slideLayout496.xml"/><Relationship Id="rId5" Type="http://schemas.openxmlformats.org/officeDocument/2006/relationships/slideLayout" Target="../slideLayouts/slideLayout497.xml"/><Relationship Id="rId30" Type="http://schemas.openxmlformats.org/officeDocument/2006/relationships/slideLayout" Target="../slideLayouts/slideLayout522.xml"/><Relationship Id="rId31" Type="http://schemas.openxmlformats.org/officeDocument/2006/relationships/slideLayout" Target="../slideLayouts/slideLayout523.xml"/><Relationship Id="rId32" Type="http://schemas.openxmlformats.org/officeDocument/2006/relationships/slideLayout" Target="../slideLayouts/slideLayout524.xml"/><Relationship Id="rId9" Type="http://schemas.openxmlformats.org/officeDocument/2006/relationships/slideLayout" Target="../slideLayouts/slideLayout501.xml"/><Relationship Id="rId6" Type="http://schemas.openxmlformats.org/officeDocument/2006/relationships/slideLayout" Target="../slideLayouts/slideLayout498.xml"/><Relationship Id="rId7" Type="http://schemas.openxmlformats.org/officeDocument/2006/relationships/slideLayout" Target="../slideLayouts/slideLayout499.xml"/><Relationship Id="rId8" Type="http://schemas.openxmlformats.org/officeDocument/2006/relationships/slideLayout" Target="../slideLayouts/slideLayout500.xml"/><Relationship Id="rId33" Type="http://schemas.openxmlformats.org/officeDocument/2006/relationships/slideLayout" Target="../slideLayouts/slideLayout525.xml"/><Relationship Id="rId34" Type="http://schemas.openxmlformats.org/officeDocument/2006/relationships/slideLayout" Target="../slideLayouts/slideLayout526.xml"/><Relationship Id="rId35" Type="http://schemas.openxmlformats.org/officeDocument/2006/relationships/slideLayout" Target="../slideLayouts/slideLayout527.xml"/><Relationship Id="rId36" Type="http://schemas.openxmlformats.org/officeDocument/2006/relationships/theme" Target="../theme/theme14.xml"/><Relationship Id="rId10" Type="http://schemas.openxmlformats.org/officeDocument/2006/relationships/slideLayout" Target="../slideLayouts/slideLayout502.xml"/><Relationship Id="rId11" Type="http://schemas.openxmlformats.org/officeDocument/2006/relationships/slideLayout" Target="../slideLayouts/slideLayout503.xml"/><Relationship Id="rId12" Type="http://schemas.openxmlformats.org/officeDocument/2006/relationships/slideLayout" Target="../slideLayouts/slideLayout504.xml"/><Relationship Id="rId13" Type="http://schemas.openxmlformats.org/officeDocument/2006/relationships/slideLayout" Target="../slideLayouts/slideLayout505.xml"/><Relationship Id="rId14" Type="http://schemas.openxmlformats.org/officeDocument/2006/relationships/slideLayout" Target="../slideLayouts/slideLayout506.xml"/><Relationship Id="rId15" Type="http://schemas.openxmlformats.org/officeDocument/2006/relationships/slideLayout" Target="../slideLayouts/slideLayout507.xml"/><Relationship Id="rId16" Type="http://schemas.openxmlformats.org/officeDocument/2006/relationships/slideLayout" Target="../slideLayouts/slideLayout508.xml"/><Relationship Id="rId17" Type="http://schemas.openxmlformats.org/officeDocument/2006/relationships/slideLayout" Target="../slideLayouts/slideLayout509.xml"/><Relationship Id="rId18" Type="http://schemas.openxmlformats.org/officeDocument/2006/relationships/slideLayout" Target="../slideLayouts/slideLayout510.xml"/><Relationship Id="rId19" Type="http://schemas.openxmlformats.org/officeDocument/2006/relationships/slideLayout" Target="../slideLayouts/slideLayout511.xml"/><Relationship Id="rId37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20" Type="http://schemas.openxmlformats.org/officeDocument/2006/relationships/slideLayout" Target="../slideLayouts/slideLayout61.xml"/><Relationship Id="rId21" Type="http://schemas.openxmlformats.org/officeDocument/2006/relationships/slideLayout" Target="../slideLayouts/slideLayout62.xml"/><Relationship Id="rId22" Type="http://schemas.openxmlformats.org/officeDocument/2006/relationships/slideLayout" Target="../slideLayouts/slideLayout63.xml"/><Relationship Id="rId23" Type="http://schemas.openxmlformats.org/officeDocument/2006/relationships/slideLayout" Target="../slideLayouts/slideLayout64.xml"/><Relationship Id="rId24" Type="http://schemas.openxmlformats.org/officeDocument/2006/relationships/slideLayout" Target="../slideLayouts/slideLayout65.xml"/><Relationship Id="rId25" Type="http://schemas.openxmlformats.org/officeDocument/2006/relationships/slideLayout" Target="../slideLayouts/slideLayout66.xml"/><Relationship Id="rId26" Type="http://schemas.openxmlformats.org/officeDocument/2006/relationships/slideLayout" Target="../slideLayouts/slideLayout67.xml"/><Relationship Id="rId27" Type="http://schemas.openxmlformats.org/officeDocument/2006/relationships/slideLayout" Target="../slideLayouts/slideLayout68.xml"/><Relationship Id="rId28" Type="http://schemas.openxmlformats.org/officeDocument/2006/relationships/slideLayout" Target="../slideLayouts/slideLayout69.xml"/><Relationship Id="rId29" Type="http://schemas.openxmlformats.org/officeDocument/2006/relationships/slideLayout" Target="../slideLayouts/slideLayout70.xml"/><Relationship Id="rId1" Type="http://schemas.openxmlformats.org/officeDocument/2006/relationships/slideLayout" Target="../slideLayouts/slideLayout42.xml"/><Relationship Id="rId2" Type="http://schemas.openxmlformats.org/officeDocument/2006/relationships/slideLayout" Target="../slideLayouts/slideLayout43.xml"/><Relationship Id="rId3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5.xml"/><Relationship Id="rId5" Type="http://schemas.openxmlformats.org/officeDocument/2006/relationships/slideLayout" Target="../slideLayouts/slideLayout46.xml"/><Relationship Id="rId30" Type="http://schemas.openxmlformats.org/officeDocument/2006/relationships/slideLayout" Target="../slideLayouts/slideLayout71.xml"/><Relationship Id="rId31" Type="http://schemas.openxmlformats.org/officeDocument/2006/relationships/slideLayout" Target="../slideLayouts/slideLayout72.xml"/><Relationship Id="rId32" Type="http://schemas.openxmlformats.org/officeDocument/2006/relationships/slideLayout" Target="../slideLayouts/slideLayout73.xml"/><Relationship Id="rId9" Type="http://schemas.openxmlformats.org/officeDocument/2006/relationships/slideLayout" Target="../slideLayouts/slideLayout50.xml"/><Relationship Id="rId6" Type="http://schemas.openxmlformats.org/officeDocument/2006/relationships/slideLayout" Target="../slideLayouts/slideLayout47.xml"/><Relationship Id="rId7" Type="http://schemas.openxmlformats.org/officeDocument/2006/relationships/slideLayout" Target="../slideLayouts/slideLayout48.xml"/><Relationship Id="rId8" Type="http://schemas.openxmlformats.org/officeDocument/2006/relationships/slideLayout" Target="../slideLayouts/slideLayout49.xml"/><Relationship Id="rId33" Type="http://schemas.openxmlformats.org/officeDocument/2006/relationships/slideLayout" Target="../slideLayouts/slideLayout74.xml"/><Relationship Id="rId34" Type="http://schemas.openxmlformats.org/officeDocument/2006/relationships/slideLayout" Target="../slideLayouts/slideLayout75.xml"/><Relationship Id="rId35" Type="http://schemas.openxmlformats.org/officeDocument/2006/relationships/slideLayout" Target="../slideLayouts/slideLayout76.xml"/><Relationship Id="rId36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2.xml"/><Relationship Id="rId12" Type="http://schemas.openxmlformats.org/officeDocument/2006/relationships/slideLayout" Target="../slideLayouts/slideLayout53.xml"/><Relationship Id="rId13" Type="http://schemas.openxmlformats.org/officeDocument/2006/relationships/slideLayout" Target="../slideLayouts/slideLayout54.xml"/><Relationship Id="rId14" Type="http://schemas.openxmlformats.org/officeDocument/2006/relationships/slideLayout" Target="../slideLayouts/slideLayout55.xml"/><Relationship Id="rId15" Type="http://schemas.openxmlformats.org/officeDocument/2006/relationships/slideLayout" Target="../slideLayouts/slideLayout56.xml"/><Relationship Id="rId16" Type="http://schemas.openxmlformats.org/officeDocument/2006/relationships/slideLayout" Target="../slideLayouts/slideLayout57.xml"/><Relationship Id="rId17" Type="http://schemas.openxmlformats.org/officeDocument/2006/relationships/slideLayout" Target="../slideLayouts/slideLayout58.xml"/><Relationship Id="rId18" Type="http://schemas.openxmlformats.org/officeDocument/2006/relationships/slideLayout" Target="../slideLayouts/slideLayout59.xml"/><Relationship Id="rId19" Type="http://schemas.openxmlformats.org/officeDocument/2006/relationships/slideLayout" Target="../slideLayouts/slideLayout60.xml"/><Relationship Id="rId37" Type="http://schemas.openxmlformats.org/officeDocument/2006/relationships/slideLayout" Target="../slideLayouts/slideLayout78.xml"/><Relationship Id="rId38" Type="http://schemas.openxmlformats.org/officeDocument/2006/relationships/slideLayout" Target="../slideLayouts/slideLayout79.xml"/><Relationship Id="rId39" Type="http://schemas.openxmlformats.org/officeDocument/2006/relationships/slideLayout" Target="../slideLayouts/slideLayout80.xml"/><Relationship Id="rId40" Type="http://schemas.openxmlformats.org/officeDocument/2006/relationships/slideLayout" Target="../slideLayouts/slideLayout81.xml"/><Relationship Id="rId41" Type="http://schemas.openxmlformats.org/officeDocument/2006/relationships/slideLayout" Target="../slideLayouts/slideLayout82.xml"/><Relationship Id="rId42" Type="http://schemas.openxmlformats.org/officeDocument/2006/relationships/slideLayout" Target="../slideLayouts/slideLayout83.xml"/><Relationship Id="rId43" Type="http://schemas.openxmlformats.org/officeDocument/2006/relationships/theme" Target="../theme/theme2.xml"/><Relationship Id="rId44" Type="http://schemas.openxmlformats.org/officeDocument/2006/relationships/image" Target="../media/image1.jpeg"/></Relationships>
</file>

<file path=ppt/slideMasters/_rels/slideMaster3.xml.rels><?xml version="1.0" encoding="UTF-8" standalone="yes"?>
<Relationships xmlns="http://schemas.openxmlformats.org/package/2006/relationships"><Relationship Id="rId20" Type="http://schemas.openxmlformats.org/officeDocument/2006/relationships/slideLayout" Target="../slideLayouts/slideLayout103.xml"/><Relationship Id="rId21" Type="http://schemas.openxmlformats.org/officeDocument/2006/relationships/slideLayout" Target="../slideLayouts/slideLayout104.xml"/><Relationship Id="rId22" Type="http://schemas.openxmlformats.org/officeDocument/2006/relationships/slideLayout" Target="../slideLayouts/slideLayout105.xml"/><Relationship Id="rId23" Type="http://schemas.openxmlformats.org/officeDocument/2006/relationships/slideLayout" Target="../slideLayouts/slideLayout106.xml"/><Relationship Id="rId24" Type="http://schemas.openxmlformats.org/officeDocument/2006/relationships/slideLayout" Target="../slideLayouts/slideLayout107.xml"/><Relationship Id="rId25" Type="http://schemas.openxmlformats.org/officeDocument/2006/relationships/slideLayout" Target="../slideLayouts/slideLayout108.xml"/><Relationship Id="rId26" Type="http://schemas.openxmlformats.org/officeDocument/2006/relationships/slideLayout" Target="../slideLayouts/slideLayout109.xml"/><Relationship Id="rId27" Type="http://schemas.openxmlformats.org/officeDocument/2006/relationships/slideLayout" Target="../slideLayouts/slideLayout110.xml"/><Relationship Id="rId28" Type="http://schemas.openxmlformats.org/officeDocument/2006/relationships/slideLayout" Target="../slideLayouts/slideLayout111.xml"/><Relationship Id="rId29" Type="http://schemas.openxmlformats.org/officeDocument/2006/relationships/slideLayout" Target="../slideLayouts/slideLayout112.xml"/><Relationship Id="rId1" Type="http://schemas.openxmlformats.org/officeDocument/2006/relationships/slideLayout" Target="../slideLayouts/slideLayout84.xml"/><Relationship Id="rId2" Type="http://schemas.openxmlformats.org/officeDocument/2006/relationships/slideLayout" Target="../slideLayouts/slideLayout85.xml"/><Relationship Id="rId3" Type="http://schemas.openxmlformats.org/officeDocument/2006/relationships/slideLayout" Target="../slideLayouts/slideLayout86.xml"/><Relationship Id="rId4" Type="http://schemas.openxmlformats.org/officeDocument/2006/relationships/slideLayout" Target="../slideLayouts/slideLayout87.xml"/><Relationship Id="rId5" Type="http://schemas.openxmlformats.org/officeDocument/2006/relationships/slideLayout" Target="../slideLayouts/slideLayout88.xml"/><Relationship Id="rId30" Type="http://schemas.openxmlformats.org/officeDocument/2006/relationships/slideLayout" Target="../slideLayouts/slideLayout113.xml"/><Relationship Id="rId31" Type="http://schemas.openxmlformats.org/officeDocument/2006/relationships/slideLayout" Target="../slideLayouts/slideLayout114.xml"/><Relationship Id="rId32" Type="http://schemas.openxmlformats.org/officeDocument/2006/relationships/slideLayout" Target="../slideLayouts/slideLayout115.xml"/><Relationship Id="rId9" Type="http://schemas.openxmlformats.org/officeDocument/2006/relationships/slideLayout" Target="../slideLayouts/slideLayout92.xml"/><Relationship Id="rId6" Type="http://schemas.openxmlformats.org/officeDocument/2006/relationships/slideLayout" Target="../slideLayouts/slideLayout89.xml"/><Relationship Id="rId7" Type="http://schemas.openxmlformats.org/officeDocument/2006/relationships/slideLayout" Target="../slideLayouts/slideLayout90.xml"/><Relationship Id="rId8" Type="http://schemas.openxmlformats.org/officeDocument/2006/relationships/slideLayout" Target="../slideLayouts/slideLayout91.xml"/><Relationship Id="rId33" Type="http://schemas.openxmlformats.org/officeDocument/2006/relationships/slideLayout" Target="../slideLayouts/slideLayout116.xml"/><Relationship Id="rId34" Type="http://schemas.openxmlformats.org/officeDocument/2006/relationships/slideLayout" Target="../slideLayouts/slideLayout117.xml"/><Relationship Id="rId35" Type="http://schemas.openxmlformats.org/officeDocument/2006/relationships/slideLayout" Target="../slideLayouts/slideLayout118.xml"/><Relationship Id="rId36" Type="http://schemas.openxmlformats.org/officeDocument/2006/relationships/slideLayout" Target="../slideLayouts/slideLayout119.xml"/><Relationship Id="rId10" Type="http://schemas.openxmlformats.org/officeDocument/2006/relationships/slideLayout" Target="../slideLayouts/slideLayout93.xml"/><Relationship Id="rId11" Type="http://schemas.openxmlformats.org/officeDocument/2006/relationships/slideLayout" Target="../slideLayouts/slideLayout94.xml"/><Relationship Id="rId12" Type="http://schemas.openxmlformats.org/officeDocument/2006/relationships/slideLayout" Target="../slideLayouts/slideLayout95.xml"/><Relationship Id="rId13" Type="http://schemas.openxmlformats.org/officeDocument/2006/relationships/slideLayout" Target="../slideLayouts/slideLayout96.xml"/><Relationship Id="rId14" Type="http://schemas.openxmlformats.org/officeDocument/2006/relationships/slideLayout" Target="../slideLayouts/slideLayout97.xml"/><Relationship Id="rId15" Type="http://schemas.openxmlformats.org/officeDocument/2006/relationships/slideLayout" Target="../slideLayouts/slideLayout98.xml"/><Relationship Id="rId16" Type="http://schemas.openxmlformats.org/officeDocument/2006/relationships/slideLayout" Target="../slideLayouts/slideLayout99.xml"/><Relationship Id="rId17" Type="http://schemas.openxmlformats.org/officeDocument/2006/relationships/slideLayout" Target="../slideLayouts/slideLayout100.xml"/><Relationship Id="rId18" Type="http://schemas.openxmlformats.org/officeDocument/2006/relationships/slideLayout" Target="../slideLayouts/slideLayout101.xml"/><Relationship Id="rId19" Type="http://schemas.openxmlformats.org/officeDocument/2006/relationships/slideLayout" Target="../slideLayouts/slideLayout102.xml"/><Relationship Id="rId37" Type="http://schemas.openxmlformats.org/officeDocument/2006/relationships/slideLayout" Target="../slideLayouts/slideLayout120.xml"/><Relationship Id="rId38" Type="http://schemas.openxmlformats.org/officeDocument/2006/relationships/slideLayout" Target="../slideLayouts/slideLayout121.xml"/><Relationship Id="rId39" Type="http://schemas.openxmlformats.org/officeDocument/2006/relationships/slideLayout" Target="../slideLayouts/slideLayout122.xml"/><Relationship Id="rId40" Type="http://schemas.openxmlformats.org/officeDocument/2006/relationships/slideLayout" Target="../slideLayouts/slideLayout123.xml"/><Relationship Id="rId41" Type="http://schemas.openxmlformats.org/officeDocument/2006/relationships/theme" Target="../theme/theme3.xml"/><Relationship Id="rId42" Type="http://schemas.openxmlformats.org/officeDocument/2006/relationships/image" Target="../media/image1.jpeg"/></Relationships>
</file>

<file path=ppt/slideMasters/_rels/slideMaster4.xml.rels><?xml version="1.0" encoding="UTF-8" standalone="yes"?>
<Relationships xmlns="http://schemas.openxmlformats.org/package/2006/relationships"><Relationship Id="rId20" Type="http://schemas.openxmlformats.org/officeDocument/2006/relationships/slideLayout" Target="../slideLayouts/slideLayout143.xml"/><Relationship Id="rId21" Type="http://schemas.openxmlformats.org/officeDocument/2006/relationships/slideLayout" Target="../slideLayouts/slideLayout144.xml"/><Relationship Id="rId22" Type="http://schemas.openxmlformats.org/officeDocument/2006/relationships/slideLayout" Target="../slideLayouts/slideLayout145.xml"/><Relationship Id="rId23" Type="http://schemas.openxmlformats.org/officeDocument/2006/relationships/slideLayout" Target="../slideLayouts/slideLayout146.xml"/><Relationship Id="rId24" Type="http://schemas.openxmlformats.org/officeDocument/2006/relationships/slideLayout" Target="../slideLayouts/slideLayout147.xml"/><Relationship Id="rId25" Type="http://schemas.openxmlformats.org/officeDocument/2006/relationships/slideLayout" Target="../slideLayouts/slideLayout148.xml"/><Relationship Id="rId26" Type="http://schemas.openxmlformats.org/officeDocument/2006/relationships/slideLayout" Target="../slideLayouts/slideLayout149.xml"/><Relationship Id="rId27" Type="http://schemas.openxmlformats.org/officeDocument/2006/relationships/slideLayout" Target="../slideLayouts/slideLayout150.xml"/><Relationship Id="rId28" Type="http://schemas.openxmlformats.org/officeDocument/2006/relationships/slideLayout" Target="../slideLayouts/slideLayout151.xml"/><Relationship Id="rId29" Type="http://schemas.openxmlformats.org/officeDocument/2006/relationships/slideLayout" Target="../slideLayouts/slideLayout152.xml"/><Relationship Id="rId1" Type="http://schemas.openxmlformats.org/officeDocument/2006/relationships/slideLayout" Target="../slideLayouts/slideLayout124.xml"/><Relationship Id="rId2" Type="http://schemas.openxmlformats.org/officeDocument/2006/relationships/slideLayout" Target="../slideLayouts/slideLayout125.xml"/><Relationship Id="rId3" Type="http://schemas.openxmlformats.org/officeDocument/2006/relationships/slideLayout" Target="../slideLayouts/slideLayout126.xml"/><Relationship Id="rId4" Type="http://schemas.openxmlformats.org/officeDocument/2006/relationships/slideLayout" Target="../slideLayouts/slideLayout127.xml"/><Relationship Id="rId5" Type="http://schemas.openxmlformats.org/officeDocument/2006/relationships/slideLayout" Target="../slideLayouts/slideLayout128.xml"/><Relationship Id="rId30" Type="http://schemas.openxmlformats.org/officeDocument/2006/relationships/slideLayout" Target="../slideLayouts/slideLayout153.xml"/><Relationship Id="rId31" Type="http://schemas.openxmlformats.org/officeDocument/2006/relationships/slideLayout" Target="../slideLayouts/slideLayout154.xml"/><Relationship Id="rId32" Type="http://schemas.openxmlformats.org/officeDocument/2006/relationships/slideLayout" Target="../slideLayouts/slideLayout155.xml"/><Relationship Id="rId9" Type="http://schemas.openxmlformats.org/officeDocument/2006/relationships/slideLayout" Target="../slideLayouts/slideLayout132.xml"/><Relationship Id="rId6" Type="http://schemas.openxmlformats.org/officeDocument/2006/relationships/slideLayout" Target="../slideLayouts/slideLayout129.xml"/><Relationship Id="rId7" Type="http://schemas.openxmlformats.org/officeDocument/2006/relationships/slideLayout" Target="../slideLayouts/slideLayout130.xml"/><Relationship Id="rId8" Type="http://schemas.openxmlformats.org/officeDocument/2006/relationships/slideLayout" Target="../slideLayouts/slideLayout131.xml"/><Relationship Id="rId33" Type="http://schemas.openxmlformats.org/officeDocument/2006/relationships/slideLayout" Target="../slideLayouts/slideLayout156.xml"/><Relationship Id="rId34" Type="http://schemas.openxmlformats.org/officeDocument/2006/relationships/slideLayout" Target="../slideLayouts/slideLayout157.xml"/><Relationship Id="rId35" Type="http://schemas.openxmlformats.org/officeDocument/2006/relationships/slideLayout" Target="../slideLayouts/slideLayout158.xml"/><Relationship Id="rId36" Type="http://schemas.openxmlformats.org/officeDocument/2006/relationships/slideLayout" Target="../slideLayouts/slideLayout159.xml"/><Relationship Id="rId10" Type="http://schemas.openxmlformats.org/officeDocument/2006/relationships/slideLayout" Target="../slideLayouts/slideLayout133.xml"/><Relationship Id="rId11" Type="http://schemas.openxmlformats.org/officeDocument/2006/relationships/slideLayout" Target="../slideLayouts/slideLayout134.xml"/><Relationship Id="rId12" Type="http://schemas.openxmlformats.org/officeDocument/2006/relationships/slideLayout" Target="../slideLayouts/slideLayout135.xml"/><Relationship Id="rId13" Type="http://schemas.openxmlformats.org/officeDocument/2006/relationships/slideLayout" Target="../slideLayouts/slideLayout136.xml"/><Relationship Id="rId14" Type="http://schemas.openxmlformats.org/officeDocument/2006/relationships/slideLayout" Target="../slideLayouts/slideLayout137.xml"/><Relationship Id="rId15" Type="http://schemas.openxmlformats.org/officeDocument/2006/relationships/slideLayout" Target="../slideLayouts/slideLayout138.xml"/><Relationship Id="rId16" Type="http://schemas.openxmlformats.org/officeDocument/2006/relationships/slideLayout" Target="../slideLayouts/slideLayout139.xml"/><Relationship Id="rId17" Type="http://schemas.openxmlformats.org/officeDocument/2006/relationships/slideLayout" Target="../slideLayouts/slideLayout140.xml"/><Relationship Id="rId18" Type="http://schemas.openxmlformats.org/officeDocument/2006/relationships/slideLayout" Target="../slideLayouts/slideLayout141.xml"/><Relationship Id="rId19" Type="http://schemas.openxmlformats.org/officeDocument/2006/relationships/slideLayout" Target="../slideLayouts/slideLayout142.xml"/><Relationship Id="rId37" Type="http://schemas.openxmlformats.org/officeDocument/2006/relationships/slideLayout" Target="../slideLayouts/slideLayout160.xml"/><Relationship Id="rId38" Type="http://schemas.openxmlformats.org/officeDocument/2006/relationships/slideLayout" Target="../slideLayouts/slideLayout161.xml"/><Relationship Id="rId39" Type="http://schemas.openxmlformats.org/officeDocument/2006/relationships/slideLayout" Target="../slideLayouts/slideLayout162.xml"/><Relationship Id="rId40" Type="http://schemas.openxmlformats.org/officeDocument/2006/relationships/slideLayout" Target="../slideLayouts/slideLayout163.xml"/><Relationship Id="rId41" Type="http://schemas.openxmlformats.org/officeDocument/2006/relationships/theme" Target="../theme/theme4.xml"/><Relationship Id="rId42" Type="http://schemas.openxmlformats.org/officeDocument/2006/relationships/image" Target="../media/image1.jpeg"/></Relationships>
</file>

<file path=ppt/slideMasters/_rels/slideMaster5.xml.rels><?xml version="1.0" encoding="UTF-8" standalone="yes"?>
<Relationships xmlns="http://schemas.openxmlformats.org/package/2006/relationships"><Relationship Id="rId20" Type="http://schemas.openxmlformats.org/officeDocument/2006/relationships/slideLayout" Target="../slideLayouts/slideLayout183.xml"/><Relationship Id="rId21" Type="http://schemas.openxmlformats.org/officeDocument/2006/relationships/slideLayout" Target="../slideLayouts/slideLayout184.xml"/><Relationship Id="rId22" Type="http://schemas.openxmlformats.org/officeDocument/2006/relationships/slideLayout" Target="../slideLayouts/slideLayout185.xml"/><Relationship Id="rId23" Type="http://schemas.openxmlformats.org/officeDocument/2006/relationships/slideLayout" Target="../slideLayouts/slideLayout186.xml"/><Relationship Id="rId24" Type="http://schemas.openxmlformats.org/officeDocument/2006/relationships/slideLayout" Target="../slideLayouts/slideLayout187.xml"/><Relationship Id="rId25" Type="http://schemas.openxmlformats.org/officeDocument/2006/relationships/slideLayout" Target="../slideLayouts/slideLayout188.xml"/><Relationship Id="rId26" Type="http://schemas.openxmlformats.org/officeDocument/2006/relationships/slideLayout" Target="../slideLayouts/slideLayout189.xml"/><Relationship Id="rId27" Type="http://schemas.openxmlformats.org/officeDocument/2006/relationships/slideLayout" Target="../slideLayouts/slideLayout190.xml"/><Relationship Id="rId28" Type="http://schemas.openxmlformats.org/officeDocument/2006/relationships/slideLayout" Target="../slideLayouts/slideLayout191.xml"/><Relationship Id="rId29" Type="http://schemas.openxmlformats.org/officeDocument/2006/relationships/slideLayout" Target="../slideLayouts/slideLayout192.xml"/><Relationship Id="rId1" Type="http://schemas.openxmlformats.org/officeDocument/2006/relationships/slideLayout" Target="../slideLayouts/slideLayout164.xml"/><Relationship Id="rId2" Type="http://schemas.openxmlformats.org/officeDocument/2006/relationships/slideLayout" Target="../slideLayouts/slideLayout165.xml"/><Relationship Id="rId3" Type="http://schemas.openxmlformats.org/officeDocument/2006/relationships/slideLayout" Target="../slideLayouts/slideLayout166.xml"/><Relationship Id="rId4" Type="http://schemas.openxmlformats.org/officeDocument/2006/relationships/slideLayout" Target="../slideLayouts/slideLayout167.xml"/><Relationship Id="rId5" Type="http://schemas.openxmlformats.org/officeDocument/2006/relationships/slideLayout" Target="../slideLayouts/slideLayout168.xml"/><Relationship Id="rId30" Type="http://schemas.openxmlformats.org/officeDocument/2006/relationships/slideLayout" Target="../slideLayouts/slideLayout193.xml"/><Relationship Id="rId31" Type="http://schemas.openxmlformats.org/officeDocument/2006/relationships/slideLayout" Target="../slideLayouts/slideLayout194.xml"/><Relationship Id="rId32" Type="http://schemas.openxmlformats.org/officeDocument/2006/relationships/slideLayout" Target="../slideLayouts/slideLayout195.xml"/><Relationship Id="rId9" Type="http://schemas.openxmlformats.org/officeDocument/2006/relationships/slideLayout" Target="../slideLayouts/slideLayout172.xml"/><Relationship Id="rId6" Type="http://schemas.openxmlformats.org/officeDocument/2006/relationships/slideLayout" Target="../slideLayouts/slideLayout169.xml"/><Relationship Id="rId7" Type="http://schemas.openxmlformats.org/officeDocument/2006/relationships/slideLayout" Target="../slideLayouts/slideLayout170.xml"/><Relationship Id="rId8" Type="http://schemas.openxmlformats.org/officeDocument/2006/relationships/slideLayout" Target="../slideLayouts/slideLayout171.xml"/><Relationship Id="rId33" Type="http://schemas.openxmlformats.org/officeDocument/2006/relationships/slideLayout" Target="../slideLayouts/slideLayout196.xml"/><Relationship Id="rId34" Type="http://schemas.openxmlformats.org/officeDocument/2006/relationships/slideLayout" Target="../slideLayouts/slideLayout197.xml"/><Relationship Id="rId35" Type="http://schemas.openxmlformats.org/officeDocument/2006/relationships/slideLayout" Target="../slideLayouts/slideLayout198.xml"/><Relationship Id="rId36" Type="http://schemas.openxmlformats.org/officeDocument/2006/relationships/slideLayout" Target="../slideLayouts/slideLayout199.xml"/><Relationship Id="rId10" Type="http://schemas.openxmlformats.org/officeDocument/2006/relationships/slideLayout" Target="../slideLayouts/slideLayout173.xml"/><Relationship Id="rId11" Type="http://schemas.openxmlformats.org/officeDocument/2006/relationships/slideLayout" Target="../slideLayouts/slideLayout174.xml"/><Relationship Id="rId12" Type="http://schemas.openxmlformats.org/officeDocument/2006/relationships/slideLayout" Target="../slideLayouts/slideLayout175.xml"/><Relationship Id="rId13" Type="http://schemas.openxmlformats.org/officeDocument/2006/relationships/slideLayout" Target="../slideLayouts/slideLayout176.xml"/><Relationship Id="rId14" Type="http://schemas.openxmlformats.org/officeDocument/2006/relationships/slideLayout" Target="../slideLayouts/slideLayout177.xml"/><Relationship Id="rId15" Type="http://schemas.openxmlformats.org/officeDocument/2006/relationships/slideLayout" Target="../slideLayouts/slideLayout178.xml"/><Relationship Id="rId16" Type="http://schemas.openxmlformats.org/officeDocument/2006/relationships/slideLayout" Target="../slideLayouts/slideLayout179.xml"/><Relationship Id="rId17" Type="http://schemas.openxmlformats.org/officeDocument/2006/relationships/slideLayout" Target="../slideLayouts/slideLayout180.xml"/><Relationship Id="rId18" Type="http://schemas.openxmlformats.org/officeDocument/2006/relationships/slideLayout" Target="../slideLayouts/slideLayout181.xml"/><Relationship Id="rId19" Type="http://schemas.openxmlformats.org/officeDocument/2006/relationships/slideLayout" Target="../slideLayouts/slideLayout182.xml"/><Relationship Id="rId37" Type="http://schemas.openxmlformats.org/officeDocument/2006/relationships/slideLayout" Target="../slideLayouts/slideLayout200.xml"/><Relationship Id="rId38" Type="http://schemas.openxmlformats.org/officeDocument/2006/relationships/slideLayout" Target="../slideLayouts/slideLayout201.xml"/><Relationship Id="rId39" Type="http://schemas.openxmlformats.org/officeDocument/2006/relationships/slideLayout" Target="../slideLayouts/slideLayout202.xml"/><Relationship Id="rId40" Type="http://schemas.openxmlformats.org/officeDocument/2006/relationships/slideLayout" Target="../slideLayouts/slideLayout203.xml"/><Relationship Id="rId41" Type="http://schemas.openxmlformats.org/officeDocument/2006/relationships/theme" Target="../theme/theme5.xml"/><Relationship Id="rId42" Type="http://schemas.openxmlformats.org/officeDocument/2006/relationships/image" Target="../media/image1.jpeg"/></Relationships>
</file>

<file path=ppt/slideMasters/_rels/slideMaster6.xml.rels><?xml version="1.0" encoding="UTF-8" standalone="yes"?>
<Relationships xmlns="http://schemas.openxmlformats.org/package/2006/relationships"><Relationship Id="rId20" Type="http://schemas.openxmlformats.org/officeDocument/2006/relationships/slideLayout" Target="../slideLayouts/slideLayout223.xml"/><Relationship Id="rId21" Type="http://schemas.openxmlformats.org/officeDocument/2006/relationships/slideLayout" Target="../slideLayouts/slideLayout224.xml"/><Relationship Id="rId22" Type="http://schemas.openxmlformats.org/officeDocument/2006/relationships/slideLayout" Target="../slideLayouts/slideLayout225.xml"/><Relationship Id="rId23" Type="http://schemas.openxmlformats.org/officeDocument/2006/relationships/slideLayout" Target="../slideLayouts/slideLayout226.xml"/><Relationship Id="rId24" Type="http://schemas.openxmlformats.org/officeDocument/2006/relationships/slideLayout" Target="../slideLayouts/slideLayout227.xml"/><Relationship Id="rId25" Type="http://schemas.openxmlformats.org/officeDocument/2006/relationships/slideLayout" Target="../slideLayouts/slideLayout228.xml"/><Relationship Id="rId26" Type="http://schemas.openxmlformats.org/officeDocument/2006/relationships/slideLayout" Target="../slideLayouts/slideLayout229.xml"/><Relationship Id="rId27" Type="http://schemas.openxmlformats.org/officeDocument/2006/relationships/slideLayout" Target="../slideLayouts/slideLayout230.xml"/><Relationship Id="rId28" Type="http://schemas.openxmlformats.org/officeDocument/2006/relationships/slideLayout" Target="../slideLayouts/slideLayout231.xml"/><Relationship Id="rId29" Type="http://schemas.openxmlformats.org/officeDocument/2006/relationships/slideLayout" Target="../slideLayouts/slideLayout232.xml"/><Relationship Id="rId1" Type="http://schemas.openxmlformats.org/officeDocument/2006/relationships/slideLayout" Target="../slideLayouts/slideLayout204.xml"/><Relationship Id="rId2" Type="http://schemas.openxmlformats.org/officeDocument/2006/relationships/slideLayout" Target="../slideLayouts/slideLayout205.xml"/><Relationship Id="rId3" Type="http://schemas.openxmlformats.org/officeDocument/2006/relationships/slideLayout" Target="../slideLayouts/slideLayout206.xml"/><Relationship Id="rId4" Type="http://schemas.openxmlformats.org/officeDocument/2006/relationships/slideLayout" Target="../slideLayouts/slideLayout207.xml"/><Relationship Id="rId5" Type="http://schemas.openxmlformats.org/officeDocument/2006/relationships/slideLayout" Target="../slideLayouts/slideLayout208.xml"/><Relationship Id="rId30" Type="http://schemas.openxmlformats.org/officeDocument/2006/relationships/slideLayout" Target="../slideLayouts/slideLayout233.xml"/><Relationship Id="rId31" Type="http://schemas.openxmlformats.org/officeDocument/2006/relationships/slideLayout" Target="../slideLayouts/slideLayout234.xml"/><Relationship Id="rId32" Type="http://schemas.openxmlformats.org/officeDocument/2006/relationships/slideLayout" Target="../slideLayouts/slideLayout235.xml"/><Relationship Id="rId9" Type="http://schemas.openxmlformats.org/officeDocument/2006/relationships/slideLayout" Target="../slideLayouts/slideLayout212.xml"/><Relationship Id="rId6" Type="http://schemas.openxmlformats.org/officeDocument/2006/relationships/slideLayout" Target="../slideLayouts/slideLayout209.xml"/><Relationship Id="rId7" Type="http://schemas.openxmlformats.org/officeDocument/2006/relationships/slideLayout" Target="../slideLayouts/slideLayout210.xml"/><Relationship Id="rId8" Type="http://schemas.openxmlformats.org/officeDocument/2006/relationships/slideLayout" Target="../slideLayouts/slideLayout211.xml"/><Relationship Id="rId33" Type="http://schemas.openxmlformats.org/officeDocument/2006/relationships/slideLayout" Target="../slideLayouts/slideLayout236.xml"/><Relationship Id="rId34" Type="http://schemas.openxmlformats.org/officeDocument/2006/relationships/slideLayout" Target="../slideLayouts/slideLayout237.xml"/><Relationship Id="rId35" Type="http://schemas.openxmlformats.org/officeDocument/2006/relationships/slideLayout" Target="../slideLayouts/slideLayout238.xml"/><Relationship Id="rId36" Type="http://schemas.openxmlformats.org/officeDocument/2006/relationships/slideLayout" Target="../slideLayouts/slideLayout239.xml"/><Relationship Id="rId10" Type="http://schemas.openxmlformats.org/officeDocument/2006/relationships/slideLayout" Target="../slideLayouts/slideLayout213.xml"/><Relationship Id="rId11" Type="http://schemas.openxmlformats.org/officeDocument/2006/relationships/slideLayout" Target="../slideLayouts/slideLayout214.xml"/><Relationship Id="rId12" Type="http://schemas.openxmlformats.org/officeDocument/2006/relationships/slideLayout" Target="../slideLayouts/slideLayout215.xml"/><Relationship Id="rId13" Type="http://schemas.openxmlformats.org/officeDocument/2006/relationships/slideLayout" Target="../slideLayouts/slideLayout216.xml"/><Relationship Id="rId14" Type="http://schemas.openxmlformats.org/officeDocument/2006/relationships/slideLayout" Target="../slideLayouts/slideLayout217.xml"/><Relationship Id="rId15" Type="http://schemas.openxmlformats.org/officeDocument/2006/relationships/slideLayout" Target="../slideLayouts/slideLayout218.xml"/><Relationship Id="rId16" Type="http://schemas.openxmlformats.org/officeDocument/2006/relationships/slideLayout" Target="../slideLayouts/slideLayout219.xml"/><Relationship Id="rId17" Type="http://schemas.openxmlformats.org/officeDocument/2006/relationships/slideLayout" Target="../slideLayouts/slideLayout220.xml"/><Relationship Id="rId18" Type="http://schemas.openxmlformats.org/officeDocument/2006/relationships/slideLayout" Target="../slideLayouts/slideLayout221.xml"/><Relationship Id="rId19" Type="http://schemas.openxmlformats.org/officeDocument/2006/relationships/slideLayout" Target="../slideLayouts/slideLayout222.xml"/><Relationship Id="rId37" Type="http://schemas.openxmlformats.org/officeDocument/2006/relationships/slideLayout" Target="../slideLayouts/slideLayout240.xml"/><Relationship Id="rId38" Type="http://schemas.openxmlformats.org/officeDocument/2006/relationships/slideLayout" Target="../slideLayouts/slideLayout241.xml"/><Relationship Id="rId39" Type="http://schemas.openxmlformats.org/officeDocument/2006/relationships/slideLayout" Target="../slideLayouts/slideLayout242.xml"/><Relationship Id="rId40" Type="http://schemas.openxmlformats.org/officeDocument/2006/relationships/slideLayout" Target="../slideLayouts/slideLayout243.xml"/><Relationship Id="rId41" Type="http://schemas.openxmlformats.org/officeDocument/2006/relationships/theme" Target="../theme/theme6.xml"/><Relationship Id="rId42" Type="http://schemas.openxmlformats.org/officeDocument/2006/relationships/image" Target="../media/image1.jpeg"/></Relationships>
</file>

<file path=ppt/slideMasters/_rels/slideMaster7.xml.rels><?xml version="1.0" encoding="UTF-8" standalone="yes"?>
<Relationships xmlns="http://schemas.openxmlformats.org/package/2006/relationships"><Relationship Id="rId20" Type="http://schemas.openxmlformats.org/officeDocument/2006/relationships/slideLayout" Target="../slideLayouts/slideLayout263.xml"/><Relationship Id="rId21" Type="http://schemas.openxmlformats.org/officeDocument/2006/relationships/slideLayout" Target="../slideLayouts/slideLayout264.xml"/><Relationship Id="rId22" Type="http://schemas.openxmlformats.org/officeDocument/2006/relationships/slideLayout" Target="../slideLayouts/slideLayout265.xml"/><Relationship Id="rId23" Type="http://schemas.openxmlformats.org/officeDocument/2006/relationships/slideLayout" Target="../slideLayouts/slideLayout266.xml"/><Relationship Id="rId24" Type="http://schemas.openxmlformats.org/officeDocument/2006/relationships/slideLayout" Target="../slideLayouts/slideLayout267.xml"/><Relationship Id="rId25" Type="http://schemas.openxmlformats.org/officeDocument/2006/relationships/slideLayout" Target="../slideLayouts/slideLayout268.xml"/><Relationship Id="rId26" Type="http://schemas.openxmlformats.org/officeDocument/2006/relationships/slideLayout" Target="../slideLayouts/slideLayout269.xml"/><Relationship Id="rId27" Type="http://schemas.openxmlformats.org/officeDocument/2006/relationships/slideLayout" Target="../slideLayouts/slideLayout270.xml"/><Relationship Id="rId28" Type="http://schemas.openxmlformats.org/officeDocument/2006/relationships/slideLayout" Target="../slideLayouts/slideLayout271.xml"/><Relationship Id="rId29" Type="http://schemas.openxmlformats.org/officeDocument/2006/relationships/slideLayout" Target="../slideLayouts/slideLayout272.xml"/><Relationship Id="rId1" Type="http://schemas.openxmlformats.org/officeDocument/2006/relationships/slideLayout" Target="../slideLayouts/slideLayout244.xml"/><Relationship Id="rId2" Type="http://schemas.openxmlformats.org/officeDocument/2006/relationships/slideLayout" Target="../slideLayouts/slideLayout245.xml"/><Relationship Id="rId3" Type="http://schemas.openxmlformats.org/officeDocument/2006/relationships/slideLayout" Target="../slideLayouts/slideLayout246.xml"/><Relationship Id="rId4" Type="http://schemas.openxmlformats.org/officeDocument/2006/relationships/slideLayout" Target="../slideLayouts/slideLayout247.xml"/><Relationship Id="rId5" Type="http://schemas.openxmlformats.org/officeDocument/2006/relationships/slideLayout" Target="../slideLayouts/slideLayout248.xml"/><Relationship Id="rId30" Type="http://schemas.openxmlformats.org/officeDocument/2006/relationships/slideLayout" Target="../slideLayouts/slideLayout273.xml"/><Relationship Id="rId31" Type="http://schemas.openxmlformats.org/officeDocument/2006/relationships/slideLayout" Target="../slideLayouts/slideLayout274.xml"/><Relationship Id="rId32" Type="http://schemas.openxmlformats.org/officeDocument/2006/relationships/slideLayout" Target="../slideLayouts/slideLayout275.xml"/><Relationship Id="rId9" Type="http://schemas.openxmlformats.org/officeDocument/2006/relationships/slideLayout" Target="../slideLayouts/slideLayout252.xml"/><Relationship Id="rId6" Type="http://schemas.openxmlformats.org/officeDocument/2006/relationships/slideLayout" Target="../slideLayouts/slideLayout249.xml"/><Relationship Id="rId7" Type="http://schemas.openxmlformats.org/officeDocument/2006/relationships/slideLayout" Target="../slideLayouts/slideLayout250.xml"/><Relationship Id="rId8" Type="http://schemas.openxmlformats.org/officeDocument/2006/relationships/slideLayout" Target="../slideLayouts/slideLayout251.xml"/><Relationship Id="rId33" Type="http://schemas.openxmlformats.org/officeDocument/2006/relationships/slideLayout" Target="../slideLayouts/slideLayout276.xml"/><Relationship Id="rId34" Type="http://schemas.openxmlformats.org/officeDocument/2006/relationships/slideLayout" Target="../slideLayouts/slideLayout277.xml"/><Relationship Id="rId35" Type="http://schemas.openxmlformats.org/officeDocument/2006/relationships/slideLayout" Target="../slideLayouts/slideLayout278.xml"/><Relationship Id="rId36" Type="http://schemas.openxmlformats.org/officeDocument/2006/relationships/theme" Target="../theme/theme7.xml"/><Relationship Id="rId10" Type="http://schemas.openxmlformats.org/officeDocument/2006/relationships/slideLayout" Target="../slideLayouts/slideLayout253.xml"/><Relationship Id="rId11" Type="http://schemas.openxmlformats.org/officeDocument/2006/relationships/slideLayout" Target="../slideLayouts/slideLayout254.xml"/><Relationship Id="rId12" Type="http://schemas.openxmlformats.org/officeDocument/2006/relationships/slideLayout" Target="../slideLayouts/slideLayout255.xml"/><Relationship Id="rId13" Type="http://schemas.openxmlformats.org/officeDocument/2006/relationships/slideLayout" Target="../slideLayouts/slideLayout256.xml"/><Relationship Id="rId14" Type="http://schemas.openxmlformats.org/officeDocument/2006/relationships/slideLayout" Target="../slideLayouts/slideLayout257.xml"/><Relationship Id="rId15" Type="http://schemas.openxmlformats.org/officeDocument/2006/relationships/slideLayout" Target="../slideLayouts/slideLayout258.xml"/><Relationship Id="rId16" Type="http://schemas.openxmlformats.org/officeDocument/2006/relationships/slideLayout" Target="../slideLayouts/slideLayout259.xml"/><Relationship Id="rId17" Type="http://schemas.openxmlformats.org/officeDocument/2006/relationships/slideLayout" Target="../slideLayouts/slideLayout260.xml"/><Relationship Id="rId18" Type="http://schemas.openxmlformats.org/officeDocument/2006/relationships/slideLayout" Target="../slideLayouts/slideLayout261.xml"/><Relationship Id="rId19" Type="http://schemas.openxmlformats.org/officeDocument/2006/relationships/slideLayout" Target="../slideLayouts/slideLayout262.xml"/><Relationship Id="rId37" Type="http://schemas.openxmlformats.org/officeDocument/2006/relationships/image" Target="../media/image1.jpeg"/></Relationships>
</file>

<file path=ppt/slideMasters/_rels/slideMaster8.xml.rels><?xml version="1.0" encoding="UTF-8" standalone="yes"?>
<Relationships xmlns="http://schemas.openxmlformats.org/package/2006/relationships"><Relationship Id="rId20" Type="http://schemas.openxmlformats.org/officeDocument/2006/relationships/slideLayout" Target="../slideLayouts/slideLayout298.xml"/><Relationship Id="rId21" Type="http://schemas.openxmlformats.org/officeDocument/2006/relationships/slideLayout" Target="../slideLayouts/slideLayout299.xml"/><Relationship Id="rId22" Type="http://schemas.openxmlformats.org/officeDocument/2006/relationships/slideLayout" Target="../slideLayouts/slideLayout300.xml"/><Relationship Id="rId23" Type="http://schemas.openxmlformats.org/officeDocument/2006/relationships/slideLayout" Target="../slideLayouts/slideLayout301.xml"/><Relationship Id="rId24" Type="http://schemas.openxmlformats.org/officeDocument/2006/relationships/slideLayout" Target="../slideLayouts/slideLayout302.xml"/><Relationship Id="rId25" Type="http://schemas.openxmlformats.org/officeDocument/2006/relationships/slideLayout" Target="../slideLayouts/slideLayout303.xml"/><Relationship Id="rId26" Type="http://schemas.openxmlformats.org/officeDocument/2006/relationships/slideLayout" Target="../slideLayouts/slideLayout304.xml"/><Relationship Id="rId27" Type="http://schemas.openxmlformats.org/officeDocument/2006/relationships/slideLayout" Target="../slideLayouts/slideLayout305.xml"/><Relationship Id="rId28" Type="http://schemas.openxmlformats.org/officeDocument/2006/relationships/slideLayout" Target="../slideLayouts/slideLayout306.xml"/><Relationship Id="rId29" Type="http://schemas.openxmlformats.org/officeDocument/2006/relationships/slideLayout" Target="../slideLayouts/slideLayout307.xml"/><Relationship Id="rId1" Type="http://schemas.openxmlformats.org/officeDocument/2006/relationships/slideLayout" Target="../slideLayouts/slideLayout279.xml"/><Relationship Id="rId2" Type="http://schemas.openxmlformats.org/officeDocument/2006/relationships/slideLayout" Target="../slideLayouts/slideLayout280.xml"/><Relationship Id="rId3" Type="http://schemas.openxmlformats.org/officeDocument/2006/relationships/slideLayout" Target="../slideLayouts/slideLayout281.xml"/><Relationship Id="rId4" Type="http://schemas.openxmlformats.org/officeDocument/2006/relationships/slideLayout" Target="../slideLayouts/slideLayout282.xml"/><Relationship Id="rId5" Type="http://schemas.openxmlformats.org/officeDocument/2006/relationships/slideLayout" Target="../slideLayouts/slideLayout283.xml"/><Relationship Id="rId30" Type="http://schemas.openxmlformats.org/officeDocument/2006/relationships/slideLayout" Target="../slideLayouts/slideLayout308.xml"/><Relationship Id="rId31" Type="http://schemas.openxmlformats.org/officeDocument/2006/relationships/slideLayout" Target="../slideLayouts/slideLayout309.xml"/><Relationship Id="rId32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287.xml"/><Relationship Id="rId6" Type="http://schemas.openxmlformats.org/officeDocument/2006/relationships/slideLayout" Target="../slideLayouts/slideLayout284.xml"/><Relationship Id="rId7" Type="http://schemas.openxmlformats.org/officeDocument/2006/relationships/slideLayout" Target="../slideLayouts/slideLayout285.xml"/><Relationship Id="rId8" Type="http://schemas.openxmlformats.org/officeDocument/2006/relationships/slideLayout" Target="../slideLayouts/slideLayout286.xml"/><Relationship Id="rId33" Type="http://schemas.openxmlformats.org/officeDocument/2006/relationships/slideLayout" Target="../slideLayouts/slideLayout311.xml"/><Relationship Id="rId34" Type="http://schemas.openxmlformats.org/officeDocument/2006/relationships/slideLayout" Target="../slideLayouts/slideLayout312.xml"/><Relationship Id="rId35" Type="http://schemas.openxmlformats.org/officeDocument/2006/relationships/slideLayout" Target="../slideLayouts/slideLayout313.xml"/><Relationship Id="rId36" Type="http://schemas.openxmlformats.org/officeDocument/2006/relationships/theme" Target="../theme/theme8.xml"/><Relationship Id="rId10" Type="http://schemas.openxmlformats.org/officeDocument/2006/relationships/slideLayout" Target="../slideLayouts/slideLayout288.xml"/><Relationship Id="rId11" Type="http://schemas.openxmlformats.org/officeDocument/2006/relationships/slideLayout" Target="../slideLayouts/slideLayout289.xml"/><Relationship Id="rId12" Type="http://schemas.openxmlformats.org/officeDocument/2006/relationships/slideLayout" Target="../slideLayouts/slideLayout290.xml"/><Relationship Id="rId13" Type="http://schemas.openxmlformats.org/officeDocument/2006/relationships/slideLayout" Target="../slideLayouts/slideLayout291.xml"/><Relationship Id="rId14" Type="http://schemas.openxmlformats.org/officeDocument/2006/relationships/slideLayout" Target="../slideLayouts/slideLayout292.xml"/><Relationship Id="rId15" Type="http://schemas.openxmlformats.org/officeDocument/2006/relationships/slideLayout" Target="../slideLayouts/slideLayout293.xml"/><Relationship Id="rId16" Type="http://schemas.openxmlformats.org/officeDocument/2006/relationships/slideLayout" Target="../slideLayouts/slideLayout294.xml"/><Relationship Id="rId17" Type="http://schemas.openxmlformats.org/officeDocument/2006/relationships/slideLayout" Target="../slideLayouts/slideLayout295.xml"/><Relationship Id="rId18" Type="http://schemas.openxmlformats.org/officeDocument/2006/relationships/slideLayout" Target="../slideLayouts/slideLayout296.xml"/><Relationship Id="rId19" Type="http://schemas.openxmlformats.org/officeDocument/2006/relationships/slideLayout" Target="../slideLayouts/slideLayout297.xml"/><Relationship Id="rId37" Type="http://schemas.openxmlformats.org/officeDocument/2006/relationships/image" Target="../media/image1.jpeg"/></Relationships>
</file>

<file path=ppt/slideMasters/_rels/slideMaster9.xml.rels><?xml version="1.0" encoding="UTF-8" standalone="yes"?>
<Relationships xmlns="http://schemas.openxmlformats.org/package/2006/relationships"><Relationship Id="rId20" Type="http://schemas.openxmlformats.org/officeDocument/2006/relationships/slideLayout" Target="../slideLayouts/slideLayout333.xml"/><Relationship Id="rId21" Type="http://schemas.openxmlformats.org/officeDocument/2006/relationships/slideLayout" Target="../slideLayouts/slideLayout334.xml"/><Relationship Id="rId22" Type="http://schemas.openxmlformats.org/officeDocument/2006/relationships/slideLayout" Target="../slideLayouts/slideLayout335.xml"/><Relationship Id="rId23" Type="http://schemas.openxmlformats.org/officeDocument/2006/relationships/slideLayout" Target="../slideLayouts/slideLayout336.xml"/><Relationship Id="rId24" Type="http://schemas.openxmlformats.org/officeDocument/2006/relationships/slideLayout" Target="../slideLayouts/slideLayout337.xml"/><Relationship Id="rId25" Type="http://schemas.openxmlformats.org/officeDocument/2006/relationships/slideLayout" Target="../slideLayouts/slideLayout338.xml"/><Relationship Id="rId26" Type="http://schemas.openxmlformats.org/officeDocument/2006/relationships/slideLayout" Target="../slideLayouts/slideLayout339.xml"/><Relationship Id="rId27" Type="http://schemas.openxmlformats.org/officeDocument/2006/relationships/slideLayout" Target="../slideLayouts/slideLayout340.xml"/><Relationship Id="rId28" Type="http://schemas.openxmlformats.org/officeDocument/2006/relationships/slideLayout" Target="../slideLayouts/slideLayout341.xml"/><Relationship Id="rId29" Type="http://schemas.openxmlformats.org/officeDocument/2006/relationships/slideLayout" Target="../slideLayouts/slideLayout342.xml"/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30" Type="http://schemas.openxmlformats.org/officeDocument/2006/relationships/slideLayout" Target="../slideLayouts/slideLayout343.xml"/><Relationship Id="rId31" Type="http://schemas.openxmlformats.org/officeDocument/2006/relationships/slideLayout" Target="../slideLayouts/slideLayout344.xml"/><Relationship Id="rId32" Type="http://schemas.openxmlformats.org/officeDocument/2006/relationships/slideLayout" Target="../slideLayouts/slideLayout345.xml"/><Relationship Id="rId9" Type="http://schemas.openxmlformats.org/officeDocument/2006/relationships/slideLayout" Target="../slideLayouts/slideLayout322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33" Type="http://schemas.openxmlformats.org/officeDocument/2006/relationships/slideLayout" Target="../slideLayouts/slideLayout346.xml"/><Relationship Id="rId34" Type="http://schemas.openxmlformats.org/officeDocument/2006/relationships/slideLayout" Target="../slideLayouts/slideLayout347.xml"/><Relationship Id="rId35" Type="http://schemas.openxmlformats.org/officeDocument/2006/relationships/slideLayout" Target="../slideLayouts/slideLayout348.xml"/><Relationship Id="rId36" Type="http://schemas.openxmlformats.org/officeDocument/2006/relationships/theme" Target="../theme/theme9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slideLayout" Target="../slideLayouts/slideLayout325.xml"/><Relationship Id="rId13" Type="http://schemas.openxmlformats.org/officeDocument/2006/relationships/slideLayout" Target="../slideLayouts/slideLayout326.xml"/><Relationship Id="rId14" Type="http://schemas.openxmlformats.org/officeDocument/2006/relationships/slideLayout" Target="../slideLayouts/slideLayout327.xml"/><Relationship Id="rId15" Type="http://schemas.openxmlformats.org/officeDocument/2006/relationships/slideLayout" Target="../slideLayouts/slideLayout328.xml"/><Relationship Id="rId16" Type="http://schemas.openxmlformats.org/officeDocument/2006/relationships/slideLayout" Target="../slideLayouts/slideLayout329.xml"/><Relationship Id="rId17" Type="http://schemas.openxmlformats.org/officeDocument/2006/relationships/slideLayout" Target="../slideLayouts/slideLayout330.xml"/><Relationship Id="rId18" Type="http://schemas.openxmlformats.org/officeDocument/2006/relationships/slideLayout" Target="../slideLayouts/slideLayout331.xml"/><Relationship Id="rId19" Type="http://schemas.openxmlformats.org/officeDocument/2006/relationships/slideLayout" Target="../slideLayouts/slideLayout332.xml"/><Relationship Id="rId37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30190" y="359833"/>
            <a:ext cx="8588375" cy="698500"/>
          </a:xfrm>
          <a:prstGeom prst="rect">
            <a:avLst/>
          </a:prstGeom>
        </p:spPr>
        <p:txBody>
          <a:bodyPr vert="horz" lIns="82290" tIns="45717" rIns="82290" bIns="45717" rtlCol="0" anchor="b" anchorCtr="0">
            <a:noAutofit/>
          </a:bodyPr>
          <a:lstStyle/>
          <a:p>
            <a:r>
              <a:rPr lang="en-US" dirty="0" smtClean="0"/>
              <a:t>Slide Title Goes Here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230189" y="1116543"/>
            <a:ext cx="8550275" cy="41380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4" tIns="45717" rIns="91434" bIns="4571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Body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Rectangle 5"/>
          <p:cNvSpPr>
            <a:spLocks noChangeArrowheads="1"/>
          </p:cNvSpPr>
          <p:nvPr/>
        </p:nvSpPr>
        <p:spPr bwMode="ltGray">
          <a:xfrm>
            <a:off x="7986492" y="5457729"/>
            <a:ext cx="589185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dirty="0">
                <a:solidFill>
                  <a:srgbClr val="C0C0C0"/>
                </a:solidFill>
                <a:latin typeface="Arial"/>
                <a:ea typeface="+mn-ea"/>
                <a:cs typeface="+mn-cs"/>
              </a:rPr>
              <a:t>Cisco Public</a:t>
            </a:r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ltGray">
          <a:xfrm>
            <a:off x="8650757" y="5455083"/>
            <a:ext cx="259881" cy="1752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  <a:defRPr/>
            </a:pPr>
            <a:fld id="{6B6DD8B2-28B8-3B47-B4A3-CFAEABE685C6}" type="slidenum">
              <a:rPr lang="en-US" sz="600">
                <a:solidFill>
                  <a:srgbClr val="C0C0C0"/>
                </a:solidFill>
                <a:latin typeface="Arial"/>
                <a:ea typeface="+mn-ea"/>
                <a:cs typeface="+mn-cs"/>
              </a:rPr>
              <a:pPr algn="r" defTabSz="814333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dirty="0">
              <a:solidFill>
                <a:srgbClr val="C0C0C0"/>
              </a:solidFill>
              <a:latin typeface="Arial"/>
              <a:ea typeface="+mn-ea"/>
              <a:cs typeface="+mn-cs"/>
            </a:endParaRPr>
          </a:p>
        </p:txBody>
      </p:sp>
      <p:pic>
        <p:nvPicPr>
          <p:cNvPr id="1031" name="Picture 12" descr="bottom bar.jpg"/>
          <p:cNvPicPr>
            <a:picLocks noChangeAspect="1"/>
          </p:cNvPicPr>
          <p:nvPr/>
        </p:nvPicPr>
        <p:blipFill>
          <a:blip r:embed="rId43"/>
          <a:srcRect/>
          <a:stretch>
            <a:fillRect/>
          </a:stretch>
        </p:blipFill>
        <p:spPr bwMode="auto">
          <a:xfrm>
            <a:off x="333375" y="5315479"/>
            <a:ext cx="8477250" cy="134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8087731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9" r:id="rId1"/>
    <p:sldLayoutId id="2147483950" r:id="rId2"/>
    <p:sldLayoutId id="2147483951" r:id="rId3"/>
    <p:sldLayoutId id="2147483952" r:id="rId4"/>
    <p:sldLayoutId id="2147483953" r:id="rId5"/>
    <p:sldLayoutId id="2147483954" r:id="rId6"/>
    <p:sldLayoutId id="2147483955" r:id="rId7"/>
    <p:sldLayoutId id="2147483956" r:id="rId8"/>
    <p:sldLayoutId id="2147483957" r:id="rId9"/>
    <p:sldLayoutId id="2147483958" r:id="rId10"/>
    <p:sldLayoutId id="2147483959" r:id="rId11"/>
    <p:sldLayoutId id="2147483960" r:id="rId12"/>
    <p:sldLayoutId id="2147483961" r:id="rId13"/>
    <p:sldLayoutId id="2147483962" r:id="rId14"/>
    <p:sldLayoutId id="2147483963" r:id="rId15"/>
    <p:sldLayoutId id="2147483964" r:id="rId16"/>
    <p:sldLayoutId id="2147483965" r:id="rId17"/>
    <p:sldLayoutId id="2147483966" r:id="rId18"/>
    <p:sldLayoutId id="2147483967" r:id="rId19"/>
    <p:sldLayoutId id="2147483968" r:id="rId20"/>
    <p:sldLayoutId id="2147483969" r:id="rId21"/>
    <p:sldLayoutId id="2147483970" r:id="rId22"/>
    <p:sldLayoutId id="2147483971" r:id="rId23"/>
    <p:sldLayoutId id="2147483972" r:id="rId24"/>
    <p:sldLayoutId id="2147483973" r:id="rId25"/>
    <p:sldLayoutId id="2147483974" r:id="rId26"/>
    <p:sldLayoutId id="2147483975" r:id="rId27"/>
    <p:sldLayoutId id="2147483976" r:id="rId28"/>
    <p:sldLayoutId id="2147483977" r:id="rId29"/>
    <p:sldLayoutId id="2147483978" r:id="rId30"/>
    <p:sldLayoutId id="2147483979" r:id="rId31"/>
    <p:sldLayoutId id="2147483980" r:id="rId32"/>
    <p:sldLayoutId id="2147483981" r:id="rId33"/>
    <p:sldLayoutId id="2147483982" r:id="rId34"/>
    <p:sldLayoutId id="2147483983" r:id="rId35"/>
    <p:sldLayoutId id="2147483984" r:id="rId36"/>
    <p:sldLayoutId id="2147483985" r:id="rId37"/>
    <p:sldLayoutId id="2147483986" r:id="rId38"/>
    <p:sldLayoutId id="2147483987" r:id="rId39"/>
    <p:sldLayoutId id="2147483988" r:id="rId40"/>
    <p:sldLayoutId id="2147483990" r:id="rId41"/>
  </p:sldLayoutIdLst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lang="en-US" sz="3600" kern="1200" spc="-100" dirty="0">
          <a:gradFill>
            <a:gsLst>
              <a:gs pos="0">
                <a:schemeClr val="tx1"/>
              </a:gs>
              <a:gs pos="44000">
                <a:srgbClr val="01BBBB"/>
              </a:gs>
              <a:gs pos="100000">
                <a:schemeClr val="accent4"/>
              </a:gs>
            </a:gsLst>
            <a:lin ang="4800000" scaled="0"/>
          </a:gradFill>
          <a:latin typeface="+mj-lt"/>
          <a:ea typeface="ＭＳ Ｐゴシック" pitchFamily="29" charset="-128"/>
          <a:cs typeface="ＭＳ Ｐゴシック" pitchFamily="29" charset="-128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itchFamily="29" charset="-52"/>
          <a:ea typeface="ＭＳ Ｐゴシック" pitchFamily="29" charset="-128"/>
          <a:cs typeface="ＭＳ Ｐゴシック" pitchFamily="29" charset="-128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itchFamily="29" charset="-52"/>
          <a:ea typeface="ＭＳ Ｐゴシック" pitchFamily="29" charset="-128"/>
          <a:cs typeface="ＭＳ Ｐゴシック" pitchFamily="29" charset="-128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itchFamily="29" charset="-52"/>
          <a:ea typeface="ＭＳ Ｐゴシック" pitchFamily="29" charset="-128"/>
          <a:cs typeface="ＭＳ Ｐゴシック" pitchFamily="29" charset="-128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itchFamily="29" charset="-52"/>
          <a:ea typeface="ＭＳ Ｐゴシック" pitchFamily="29" charset="-128"/>
          <a:cs typeface="ＭＳ Ｐゴシック" pitchFamily="29" charset="-128"/>
        </a:defRPr>
      </a:lvl5pPr>
      <a:lvl6pPr marL="457169"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itchFamily="29" charset="-52"/>
          <a:ea typeface="ＭＳ Ｐゴシック" pitchFamily="29" charset="-128"/>
          <a:cs typeface="ＭＳ Ｐゴシック" pitchFamily="29" charset="-128"/>
        </a:defRPr>
      </a:lvl6pPr>
      <a:lvl7pPr marL="914338"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itchFamily="29" charset="-52"/>
          <a:ea typeface="ＭＳ Ｐゴシック" pitchFamily="29" charset="-128"/>
          <a:cs typeface="ＭＳ Ｐゴシック" pitchFamily="29" charset="-128"/>
        </a:defRPr>
      </a:lvl7pPr>
      <a:lvl8pPr marL="1371507"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itchFamily="29" charset="-52"/>
          <a:ea typeface="ＭＳ Ｐゴシック" pitchFamily="29" charset="-128"/>
          <a:cs typeface="ＭＳ Ｐゴシック" pitchFamily="29" charset="-128"/>
        </a:defRPr>
      </a:lvl8pPr>
      <a:lvl9pPr marL="1828676"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itchFamily="29" charset="-52"/>
          <a:ea typeface="ＭＳ Ｐゴシック" pitchFamily="29" charset="-128"/>
          <a:cs typeface="ＭＳ Ｐゴシック" pitchFamily="29" charset="-128"/>
        </a:defRPr>
      </a:lvl9pPr>
    </p:titleStyle>
    <p:bodyStyle>
      <a:lvl1pPr marL="228584" indent="-228584" algn="l" rtl="0" eaLnBrk="1" fontAlgn="base" hangingPunct="1">
        <a:lnSpc>
          <a:spcPct val="95000"/>
        </a:lnSpc>
        <a:spcBef>
          <a:spcPts val="1438"/>
        </a:spcBef>
        <a:spcAft>
          <a:spcPct val="0"/>
        </a:spcAft>
        <a:buClr>
          <a:schemeClr val="tx2"/>
        </a:buClr>
        <a:buSzPct val="90000"/>
        <a:buFont typeface="Arial" pitchFamily="29" charset="-52"/>
        <a:buChar char="•"/>
        <a:defRPr lang="en-US" sz="2000" kern="1200" dirty="0">
          <a:solidFill>
            <a:srgbClr val="546568"/>
          </a:solidFill>
          <a:latin typeface="+mj-lt"/>
          <a:ea typeface="ＭＳ Ｐゴシック" pitchFamily="29" charset="-128"/>
          <a:cs typeface="ＭＳ Ｐゴシック" pitchFamily="29" charset="-128"/>
        </a:defRPr>
      </a:lvl1pPr>
      <a:lvl2pPr marL="406373" algn="l" rtl="0" eaLnBrk="1" fontAlgn="base" hangingPunct="1">
        <a:lnSpc>
          <a:spcPct val="95000"/>
        </a:lnSpc>
        <a:spcBef>
          <a:spcPts val="838"/>
        </a:spcBef>
        <a:spcAft>
          <a:spcPct val="0"/>
        </a:spcAft>
        <a:buClr>
          <a:schemeClr val="tx2"/>
        </a:buClr>
        <a:defRPr lang="en-US" kern="1200" dirty="0">
          <a:solidFill>
            <a:srgbClr val="546568"/>
          </a:solidFill>
          <a:latin typeface="+mj-lt"/>
          <a:ea typeface="ＭＳ Ｐゴシック" pitchFamily="29" charset="-128"/>
          <a:cs typeface="+mn-cs"/>
        </a:defRPr>
      </a:lvl2pPr>
      <a:lvl3pPr marL="571461" indent="-1588" algn="l" rtl="0" eaLnBrk="1" fontAlgn="base" hangingPunct="1">
        <a:lnSpc>
          <a:spcPct val="95000"/>
        </a:lnSpc>
        <a:spcBef>
          <a:spcPts val="838"/>
        </a:spcBef>
        <a:spcAft>
          <a:spcPct val="0"/>
        </a:spcAft>
        <a:buFont typeface="Arial" pitchFamily="29" charset="-52"/>
        <a:defRPr lang="en-US" sz="1600" kern="1200" dirty="0">
          <a:solidFill>
            <a:srgbClr val="546568"/>
          </a:solidFill>
          <a:latin typeface="+mj-lt"/>
          <a:ea typeface="ＭＳ Ｐゴシック" pitchFamily="29" charset="-128"/>
          <a:cs typeface="+mn-cs"/>
        </a:defRPr>
      </a:lvl3pPr>
      <a:lvl4pPr marL="688928" algn="l" rtl="0" eaLnBrk="1" fontAlgn="base" hangingPunct="1">
        <a:lnSpc>
          <a:spcPct val="95000"/>
        </a:lnSpc>
        <a:spcBef>
          <a:spcPts val="838"/>
        </a:spcBef>
        <a:spcAft>
          <a:spcPct val="0"/>
        </a:spcAft>
        <a:buFont typeface="Arial" pitchFamily="29" charset="-52"/>
        <a:defRPr lang="en-US" sz="1400" kern="1200" dirty="0">
          <a:solidFill>
            <a:srgbClr val="546568"/>
          </a:solidFill>
          <a:latin typeface="+mj-lt"/>
          <a:ea typeface="ＭＳ Ｐゴシック" pitchFamily="29" charset="-128"/>
          <a:cs typeface="+mn-cs"/>
        </a:defRPr>
      </a:lvl4pPr>
      <a:lvl5pPr marL="801634" algn="l" rtl="0" eaLnBrk="1" fontAlgn="base" hangingPunct="1">
        <a:lnSpc>
          <a:spcPct val="95000"/>
        </a:lnSpc>
        <a:spcBef>
          <a:spcPts val="838"/>
        </a:spcBef>
        <a:spcAft>
          <a:spcPct val="0"/>
        </a:spcAft>
        <a:buFont typeface="Arial" pitchFamily="29" charset="-52"/>
        <a:defRPr lang="en-US" sz="1400" kern="1200" dirty="0">
          <a:solidFill>
            <a:srgbClr val="546568"/>
          </a:solidFill>
          <a:latin typeface="+mj-lt"/>
          <a:ea typeface="ＭＳ Ｐゴシック" pitchFamily="29" charset="-128"/>
          <a:cs typeface="+mn-cs"/>
        </a:defRPr>
      </a:lvl5pPr>
      <a:lvl6pPr marL="2514429" indent="-228584" algn="l" defTabSz="91433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98" indent="-228584" algn="l" defTabSz="91433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67" indent="-228584" algn="l" defTabSz="91433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36" indent="-228584" algn="l" defTabSz="91433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9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38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07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76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45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14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83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52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825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segue texture.jpg"/>
          <p:cNvPicPr>
            <a:picLocks noChangeAspect="1"/>
          </p:cNvPicPr>
          <p:nvPr/>
        </p:nvPicPr>
        <p:blipFill>
          <a:blip r:embed="rId38" cstate="print"/>
          <a:srcRect t="95236" r="2996"/>
          <a:stretch>
            <a:fillRect/>
          </a:stretch>
        </p:blipFill>
        <p:spPr>
          <a:xfrm>
            <a:off x="333375" y="5317881"/>
            <a:ext cx="8477250" cy="136507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9701" y="360179"/>
            <a:ext cx="8580924" cy="698500"/>
          </a:xfrm>
          <a:prstGeom prst="rect">
            <a:avLst/>
          </a:prstGeom>
        </p:spPr>
        <p:txBody>
          <a:bodyPr vert="horz" lIns="82290" tIns="45717" rIns="82290" bIns="45717" rtlCol="0" anchor="t" anchorCtr="0">
            <a:noAutofit/>
          </a:bodyPr>
          <a:lstStyle/>
          <a:p>
            <a:r>
              <a:rPr lang="en-US" dirty="0" smtClean="0"/>
              <a:t>Slide Title Goes Here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9701" y="1116457"/>
            <a:ext cx="8580924" cy="4138083"/>
          </a:xfrm>
          <a:prstGeom prst="rect">
            <a:avLst/>
          </a:prstGeom>
        </p:spPr>
        <p:txBody>
          <a:bodyPr vert="horz" lIns="91434" tIns="45717" rIns="91434" bIns="45717" rtlCol="0">
            <a:noAutofit/>
          </a:bodyPr>
          <a:lstStyle/>
          <a:p>
            <a:pPr lvl="0"/>
            <a:r>
              <a:rPr lang="en-US" dirty="0" smtClean="0"/>
              <a:t>Body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ltGray">
          <a:xfrm>
            <a:off x="265668" y="5459338"/>
            <a:ext cx="3420515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9" tIns="41058" rIns="82119" bIns="41058" anchor="b" anchorCtr="0">
            <a:spAutoFit/>
          </a:bodyPr>
          <a:lstStyle/>
          <a:p>
            <a:pPr algn="l" defTabSz="814333" fontAlgn="auto">
              <a:spcBef>
                <a:spcPts val="0"/>
              </a:spcBef>
              <a:spcAft>
                <a:spcPts val="0"/>
              </a:spcAft>
            </a:pPr>
            <a:r>
              <a:rPr lang="en-US" sz="600" dirty="0" err="1" smtClean="0">
                <a:solidFill>
                  <a:srgbClr val="C0C0C0"/>
                </a:solidFill>
                <a:latin typeface="Arial"/>
                <a:ea typeface="+mn-ea"/>
                <a:cs typeface="+mn-cs"/>
              </a:rPr>
              <a:t>C97</a:t>
            </a:r>
            <a:r>
              <a:rPr lang="en-US" sz="600" dirty="0" smtClean="0">
                <a:solidFill>
                  <a:srgbClr val="C0C0C0"/>
                </a:solidFill>
                <a:latin typeface="Arial"/>
                <a:ea typeface="+mn-ea"/>
                <a:cs typeface="+mn-cs"/>
              </a:rPr>
              <a:t>-708996-00 © 2012 Cisco and/or its affiliates. All rights reserved.</a:t>
            </a:r>
            <a:endParaRPr lang="en-US" sz="600" dirty="0">
              <a:solidFill>
                <a:srgbClr val="C0C0C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11" name="Rectangle 5"/>
          <p:cNvSpPr>
            <a:spLocks noChangeArrowheads="1"/>
          </p:cNvSpPr>
          <p:nvPr/>
        </p:nvSpPr>
        <p:spPr bwMode="ltGray">
          <a:xfrm>
            <a:off x="7789673" y="5457893"/>
            <a:ext cx="785979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</a:pPr>
            <a:r>
              <a:rPr lang="en-US" sz="600" dirty="0">
                <a:solidFill>
                  <a:srgbClr val="C0C0C0"/>
                </a:solidFill>
                <a:latin typeface="Arial"/>
                <a:ea typeface="+mn-ea"/>
                <a:cs typeface="+mn-cs"/>
              </a:rPr>
              <a:t>Cisco Confidential</a:t>
            </a:r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ltGray">
          <a:xfrm>
            <a:off x="8621489" y="5454473"/>
            <a:ext cx="259881" cy="1752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  <a:latin typeface="Arial"/>
                <a:ea typeface="+mn-ea"/>
                <a:cs typeface="+mn-cs"/>
              </a:rPr>
              <a:pPr algn="r" defTabSz="814333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318643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15" r:id="rId1"/>
    <p:sldLayoutId id="2147484316" r:id="rId2"/>
    <p:sldLayoutId id="2147484317" r:id="rId3"/>
    <p:sldLayoutId id="2147484318" r:id="rId4"/>
    <p:sldLayoutId id="2147484319" r:id="rId5"/>
    <p:sldLayoutId id="2147484320" r:id="rId6"/>
    <p:sldLayoutId id="2147484321" r:id="rId7"/>
    <p:sldLayoutId id="2147484322" r:id="rId8"/>
    <p:sldLayoutId id="2147484323" r:id="rId9"/>
    <p:sldLayoutId id="2147484324" r:id="rId10"/>
    <p:sldLayoutId id="2147484325" r:id="rId11"/>
    <p:sldLayoutId id="2147484326" r:id="rId12"/>
    <p:sldLayoutId id="2147484327" r:id="rId13"/>
    <p:sldLayoutId id="2147484328" r:id="rId14"/>
    <p:sldLayoutId id="2147484329" r:id="rId15"/>
    <p:sldLayoutId id="2147484330" r:id="rId16"/>
    <p:sldLayoutId id="2147484331" r:id="rId17"/>
    <p:sldLayoutId id="2147484332" r:id="rId18"/>
    <p:sldLayoutId id="2147484333" r:id="rId19"/>
    <p:sldLayoutId id="2147484334" r:id="rId20"/>
    <p:sldLayoutId id="2147484335" r:id="rId21"/>
    <p:sldLayoutId id="2147484336" r:id="rId22"/>
    <p:sldLayoutId id="2147484337" r:id="rId23"/>
    <p:sldLayoutId id="2147484338" r:id="rId24"/>
    <p:sldLayoutId id="2147484339" r:id="rId25"/>
    <p:sldLayoutId id="2147484340" r:id="rId26"/>
    <p:sldLayoutId id="2147484341" r:id="rId27"/>
    <p:sldLayoutId id="2147484342" r:id="rId28"/>
    <p:sldLayoutId id="2147484343" r:id="rId29"/>
    <p:sldLayoutId id="2147484344" r:id="rId30"/>
    <p:sldLayoutId id="2147484345" r:id="rId31"/>
    <p:sldLayoutId id="2147484346" r:id="rId32"/>
    <p:sldLayoutId id="2147484347" r:id="rId33"/>
    <p:sldLayoutId id="2147484348" r:id="rId34"/>
    <p:sldLayoutId id="2147484349" r:id="rId35"/>
    <p:sldLayoutId id="2147484350" r:id="rId36"/>
  </p:sldLayoutIdLst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defTabSz="914338" rtl="0" eaLnBrk="1" latinLnBrk="0" hangingPunct="1">
        <a:lnSpc>
          <a:spcPct val="80000"/>
        </a:lnSpc>
        <a:spcBef>
          <a:spcPct val="0"/>
        </a:spcBef>
        <a:buNone/>
        <a:defRPr lang="en-US" sz="3600" b="0" kern="1200" spc="0" baseline="0" dirty="0">
          <a:gradFill>
            <a:gsLst>
              <a:gs pos="0">
                <a:srgbClr val="00B2F0"/>
              </a:gs>
              <a:gs pos="44000">
                <a:srgbClr val="40FFFE"/>
              </a:gs>
              <a:gs pos="100000">
                <a:srgbClr val="96CA4B"/>
              </a:gs>
            </a:gsLst>
            <a:lin ang="4800000" scaled="0"/>
          </a:gradFill>
          <a:latin typeface="+mj-lt"/>
          <a:ea typeface="+mj-ea"/>
          <a:cs typeface="+mj-cs"/>
        </a:defRPr>
      </a:lvl1pPr>
    </p:titleStyle>
    <p:bodyStyle>
      <a:lvl1pPr marL="228584" indent="-228584" algn="l" defTabSz="914338" rtl="0" eaLnBrk="1" latinLnBrk="0" hangingPunct="1">
        <a:lnSpc>
          <a:spcPct val="95000"/>
        </a:lnSpc>
        <a:spcBef>
          <a:spcPts val="1440"/>
        </a:spcBef>
        <a:buClr>
          <a:srgbClr val="96CA4B"/>
        </a:buClr>
        <a:buSzPct val="90000"/>
        <a:buFont typeface="Arial" pitchFamily="34" charset="0"/>
        <a:buChar char="•"/>
        <a:tabLst/>
        <a:defRPr lang="en-US" sz="2000" kern="1200" dirty="0" smtClean="0">
          <a:solidFill>
            <a:schemeClr val="bg1"/>
          </a:solidFill>
          <a:latin typeface="+mj-lt"/>
          <a:ea typeface="+mn-ea"/>
          <a:cs typeface="+mn-cs"/>
        </a:defRPr>
      </a:lvl1pPr>
      <a:lvl2pPr marL="406373" indent="0" algn="l" defTabSz="914338" rtl="0" eaLnBrk="1" latinLnBrk="0" hangingPunct="1">
        <a:lnSpc>
          <a:spcPct val="95000"/>
        </a:lnSpc>
        <a:spcBef>
          <a:spcPts val="840"/>
        </a:spcBef>
        <a:buClr>
          <a:schemeClr val="tx2"/>
        </a:buClr>
        <a:buFontTx/>
        <a:buNone/>
        <a:defRPr lang="en-US" sz="1800" kern="1200" dirty="0" smtClean="0">
          <a:solidFill>
            <a:schemeClr val="bg1"/>
          </a:solidFill>
          <a:latin typeface="+mj-lt"/>
          <a:ea typeface="+mn-ea"/>
          <a:cs typeface="+mn-cs"/>
        </a:defRPr>
      </a:lvl2pPr>
      <a:lvl3pPr marL="571461" indent="-1588" algn="l" defTabSz="914338" rtl="0" eaLnBrk="1" latinLnBrk="0" hangingPunct="1">
        <a:lnSpc>
          <a:spcPct val="95000"/>
        </a:lnSpc>
        <a:spcBef>
          <a:spcPts val="840"/>
        </a:spcBef>
        <a:buFont typeface="Arial" pitchFamily="34" charset="0"/>
        <a:buNone/>
        <a:defRPr lang="en-US" sz="1600" kern="1200" dirty="0" smtClean="0">
          <a:solidFill>
            <a:schemeClr val="bg1"/>
          </a:solidFill>
          <a:latin typeface="+mj-lt"/>
          <a:ea typeface="+mn-ea"/>
          <a:cs typeface="+mn-cs"/>
        </a:defRPr>
      </a:lvl3pPr>
      <a:lvl4pPr marL="688928" indent="0" algn="l" defTabSz="914338" rtl="0" eaLnBrk="1" latinLnBrk="0" hangingPunct="1">
        <a:lnSpc>
          <a:spcPct val="95000"/>
        </a:lnSpc>
        <a:spcBef>
          <a:spcPts val="840"/>
        </a:spcBef>
        <a:buFont typeface="Arial" pitchFamily="34" charset="0"/>
        <a:buNone/>
        <a:defRPr lang="en-US" sz="1400" kern="1200" dirty="0" smtClean="0">
          <a:solidFill>
            <a:schemeClr val="bg1"/>
          </a:solidFill>
          <a:latin typeface="+mj-lt"/>
          <a:ea typeface="+mn-ea"/>
          <a:cs typeface="+mn-cs"/>
        </a:defRPr>
      </a:lvl4pPr>
      <a:lvl5pPr marL="801634" indent="0" algn="l" defTabSz="914338" rtl="0" eaLnBrk="1" latinLnBrk="0" hangingPunct="1">
        <a:lnSpc>
          <a:spcPct val="95000"/>
        </a:lnSpc>
        <a:spcBef>
          <a:spcPts val="840"/>
        </a:spcBef>
        <a:buFont typeface="Arial" pitchFamily="34" charset="0"/>
        <a:buNone/>
        <a:defRPr lang="en-US" sz="1400" kern="1200" dirty="0">
          <a:solidFill>
            <a:schemeClr val="bg1"/>
          </a:solidFill>
          <a:latin typeface="+mj-lt"/>
          <a:ea typeface="+mn-ea"/>
          <a:cs typeface="+mn-cs"/>
        </a:defRPr>
      </a:lvl5pPr>
      <a:lvl6pPr marL="2514429" indent="-228584" algn="l" defTabSz="91433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98" indent="-228584" algn="l" defTabSz="91433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67" indent="-228584" algn="l" defTabSz="91433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36" indent="-228584" algn="l" defTabSz="91433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9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38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07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76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45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14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83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52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4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bkg_video 16x9.jpg"/>
          <p:cNvPicPr>
            <a:picLocks noChangeAspect="1"/>
          </p:cNvPicPr>
          <p:nvPr/>
        </p:nvPicPr>
        <p:blipFill>
          <a:blip r:embed="rId51"/>
          <a:srcRect t="75110" b="22899"/>
          <a:stretch>
            <a:fillRect/>
          </a:stretch>
        </p:blipFill>
        <p:spPr>
          <a:xfrm>
            <a:off x="320040" y="5344584"/>
            <a:ext cx="8503920" cy="105833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9713" y="317510"/>
            <a:ext cx="8588861" cy="741179"/>
          </a:xfrm>
          <a:prstGeom prst="rect">
            <a:avLst/>
          </a:prstGeom>
        </p:spPr>
        <p:txBody>
          <a:bodyPr vert="horz" lIns="91411" tIns="45706" rIns="82270" bIns="45706" rtlCol="0" anchor="b" anchorCtr="0">
            <a:noAutofit/>
          </a:bodyPr>
          <a:lstStyle/>
          <a:p>
            <a:r>
              <a:rPr lang="en-US" dirty="0" smtClean="0"/>
              <a:t>Slide Title Goes Here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9713" y="1116464"/>
            <a:ext cx="8551441" cy="4090546"/>
          </a:xfrm>
          <a:prstGeom prst="rect">
            <a:avLst/>
          </a:prstGeom>
        </p:spPr>
        <p:txBody>
          <a:bodyPr vert="horz" lIns="91411" tIns="45706" rIns="91411" bIns="45706" rtlCol="0">
            <a:noAutofit/>
          </a:bodyPr>
          <a:lstStyle/>
          <a:p>
            <a:pPr lvl="0"/>
            <a:r>
              <a:rPr lang="en-US" dirty="0" smtClean="0"/>
              <a:t>Body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ltGray">
          <a:xfrm>
            <a:off x="251386" y="5491744"/>
            <a:ext cx="3420515" cy="1752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099" tIns="41048" rIns="82099" bIns="41048" anchor="b" anchorCtr="0">
            <a:spAutoFit/>
          </a:bodyPr>
          <a:lstStyle/>
          <a:p>
            <a:pPr algn="l" defTabSz="814130" fontAlgn="auto">
              <a:spcBef>
                <a:spcPts val="0"/>
              </a:spcBef>
              <a:spcAft>
                <a:spcPts val="0"/>
              </a:spcAft>
            </a:pPr>
            <a:r>
              <a:rPr lang="en-US" sz="600" dirty="0" smtClean="0">
                <a:solidFill>
                  <a:srgbClr val="C0C0C0"/>
                </a:solidFill>
                <a:latin typeface="Arial"/>
                <a:ea typeface="+mn-ea"/>
                <a:cs typeface="+mn-cs"/>
              </a:rPr>
              <a:t>© 2012 Cisco and/or its affiliates. All rights reserved.</a:t>
            </a:r>
            <a:endParaRPr lang="en-US" sz="600" dirty="0">
              <a:solidFill>
                <a:srgbClr val="C0C0C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11" name="Rectangle 5"/>
          <p:cNvSpPr>
            <a:spLocks noChangeArrowheads="1"/>
          </p:cNvSpPr>
          <p:nvPr/>
        </p:nvSpPr>
        <p:spPr bwMode="ltGray">
          <a:xfrm>
            <a:off x="7789724" y="5490299"/>
            <a:ext cx="785938" cy="1752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099" tIns="41048" rIns="82099" bIns="41048" anchor="b">
            <a:spAutoFit/>
          </a:bodyPr>
          <a:lstStyle/>
          <a:p>
            <a:pPr algn="r" defTabSz="814130" fontAlgn="auto">
              <a:spcBef>
                <a:spcPts val="0"/>
              </a:spcBef>
              <a:spcAft>
                <a:spcPts val="0"/>
              </a:spcAft>
            </a:pPr>
            <a:r>
              <a:rPr lang="en-US" sz="600" dirty="0">
                <a:solidFill>
                  <a:srgbClr val="C0C0C0"/>
                </a:solidFill>
                <a:latin typeface="Arial"/>
                <a:ea typeface="+mn-ea"/>
                <a:cs typeface="+mn-cs"/>
              </a:rPr>
              <a:t>Cisco Confidential</a:t>
            </a:r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ltGray">
          <a:xfrm>
            <a:off x="8640576" y="5486879"/>
            <a:ext cx="259840" cy="1752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099" tIns="41048" rIns="82099" bIns="41048" anchor="b">
            <a:spAutoFit/>
          </a:bodyPr>
          <a:lstStyle/>
          <a:p>
            <a:pPr algn="r" defTabSz="814130" fontAlgn="auto">
              <a:spcBef>
                <a:spcPts val="0"/>
              </a:spcBef>
              <a:spcAft>
                <a:spcPts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  <a:latin typeface="Arial"/>
                <a:ea typeface="+mn-ea"/>
                <a:cs typeface="+mn-cs"/>
              </a:rPr>
              <a:pPr algn="r" defTabSz="814130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653717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53" r:id="rId1"/>
    <p:sldLayoutId id="2147484354" r:id="rId2"/>
    <p:sldLayoutId id="2147484355" r:id="rId3"/>
    <p:sldLayoutId id="2147484356" r:id="rId4"/>
    <p:sldLayoutId id="2147484357" r:id="rId5"/>
    <p:sldLayoutId id="2147484358" r:id="rId6"/>
    <p:sldLayoutId id="2147484359" r:id="rId7"/>
    <p:sldLayoutId id="2147484360" r:id="rId8"/>
    <p:sldLayoutId id="2147484361" r:id="rId9"/>
    <p:sldLayoutId id="2147484362" r:id="rId10"/>
    <p:sldLayoutId id="2147484363" r:id="rId11"/>
    <p:sldLayoutId id="2147484364" r:id="rId12"/>
    <p:sldLayoutId id="2147484365" r:id="rId13"/>
    <p:sldLayoutId id="2147484366" r:id="rId14"/>
    <p:sldLayoutId id="2147484367" r:id="rId15"/>
    <p:sldLayoutId id="2147484368" r:id="rId16"/>
    <p:sldLayoutId id="2147484369" r:id="rId17"/>
    <p:sldLayoutId id="2147484370" r:id="rId18"/>
    <p:sldLayoutId id="2147484371" r:id="rId19"/>
    <p:sldLayoutId id="2147484372" r:id="rId20"/>
    <p:sldLayoutId id="2147484373" r:id="rId21"/>
    <p:sldLayoutId id="2147484374" r:id="rId22"/>
    <p:sldLayoutId id="2147484375" r:id="rId23"/>
    <p:sldLayoutId id="2147484376" r:id="rId24"/>
    <p:sldLayoutId id="2147484377" r:id="rId25"/>
    <p:sldLayoutId id="2147484378" r:id="rId26"/>
    <p:sldLayoutId id="2147484379" r:id="rId27"/>
    <p:sldLayoutId id="2147484380" r:id="rId28"/>
    <p:sldLayoutId id="2147484381" r:id="rId29"/>
    <p:sldLayoutId id="2147484382" r:id="rId30"/>
    <p:sldLayoutId id="2147484383" r:id="rId31"/>
    <p:sldLayoutId id="2147484384" r:id="rId32"/>
    <p:sldLayoutId id="2147484385" r:id="rId33"/>
    <p:sldLayoutId id="2147484386" r:id="rId34"/>
    <p:sldLayoutId id="2147484387" r:id="rId35"/>
    <p:sldLayoutId id="2147484388" r:id="rId36"/>
    <p:sldLayoutId id="2147484389" r:id="rId37"/>
    <p:sldLayoutId id="2147484390" r:id="rId38"/>
    <p:sldLayoutId id="2147484391" r:id="rId39"/>
    <p:sldLayoutId id="2147484392" r:id="rId40"/>
    <p:sldLayoutId id="2147484393" r:id="rId41"/>
    <p:sldLayoutId id="2147484394" r:id="rId42"/>
    <p:sldLayoutId id="2147484395" r:id="rId43"/>
    <p:sldLayoutId id="2147484396" r:id="rId44"/>
    <p:sldLayoutId id="2147484397" r:id="rId45"/>
    <p:sldLayoutId id="2147484398" r:id="rId46"/>
    <p:sldLayoutId id="2147484399" r:id="rId47"/>
    <p:sldLayoutId id="2147484400" r:id="rId48"/>
    <p:sldLayoutId id="2147484401" r:id="rId49"/>
  </p:sldLayoutIdLst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defTabSz="914110" rtl="0" eaLnBrk="1" latinLnBrk="0" hangingPunct="1">
        <a:lnSpc>
          <a:spcPct val="80000"/>
        </a:lnSpc>
        <a:spcBef>
          <a:spcPct val="0"/>
        </a:spcBef>
        <a:buNone/>
        <a:defRPr lang="en-US" sz="3600" b="0" kern="1200" spc="0" baseline="0" dirty="0">
          <a:gradFill>
            <a:gsLst>
              <a:gs pos="0">
                <a:srgbClr val="00B2F0"/>
              </a:gs>
              <a:gs pos="44000">
                <a:srgbClr val="40FFFE"/>
              </a:gs>
              <a:gs pos="100000">
                <a:srgbClr val="0074DE"/>
              </a:gs>
            </a:gsLst>
            <a:lin ang="4800000" scaled="0"/>
          </a:gradFill>
          <a:latin typeface="+mj-lt"/>
          <a:ea typeface="+mj-ea"/>
          <a:cs typeface="+mj-cs"/>
        </a:defRPr>
      </a:lvl1pPr>
    </p:titleStyle>
    <p:bodyStyle>
      <a:lvl1pPr marL="228526" indent="-228526" algn="l" defTabSz="914110" rtl="0" eaLnBrk="1" latinLnBrk="0" hangingPunct="1">
        <a:lnSpc>
          <a:spcPct val="95000"/>
        </a:lnSpc>
        <a:spcBef>
          <a:spcPts val="840"/>
        </a:spcBef>
        <a:buClr>
          <a:schemeClr val="tx1"/>
        </a:buClr>
        <a:buSzPct val="90000"/>
        <a:buFont typeface="Arial" pitchFamily="34" charset="0"/>
        <a:buChar char="•"/>
        <a:tabLst/>
        <a:defRPr lang="en-US" sz="2000" kern="1200" dirty="0" smtClean="0">
          <a:solidFill>
            <a:schemeClr val="bg1"/>
          </a:solidFill>
          <a:latin typeface="+mj-lt"/>
          <a:ea typeface="+mn-ea"/>
          <a:cs typeface="+mn-cs"/>
        </a:defRPr>
      </a:lvl1pPr>
      <a:lvl2pPr marL="406267" indent="0" algn="l" defTabSz="914110" rtl="0" eaLnBrk="1" latinLnBrk="0" hangingPunct="1">
        <a:lnSpc>
          <a:spcPct val="95000"/>
        </a:lnSpc>
        <a:spcBef>
          <a:spcPts val="840"/>
        </a:spcBef>
        <a:buClr>
          <a:schemeClr val="tx2"/>
        </a:buClr>
        <a:buFontTx/>
        <a:buNone/>
        <a:defRPr lang="en-US" sz="1800" kern="1200" dirty="0" smtClean="0">
          <a:solidFill>
            <a:schemeClr val="bg1"/>
          </a:solidFill>
          <a:latin typeface="+mj-lt"/>
          <a:ea typeface="+mn-ea"/>
          <a:cs typeface="+mn-cs"/>
        </a:defRPr>
      </a:lvl2pPr>
      <a:lvl3pPr marL="571321" indent="-1588" algn="l" defTabSz="914110" rtl="0" eaLnBrk="1" latinLnBrk="0" hangingPunct="1">
        <a:lnSpc>
          <a:spcPct val="95000"/>
        </a:lnSpc>
        <a:spcBef>
          <a:spcPts val="840"/>
        </a:spcBef>
        <a:buFont typeface="Arial" pitchFamily="34" charset="0"/>
        <a:buNone/>
        <a:defRPr lang="en-US" sz="1600" kern="1200" dirty="0" smtClean="0">
          <a:solidFill>
            <a:schemeClr val="bg1"/>
          </a:solidFill>
          <a:latin typeface="+mj-lt"/>
          <a:ea typeface="+mn-ea"/>
          <a:cs typeface="+mn-cs"/>
        </a:defRPr>
      </a:lvl3pPr>
      <a:lvl4pPr marL="688754" indent="0" algn="l" defTabSz="914110" rtl="0" eaLnBrk="1" latinLnBrk="0" hangingPunct="1">
        <a:lnSpc>
          <a:spcPct val="95000"/>
        </a:lnSpc>
        <a:spcBef>
          <a:spcPts val="840"/>
        </a:spcBef>
        <a:buFont typeface="Arial" pitchFamily="34" charset="0"/>
        <a:buNone/>
        <a:defRPr lang="en-US" sz="1400" kern="1200" dirty="0" smtClean="0">
          <a:solidFill>
            <a:schemeClr val="bg1"/>
          </a:solidFill>
          <a:latin typeface="+mj-lt"/>
          <a:ea typeface="+mn-ea"/>
          <a:cs typeface="+mn-cs"/>
        </a:defRPr>
      </a:lvl4pPr>
      <a:lvl5pPr marL="801433" indent="0" algn="l" defTabSz="914110" rtl="0" eaLnBrk="1" latinLnBrk="0" hangingPunct="1">
        <a:lnSpc>
          <a:spcPct val="95000"/>
        </a:lnSpc>
        <a:spcBef>
          <a:spcPts val="840"/>
        </a:spcBef>
        <a:buFont typeface="Arial" pitchFamily="34" charset="0"/>
        <a:buNone/>
        <a:defRPr lang="en-US" sz="1400" kern="1200" dirty="0">
          <a:solidFill>
            <a:schemeClr val="bg1"/>
          </a:solidFill>
          <a:latin typeface="+mj-lt"/>
          <a:ea typeface="+mn-ea"/>
          <a:cs typeface="+mn-cs"/>
        </a:defRPr>
      </a:lvl5pPr>
      <a:lvl6pPr marL="2513800" indent="-228526" algn="l" defTabSz="91411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855" indent="-228526" algn="l" defTabSz="91411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911" indent="-228526" algn="l" defTabSz="91411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4966" indent="-228526" algn="l" defTabSz="91411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1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54" algn="l" defTabSz="91411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10" algn="l" defTabSz="91411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166" algn="l" defTabSz="91411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221" algn="l" defTabSz="91411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274" algn="l" defTabSz="91411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329" algn="l" defTabSz="91411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383" algn="l" defTabSz="91411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437" algn="l" defTabSz="91411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825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segue texture.jpg"/>
          <p:cNvPicPr>
            <a:picLocks noChangeAspect="1"/>
          </p:cNvPicPr>
          <p:nvPr/>
        </p:nvPicPr>
        <p:blipFill>
          <a:blip r:embed="rId38" cstate="print"/>
          <a:srcRect t="95236" r="2996"/>
          <a:stretch>
            <a:fillRect/>
          </a:stretch>
        </p:blipFill>
        <p:spPr>
          <a:xfrm>
            <a:off x="333375" y="5317880"/>
            <a:ext cx="8477250" cy="136507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9701" y="360179"/>
            <a:ext cx="8580924" cy="698500"/>
          </a:xfrm>
          <a:prstGeom prst="rect">
            <a:avLst/>
          </a:prstGeom>
        </p:spPr>
        <p:txBody>
          <a:bodyPr vert="horz" lIns="64199" tIns="35666" rIns="64199" bIns="35666" rtlCol="0" anchor="t" anchorCtr="0">
            <a:noAutofit/>
          </a:bodyPr>
          <a:lstStyle/>
          <a:p>
            <a:r>
              <a:rPr lang="en-US" dirty="0" smtClean="0"/>
              <a:t>Slide Title Goes Here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9701" y="1116455"/>
            <a:ext cx="8580924" cy="4138083"/>
          </a:xfrm>
          <a:prstGeom prst="rect">
            <a:avLst/>
          </a:prstGeom>
        </p:spPr>
        <p:txBody>
          <a:bodyPr vert="horz" lIns="71332" tIns="35666" rIns="71332" bIns="35666" rtlCol="0">
            <a:noAutofit/>
          </a:bodyPr>
          <a:lstStyle/>
          <a:p>
            <a:pPr lvl="0"/>
            <a:r>
              <a:rPr lang="en-US" dirty="0" smtClean="0"/>
              <a:t>Body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ltGray">
          <a:xfrm>
            <a:off x="265666" y="5488539"/>
            <a:ext cx="3420515" cy="146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4065" tIns="32032" rIns="64065" bIns="32032" anchor="b" anchorCtr="0">
            <a:spAutoFit/>
          </a:bodyPr>
          <a:lstStyle/>
          <a:p>
            <a:pPr algn="l" defTabSz="635304" fontAlgn="auto">
              <a:spcBef>
                <a:spcPts val="0"/>
              </a:spcBef>
              <a:spcAft>
                <a:spcPts val="0"/>
              </a:spcAft>
            </a:pPr>
            <a:r>
              <a:rPr lang="en-US" sz="500" dirty="0" err="1" smtClean="0">
                <a:solidFill>
                  <a:srgbClr val="C0C0C0"/>
                </a:solidFill>
                <a:latin typeface="Arial"/>
                <a:ea typeface="+mn-ea"/>
                <a:cs typeface="+mn-cs"/>
              </a:rPr>
              <a:t>C97</a:t>
            </a:r>
            <a:r>
              <a:rPr lang="en-US" sz="500" dirty="0" smtClean="0">
                <a:solidFill>
                  <a:srgbClr val="C0C0C0"/>
                </a:solidFill>
                <a:latin typeface="Arial"/>
                <a:ea typeface="+mn-ea"/>
                <a:cs typeface="+mn-cs"/>
              </a:rPr>
              <a:t>-708996-00 © 2012 Cisco and/or its affiliates. All rights reserved.</a:t>
            </a:r>
            <a:endParaRPr lang="en-US" sz="500" dirty="0">
              <a:solidFill>
                <a:srgbClr val="C0C0C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11" name="Rectangle 5"/>
          <p:cNvSpPr>
            <a:spLocks noChangeArrowheads="1"/>
          </p:cNvSpPr>
          <p:nvPr/>
        </p:nvSpPr>
        <p:spPr bwMode="ltGray">
          <a:xfrm>
            <a:off x="7929489" y="5491508"/>
            <a:ext cx="646162" cy="1416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64065" tIns="32032" rIns="64065" bIns="32032" anchor="b">
            <a:spAutoFit/>
          </a:bodyPr>
          <a:lstStyle/>
          <a:p>
            <a:pPr algn="r" defTabSz="635304" fontAlgn="auto">
              <a:spcBef>
                <a:spcPts val="0"/>
              </a:spcBef>
              <a:spcAft>
                <a:spcPts val="0"/>
              </a:spcAft>
            </a:pPr>
            <a:r>
              <a:rPr lang="en-US" sz="500" dirty="0">
                <a:solidFill>
                  <a:srgbClr val="C0C0C0"/>
                </a:solidFill>
                <a:latin typeface="Arial"/>
                <a:ea typeface="+mn-ea"/>
                <a:cs typeface="+mn-cs"/>
              </a:rPr>
              <a:t>Cisco Confidential</a:t>
            </a:r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ltGray">
          <a:xfrm>
            <a:off x="8673622" y="5488088"/>
            <a:ext cx="207747" cy="14163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4065" tIns="32032" rIns="64065" bIns="32032" anchor="b">
            <a:spAutoFit/>
          </a:bodyPr>
          <a:lstStyle/>
          <a:p>
            <a:pPr algn="r" defTabSz="635304" fontAlgn="auto">
              <a:spcBef>
                <a:spcPts val="0"/>
              </a:spcBef>
              <a:spcAft>
                <a:spcPts val="0"/>
              </a:spcAft>
            </a:pPr>
            <a:fld id="{DFCF27A5-1A5B-48D3-A060-2758FFBB1ADD}" type="slidenum">
              <a:rPr lang="en-US" sz="500">
                <a:solidFill>
                  <a:srgbClr val="C0C0C0"/>
                </a:solidFill>
                <a:latin typeface="Arial"/>
                <a:ea typeface="+mn-ea"/>
                <a:cs typeface="+mn-cs"/>
              </a:rPr>
              <a:pPr algn="r" defTabSz="635304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sz="500" dirty="0">
              <a:solidFill>
                <a:srgbClr val="C0C0C0"/>
              </a:solidFill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354243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04" r:id="rId1"/>
    <p:sldLayoutId id="2147484405" r:id="rId2"/>
    <p:sldLayoutId id="2147484406" r:id="rId3"/>
    <p:sldLayoutId id="2147484407" r:id="rId4"/>
    <p:sldLayoutId id="2147484408" r:id="rId5"/>
    <p:sldLayoutId id="2147484409" r:id="rId6"/>
    <p:sldLayoutId id="2147484410" r:id="rId7"/>
    <p:sldLayoutId id="2147484411" r:id="rId8"/>
    <p:sldLayoutId id="2147484412" r:id="rId9"/>
    <p:sldLayoutId id="2147484413" r:id="rId10"/>
    <p:sldLayoutId id="2147484414" r:id="rId11"/>
    <p:sldLayoutId id="2147484415" r:id="rId12"/>
    <p:sldLayoutId id="2147484416" r:id="rId13"/>
    <p:sldLayoutId id="2147484417" r:id="rId14"/>
    <p:sldLayoutId id="2147484418" r:id="rId15"/>
    <p:sldLayoutId id="2147484419" r:id="rId16"/>
    <p:sldLayoutId id="2147484420" r:id="rId17"/>
    <p:sldLayoutId id="2147484421" r:id="rId18"/>
    <p:sldLayoutId id="2147484422" r:id="rId19"/>
    <p:sldLayoutId id="2147484423" r:id="rId20"/>
    <p:sldLayoutId id="2147484424" r:id="rId21"/>
    <p:sldLayoutId id="2147484425" r:id="rId22"/>
    <p:sldLayoutId id="2147484426" r:id="rId23"/>
    <p:sldLayoutId id="2147484427" r:id="rId24"/>
    <p:sldLayoutId id="2147484428" r:id="rId25"/>
    <p:sldLayoutId id="2147484429" r:id="rId26"/>
    <p:sldLayoutId id="2147484430" r:id="rId27"/>
    <p:sldLayoutId id="2147484431" r:id="rId28"/>
    <p:sldLayoutId id="2147484432" r:id="rId29"/>
    <p:sldLayoutId id="2147484433" r:id="rId30"/>
    <p:sldLayoutId id="2147484434" r:id="rId31"/>
    <p:sldLayoutId id="2147484435" r:id="rId32"/>
    <p:sldLayoutId id="2147484436" r:id="rId33"/>
    <p:sldLayoutId id="2147484437" r:id="rId34"/>
    <p:sldLayoutId id="2147484438" r:id="rId35"/>
    <p:sldLayoutId id="2147484439" r:id="rId36"/>
  </p:sldLayoutIdLst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defTabSz="713323" rtl="0" eaLnBrk="1" latinLnBrk="0" hangingPunct="1">
        <a:lnSpc>
          <a:spcPct val="80000"/>
        </a:lnSpc>
        <a:spcBef>
          <a:spcPct val="0"/>
        </a:spcBef>
        <a:buNone/>
        <a:defRPr lang="en-US" sz="2800" b="0" kern="1200" spc="0" baseline="0" dirty="0">
          <a:gradFill>
            <a:gsLst>
              <a:gs pos="0">
                <a:srgbClr val="00B2F0"/>
              </a:gs>
              <a:gs pos="44000">
                <a:srgbClr val="40FFFE"/>
              </a:gs>
              <a:gs pos="100000">
                <a:srgbClr val="96CA4B"/>
              </a:gs>
            </a:gsLst>
            <a:lin ang="4800000" scaled="0"/>
          </a:gradFill>
          <a:latin typeface="+mj-lt"/>
          <a:ea typeface="+mj-ea"/>
          <a:cs typeface="+mj-cs"/>
        </a:defRPr>
      </a:lvl1pPr>
    </p:titleStyle>
    <p:bodyStyle>
      <a:lvl1pPr marL="178331" indent="-178331" algn="l" defTabSz="713323" rtl="0" eaLnBrk="1" latinLnBrk="0" hangingPunct="1">
        <a:lnSpc>
          <a:spcPct val="95000"/>
        </a:lnSpc>
        <a:spcBef>
          <a:spcPts val="1123"/>
        </a:spcBef>
        <a:buClr>
          <a:srgbClr val="96CA4B"/>
        </a:buClr>
        <a:buSzPct val="90000"/>
        <a:buFont typeface="Arial" pitchFamily="34" charset="0"/>
        <a:buChar char="•"/>
        <a:tabLst/>
        <a:defRPr lang="en-US" sz="1600" kern="1200" dirty="0" smtClean="0">
          <a:solidFill>
            <a:schemeClr val="bg1"/>
          </a:solidFill>
          <a:latin typeface="+mj-lt"/>
          <a:ea typeface="+mn-ea"/>
          <a:cs typeface="+mn-cs"/>
        </a:defRPr>
      </a:lvl1pPr>
      <a:lvl2pPr marL="317033" indent="0" algn="l" defTabSz="713323" rtl="0" eaLnBrk="1" latinLnBrk="0" hangingPunct="1">
        <a:lnSpc>
          <a:spcPct val="95000"/>
        </a:lnSpc>
        <a:spcBef>
          <a:spcPts val="655"/>
        </a:spcBef>
        <a:buClr>
          <a:schemeClr val="tx2"/>
        </a:buClr>
        <a:buFontTx/>
        <a:buNone/>
        <a:defRPr lang="en-US" sz="1400" kern="1200" dirty="0" smtClean="0">
          <a:solidFill>
            <a:schemeClr val="bg1"/>
          </a:solidFill>
          <a:latin typeface="+mj-lt"/>
          <a:ea typeface="+mn-ea"/>
          <a:cs typeface="+mn-cs"/>
        </a:defRPr>
      </a:lvl2pPr>
      <a:lvl3pPr marL="445827" indent="-1239" algn="l" defTabSz="713323" rtl="0" eaLnBrk="1" latinLnBrk="0" hangingPunct="1">
        <a:lnSpc>
          <a:spcPct val="95000"/>
        </a:lnSpc>
        <a:spcBef>
          <a:spcPts val="655"/>
        </a:spcBef>
        <a:buFont typeface="Arial" pitchFamily="34" charset="0"/>
        <a:buNone/>
        <a:defRPr lang="en-US" sz="1200" kern="1200" dirty="0" smtClean="0">
          <a:solidFill>
            <a:schemeClr val="bg1"/>
          </a:solidFill>
          <a:latin typeface="+mj-lt"/>
          <a:ea typeface="+mn-ea"/>
          <a:cs typeface="+mn-cs"/>
        </a:defRPr>
      </a:lvl3pPr>
      <a:lvl4pPr marL="537469" indent="0" algn="l" defTabSz="713323" rtl="0" eaLnBrk="1" latinLnBrk="0" hangingPunct="1">
        <a:lnSpc>
          <a:spcPct val="95000"/>
        </a:lnSpc>
        <a:spcBef>
          <a:spcPts val="655"/>
        </a:spcBef>
        <a:buFont typeface="Arial" pitchFamily="34" charset="0"/>
        <a:buNone/>
        <a:defRPr lang="en-US" sz="1100" kern="1200" dirty="0" smtClean="0">
          <a:solidFill>
            <a:schemeClr val="bg1"/>
          </a:solidFill>
          <a:latin typeface="+mj-lt"/>
          <a:ea typeface="+mn-ea"/>
          <a:cs typeface="+mn-cs"/>
        </a:defRPr>
      </a:lvl4pPr>
      <a:lvl5pPr marL="625397" indent="0" algn="l" defTabSz="713323" rtl="0" eaLnBrk="1" latinLnBrk="0" hangingPunct="1">
        <a:lnSpc>
          <a:spcPct val="95000"/>
        </a:lnSpc>
        <a:spcBef>
          <a:spcPts val="655"/>
        </a:spcBef>
        <a:buFont typeface="Arial" pitchFamily="34" charset="0"/>
        <a:buNone/>
        <a:defRPr lang="en-US" sz="1100" kern="1200" dirty="0">
          <a:solidFill>
            <a:schemeClr val="bg1"/>
          </a:solidFill>
          <a:latin typeface="+mj-lt"/>
          <a:ea typeface="+mn-ea"/>
          <a:cs typeface="+mn-cs"/>
        </a:defRPr>
      </a:lvl5pPr>
      <a:lvl6pPr marL="1961639" indent="-178331" algn="l" defTabSz="713323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318301" indent="-178331" algn="l" defTabSz="713323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674963" indent="-178331" algn="l" defTabSz="713323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031625" indent="-178331" algn="l" defTabSz="713323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1332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56662" algn="l" defTabSz="71332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713323" algn="l" defTabSz="71332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69985" algn="l" defTabSz="71332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426647" algn="l" defTabSz="71332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83309" algn="l" defTabSz="71332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139970" algn="l" defTabSz="71332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96632" algn="l" defTabSz="71332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853294" algn="l" defTabSz="71332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4"/>
          <p:cNvSpPr>
            <a:spLocks noChangeArrowheads="1"/>
          </p:cNvSpPr>
          <p:nvPr/>
        </p:nvSpPr>
        <p:spPr bwMode="ltGray">
          <a:xfrm>
            <a:off x="251387" y="5459340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n-US" sz="600" dirty="0" smtClean="0">
                <a:solidFill>
                  <a:srgbClr val="C0C0C0"/>
                </a:solidFill>
                <a:latin typeface="+mj-lt"/>
              </a:rPr>
              <a:t>© 2014 Cisco and/or its affiliates. All rights reserved.</a:t>
            </a:r>
            <a:endParaRPr lang="en-US" sz="600" dirty="0">
              <a:solidFill>
                <a:srgbClr val="C0C0C0"/>
              </a:solidFill>
              <a:latin typeface="+mj-lt"/>
            </a:endParaRPr>
          </a:p>
        </p:txBody>
      </p:sp>
      <p:sp>
        <p:nvSpPr>
          <p:cNvPr id="11" name="Rectangle 5"/>
          <p:cNvSpPr>
            <a:spLocks noChangeArrowheads="1"/>
          </p:cNvSpPr>
          <p:nvPr/>
        </p:nvSpPr>
        <p:spPr bwMode="ltGray">
          <a:xfrm>
            <a:off x="7789680" y="5457895"/>
            <a:ext cx="785989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r>
              <a:rPr lang="en-US" sz="600" dirty="0">
                <a:solidFill>
                  <a:srgbClr val="C0C0C0"/>
                </a:solidFill>
                <a:latin typeface="+mj-lt"/>
              </a:rPr>
              <a:t>Cisco Confidential</a:t>
            </a:r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ltGray">
          <a:xfrm>
            <a:off x="8640539" y="5454475"/>
            <a:ext cx="259891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DFCF27A5-1A5B-48D3-A060-2758FFBB1ADD}" type="slidenum">
              <a:rPr lang="en-US" sz="600">
                <a:solidFill>
                  <a:srgbClr val="C0C0C0"/>
                </a:solidFill>
                <a:latin typeface="+mj-lt"/>
              </a:rPr>
              <a:pPr algn="r" defTabSz="814388">
                <a:lnSpc>
                  <a:spcPct val="100000"/>
                </a:lnSpc>
              </a:pPr>
              <a:t>‹#›</a:t>
            </a:fld>
            <a:endParaRPr lang="en-US" sz="600" dirty="0">
              <a:solidFill>
                <a:srgbClr val="C0C0C0"/>
              </a:solidFill>
              <a:latin typeface="+mj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46667" y="59266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4441" r:id="rId1"/>
    <p:sldLayoutId id="2147484442" r:id="rId2"/>
    <p:sldLayoutId id="2147484443" r:id="rId3"/>
    <p:sldLayoutId id="2147484444" r:id="rId4"/>
    <p:sldLayoutId id="2147484445" r:id="rId5"/>
    <p:sldLayoutId id="2147484446" r:id="rId6"/>
    <p:sldLayoutId id="2147484447" r:id="rId7"/>
    <p:sldLayoutId id="2147484448" r:id="rId8"/>
    <p:sldLayoutId id="2147484449" r:id="rId9"/>
    <p:sldLayoutId id="2147484450" r:id="rId10"/>
    <p:sldLayoutId id="2147484451" r:id="rId11"/>
    <p:sldLayoutId id="2147484452" r:id="rId12"/>
    <p:sldLayoutId id="2147484453" r:id="rId13"/>
    <p:sldLayoutId id="2147484454" r:id="rId14"/>
    <p:sldLayoutId id="2147484455" r:id="rId15"/>
    <p:sldLayoutId id="2147484456" r:id="rId16"/>
    <p:sldLayoutId id="2147484457" r:id="rId17"/>
    <p:sldLayoutId id="2147484458" r:id="rId18"/>
    <p:sldLayoutId id="2147484459" r:id="rId19"/>
    <p:sldLayoutId id="2147484460" r:id="rId20"/>
    <p:sldLayoutId id="2147484461" r:id="rId21"/>
    <p:sldLayoutId id="2147484462" r:id="rId22"/>
    <p:sldLayoutId id="2147484464" r:id="rId23"/>
  </p:sldLayoutIdLst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lang="en-US" sz="3600" b="0" kern="1200" spc="0" baseline="0" dirty="0">
          <a:gradFill>
            <a:gsLst>
              <a:gs pos="0">
                <a:srgbClr val="00B2F0"/>
              </a:gs>
              <a:gs pos="44000">
                <a:srgbClr val="40FFFE"/>
              </a:gs>
              <a:gs pos="100000">
                <a:srgbClr val="96CA4B"/>
              </a:gs>
            </a:gsLst>
            <a:lin ang="4800000" scaled="0"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5000"/>
        </a:lnSpc>
        <a:spcBef>
          <a:spcPts val="1440"/>
        </a:spcBef>
        <a:buClr>
          <a:srgbClr val="96CA4B"/>
        </a:buClr>
        <a:buSzPct val="90000"/>
        <a:buFont typeface="Arial" pitchFamily="34" charset="0"/>
        <a:buChar char="•"/>
        <a:tabLst/>
        <a:defRPr lang="en-US" sz="2000" kern="1200" dirty="0" smtClean="0">
          <a:solidFill>
            <a:schemeClr val="bg1"/>
          </a:solidFill>
          <a:latin typeface="+mj-lt"/>
          <a:ea typeface="+mn-ea"/>
          <a:cs typeface="+mn-cs"/>
        </a:defRPr>
      </a:lvl1pPr>
      <a:lvl2pPr marL="406400" indent="0" algn="l" defTabSz="914400" rtl="0" eaLnBrk="1" latinLnBrk="0" hangingPunct="1">
        <a:lnSpc>
          <a:spcPct val="95000"/>
        </a:lnSpc>
        <a:spcBef>
          <a:spcPts val="840"/>
        </a:spcBef>
        <a:buClr>
          <a:schemeClr val="tx2"/>
        </a:buClr>
        <a:buFontTx/>
        <a:buNone/>
        <a:defRPr lang="en-US" sz="1800" kern="1200" dirty="0" smtClean="0">
          <a:solidFill>
            <a:schemeClr val="bg1"/>
          </a:solidFill>
          <a:latin typeface="+mj-lt"/>
          <a:ea typeface="+mn-ea"/>
          <a:cs typeface="+mn-cs"/>
        </a:defRPr>
      </a:lvl2pPr>
      <a:lvl3pPr marL="571500" indent="-1588" algn="l" defTabSz="914400" rtl="0" eaLnBrk="1" latinLnBrk="0" hangingPunct="1">
        <a:lnSpc>
          <a:spcPct val="95000"/>
        </a:lnSpc>
        <a:spcBef>
          <a:spcPts val="840"/>
        </a:spcBef>
        <a:buFont typeface="Arial" pitchFamily="34" charset="0"/>
        <a:buNone/>
        <a:defRPr lang="en-US" sz="1600" kern="1200" dirty="0" smtClean="0">
          <a:solidFill>
            <a:schemeClr val="bg1"/>
          </a:solidFill>
          <a:latin typeface="+mj-lt"/>
          <a:ea typeface="+mn-ea"/>
          <a:cs typeface="+mn-cs"/>
        </a:defRPr>
      </a:lvl3pPr>
      <a:lvl4pPr marL="688975" indent="0" algn="l" defTabSz="914400" rtl="0" eaLnBrk="1" latinLnBrk="0" hangingPunct="1">
        <a:lnSpc>
          <a:spcPct val="95000"/>
        </a:lnSpc>
        <a:spcBef>
          <a:spcPts val="840"/>
        </a:spcBef>
        <a:buFont typeface="Arial" pitchFamily="34" charset="0"/>
        <a:buNone/>
        <a:defRPr lang="en-US" sz="1400" kern="1200" dirty="0" smtClean="0">
          <a:solidFill>
            <a:schemeClr val="bg1"/>
          </a:solidFill>
          <a:latin typeface="+mj-lt"/>
          <a:ea typeface="+mn-ea"/>
          <a:cs typeface="+mn-cs"/>
        </a:defRPr>
      </a:lvl4pPr>
      <a:lvl5pPr marL="801688" indent="0" algn="l" defTabSz="914400" rtl="0" eaLnBrk="1" latinLnBrk="0" hangingPunct="1">
        <a:lnSpc>
          <a:spcPct val="95000"/>
        </a:lnSpc>
        <a:spcBef>
          <a:spcPts val="840"/>
        </a:spcBef>
        <a:buFont typeface="Arial" pitchFamily="34" charset="0"/>
        <a:buNone/>
        <a:defRPr lang="en-US" sz="1400" kern="1200" dirty="0">
          <a:solidFill>
            <a:schemeClr val="bg1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9704" y="360179"/>
            <a:ext cx="8588861" cy="698500"/>
          </a:xfrm>
          <a:prstGeom prst="rect">
            <a:avLst/>
          </a:prstGeom>
        </p:spPr>
        <p:txBody>
          <a:bodyPr vert="horz" lIns="82290" tIns="45717" rIns="82290" bIns="45717" rtlCol="0" anchor="b" anchorCtr="0">
            <a:noAutofit/>
          </a:bodyPr>
          <a:lstStyle/>
          <a:p>
            <a:r>
              <a:rPr lang="en-US" dirty="0" smtClean="0"/>
              <a:t>Slide Title Goes Here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9702" y="1116454"/>
            <a:ext cx="8551441" cy="4138083"/>
          </a:xfrm>
          <a:prstGeom prst="rect">
            <a:avLst/>
          </a:prstGeom>
        </p:spPr>
        <p:txBody>
          <a:bodyPr vert="horz" lIns="91434" tIns="45717" rIns="91434" bIns="45717" rtlCol="0">
            <a:normAutofit/>
          </a:bodyPr>
          <a:lstStyle/>
          <a:p>
            <a:pPr lvl="0"/>
            <a:r>
              <a:rPr lang="en-US" dirty="0" smtClean="0"/>
              <a:t>Body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Rectangle 4"/>
          <p:cNvSpPr>
            <a:spLocks noChangeArrowheads="1"/>
          </p:cNvSpPr>
          <p:nvPr userDrawn="1"/>
        </p:nvSpPr>
        <p:spPr bwMode="ltGray">
          <a:xfrm>
            <a:off x="251375" y="5459337"/>
            <a:ext cx="3420515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9" tIns="41058" rIns="82119" bIns="41058" anchor="b" anchorCtr="0">
            <a:spAutoFit/>
          </a:bodyPr>
          <a:lstStyle/>
          <a:p>
            <a:pPr algn="l" defTabSz="814333" fontAlgn="auto">
              <a:spcBef>
                <a:spcPts val="0"/>
              </a:spcBef>
              <a:spcAft>
                <a:spcPts val="0"/>
              </a:spcAft>
            </a:pPr>
            <a:r>
              <a:rPr lang="en-US" sz="600" dirty="0" smtClean="0">
                <a:solidFill>
                  <a:srgbClr val="C0C0C0"/>
                </a:solidFill>
                <a:latin typeface="Arial"/>
              </a:rPr>
              <a:t>© 2015 Cisco and/or its affiliates. All rights reserved.</a:t>
            </a:r>
            <a:endParaRPr lang="en-US" sz="600" dirty="0">
              <a:solidFill>
                <a:srgbClr val="C0C0C0"/>
              </a:solidFill>
              <a:latin typeface="Arial"/>
            </a:endParaRPr>
          </a:p>
        </p:txBody>
      </p:sp>
      <p:sp>
        <p:nvSpPr>
          <p:cNvPr id="11" name="Rectangle 5"/>
          <p:cNvSpPr>
            <a:spLocks noChangeArrowheads="1"/>
          </p:cNvSpPr>
          <p:nvPr/>
        </p:nvSpPr>
        <p:spPr bwMode="ltGray">
          <a:xfrm>
            <a:off x="7986466" y="5457892"/>
            <a:ext cx="589185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</a:pPr>
            <a:r>
              <a:rPr lang="en-US" sz="600" dirty="0">
                <a:solidFill>
                  <a:srgbClr val="C0C0C0"/>
                </a:solidFill>
                <a:latin typeface="Arial"/>
              </a:rPr>
              <a:t>Cisco </a:t>
            </a:r>
            <a:r>
              <a:rPr lang="en-US" sz="600" dirty="0" smtClean="0">
                <a:solidFill>
                  <a:srgbClr val="C0C0C0"/>
                </a:solidFill>
                <a:latin typeface="Arial"/>
              </a:rPr>
              <a:t>Public</a:t>
            </a:r>
            <a:endParaRPr lang="en-US" sz="600" dirty="0">
              <a:solidFill>
                <a:srgbClr val="C0C0C0"/>
              </a:solidFill>
              <a:latin typeface="Arial"/>
            </a:endParaRPr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ltGray">
          <a:xfrm>
            <a:off x="8640531" y="5454472"/>
            <a:ext cx="259881" cy="1752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  <a:latin typeface="Arial"/>
              </a:rPr>
              <a:pPr algn="r" defTabSz="814333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  <a:latin typeface="Arial"/>
            </a:endParaRPr>
          </a:p>
        </p:txBody>
      </p:sp>
      <p:pic>
        <p:nvPicPr>
          <p:cNvPr id="13" name="Picture 12" descr="bottom bar.jpg"/>
          <p:cNvPicPr>
            <a:picLocks noChangeAspect="1"/>
          </p:cNvPicPr>
          <p:nvPr/>
        </p:nvPicPr>
        <p:blipFill>
          <a:blip r:embed="rId37" cstate="print"/>
          <a:stretch>
            <a:fillRect/>
          </a:stretch>
        </p:blipFill>
        <p:spPr>
          <a:xfrm>
            <a:off x="333375" y="5315283"/>
            <a:ext cx="8477250" cy="13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3511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67" r:id="rId1"/>
    <p:sldLayoutId id="2147484468" r:id="rId2"/>
    <p:sldLayoutId id="2147484469" r:id="rId3"/>
    <p:sldLayoutId id="2147484470" r:id="rId4"/>
    <p:sldLayoutId id="2147484471" r:id="rId5"/>
    <p:sldLayoutId id="2147484472" r:id="rId6"/>
    <p:sldLayoutId id="2147484473" r:id="rId7"/>
    <p:sldLayoutId id="2147484474" r:id="rId8"/>
    <p:sldLayoutId id="2147484475" r:id="rId9"/>
    <p:sldLayoutId id="2147484476" r:id="rId10"/>
    <p:sldLayoutId id="2147484477" r:id="rId11"/>
    <p:sldLayoutId id="2147484478" r:id="rId12"/>
    <p:sldLayoutId id="2147484479" r:id="rId13"/>
    <p:sldLayoutId id="2147484480" r:id="rId14"/>
    <p:sldLayoutId id="2147484481" r:id="rId15"/>
    <p:sldLayoutId id="2147484482" r:id="rId16"/>
    <p:sldLayoutId id="2147484483" r:id="rId17"/>
    <p:sldLayoutId id="2147484484" r:id="rId18"/>
    <p:sldLayoutId id="2147484485" r:id="rId19"/>
    <p:sldLayoutId id="2147484486" r:id="rId20"/>
    <p:sldLayoutId id="2147484487" r:id="rId21"/>
    <p:sldLayoutId id="2147484488" r:id="rId22"/>
    <p:sldLayoutId id="2147484489" r:id="rId23"/>
    <p:sldLayoutId id="2147484490" r:id="rId24"/>
    <p:sldLayoutId id="2147484491" r:id="rId25"/>
    <p:sldLayoutId id="2147484492" r:id="rId26"/>
    <p:sldLayoutId id="2147484493" r:id="rId27"/>
    <p:sldLayoutId id="2147484494" r:id="rId28"/>
    <p:sldLayoutId id="2147484495" r:id="rId29"/>
    <p:sldLayoutId id="2147484496" r:id="rId30"/>
    <p:sldLayoutId id="2147484497" r:id="rId31"/>
    <p:sldLayoutId id="2147484498" r:id="rId32"/>
    <p:sldLayoutId id="2147484499" r:id="rId33"/>
    <p:sldLayoutId id="2147484500" r:id="rId34"/>
    <p:sldLayoutId id="2147484502" r:id="rId35"/>
  </p:sldLayoutIdLst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defTabSz="914338" rtl="0" eaLnBrk="1" latinLnBrk="0" hangingPunct="1">
        <a:lnSpc>
          <a:spcPct val="80000"/>
        </a:lnSpc>
        <a:spcBef>
          <a:spcPct val="0"/>
        </a:spcBef>
        <a:buNone/>
        <a:defRPr lang="en-US" sz="3600" b="0" kern="1200" spc="-100" baseline="0" dirty="0">
          <a:gradFill>
            <a:gsLst>
              <a:gs pos="0">
                <a:schemeClr val="tx1"/>
              </a:gs>
              <a:gs pos="44000">
                <a:srgbClr val="01BBBB"/>
              </a:gs>
              <a:gs pos="100000">
                <a:schemeClr val="accent4"/>
              </a:gs>
            </a:gsLst>
            <a:lin ang="4800000" scaled="0"/>
          </a:gradFill>
          <a:latin typeface="+mj-lt"/>
          <a:ea typeface="+mj-ea"/>
          <a:cs typeface="+mj-cs"/>
        </a:defRPr>
      </a:lvl1pPr>
    </p:titleStyle>
    <p:bodyStyle>
      <a:lvl1pPr marL="228584" indent="-228584" algn="l" defTabSz="914338" rtl="0" eaLnBrk="1" latinLnBrk="0" hangingPunct="1">
        <a:lnSpc>
          <a:spcPct val="95000"/>
        </a:lnSpc>
        <a:spcBef>
          <a:spcPts val="1440"/>
        </a:spcBef>
        <a:buClr>
          <a:schemeClr val="tx2"/>
        </a:buClr>
        <a:buSzPct val="90000"/>
        <a:buFont typeface="Arial" pitchFamily="34" charset="0"/>
        <a:buChar char="•"/>
        <a:tabLst/>
        <a:defRPr lang="en-US" sz="2000" kern="1200" dirty="0" smtClean="0">
          <a:solidFill>
            <a:srgbClr val="546568"/>
          </a:solidFill>
          <a:latin typeface="+mj-lt"/>
          <a:ea typeface="+mn-ea"/>
          <a:cs typeface="+mn-cs"/>
        </a:defRPr>
      </a:lvl1pPr>
      <a:lvl2pPr marL="406373" indent="0" algn="l" defTabSz="914338" rtl="0" eaLnBrk="1" latinLnBrk="0" hangingPunct="1">
        <a:lnSpc>
          <a:spcPct val="95000"/>
        </a:lnSpc>
        <a:spcBef>
          <a:spcPts val="840"/>
        </a:spcBef>
        <a:buClr>
          <a:schemeClr val="tx2"/>
        </a:buClr>
        <a:buFontTx/>
        <a:buNone/>
        <a:defRPr lang="en-US" sz="1800" kern="1200" dirty="0" smtClean="0">
          <a:solidFill>
            <a:srgbClr val="546568"/>
          </a:solidFill>
          <a:latin typeface="+mj-lt"/>
          <a:ea typeface="+mn-ea"/>
          <a:cs typeface="+mn-cs"/>
        </a:defRPr>
      </a:lvl2pPr>
      <a:lvl3pPr marL="571461" indent="-1588" algn="l" defTabSz="914338" rtl="0" eaLnBrk="1" latinLnBrk="0" hangingPunct="1">
        <a:lnSpc>
          <a:spcPct val="95000"/>
        </a:lnSpc>
        <a:spcBef>
          <a:spcPts val="840"/>
        </a:spcBef>
        <a:buFont typeface="Arial" pitchFamily="34" charset="0"/>
        <a:buNone/>
        <a:defRPr lang="en-US" sz="1600" kern="1200" dirty="0" smtClean="0">
          <a:solidFill>
            <a:srgbClr val="546568"/>
          </a:solidFill>
          <a:latin typeface="+mj-lt"/>
          <a:ea typeface="+mn-ea"/>
          <a:cs typeface="+mn-cs"/>
        </a:defRPr>
      </a:lvl3pPr>
      <a:lvl4pPr marL="688928" indent="0" algn="l" defTabSz="914338" rtl="0" eaLnBrk="1" latinLnBrk="0" hangingPunct="1">
        <a:lnSpc>
          <a:spcPct val="95000"/>
        </a:lnSpc>
        <a:spcBef>
          <a:spcPts val="840"/>
        </a:spcBef>
        <a:buFont typeface="Arial" pitchFamily="34" charset="0"/>
        <a:buNone/>
        <a:defRPr lang="en-US" sz="1400" kern="1200" dirty="0" smtClean="0">
          <a:solidFill>
            <a:srgbClr val="546568"/>
          </a:solidFill>
          <a:latin typeface="+mj-lt"/>
          <a:ea typeface="+mn-ea"/>
          <a:cs typeface="+mn-cs"/>
        </a:defRPr>
      </a:lvl4pPr>
      <a:lvl5pPr marL="801634" indent="0" algn="l" defTabSz="914338" rtl="0" eaLnBrk="1" latinLnBrk="0" hangingPunct="1">
        <a:lnSpc>
          <a:spcPct val="95000"/>
        </a:lnSpc>
        <a:spcBef>
          <a:spcPts val="840"/>
        </a:spcBef>
        <a:buFont typeface="Arial" pitchFamily="34" charset="0"/>
        <a:buNone/>
        <a:defRPr lang="en-US" sz="1400" kern="1200" dirty="0">
          <a:solidFill>
            <a:srgbClr val="546568"/>
          </a:solidFill>
          <a:latin typeface="+mj-lt"/>
          <a:ea typeface="+mn-ea"/>
          <a:cs typeface="+mn-cs"/>
        </a:defRPr>
      </a:lvl5pPr>
      <a:lvl6pPr marL="2514429" indent="-228584" algn="l" defTabSz="91433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98" indent="-228584" algn="l" defTabSz="91433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67" indent="-228584" algn="l" defTabSz="91433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36" indent="-228584" algn="l" defTabSz="91433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9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38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07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76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45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14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83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52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30190" y="359833"/>
            <a:ext cx="8588375" cy="698500"/>
          </a:xfrm>
          <a:prstGeom prst="rect">
            <a:avLst/>
          </a:prstGeom>
        </p:spPr>
        <p:txBody>
          <a:bodyPr vert="horz" lIns="82290" tIns="45717" rIns="82290" bIns="45717" rtlCol="0" anchor="b" anchorCtr="0">
            <a:noAutofit/>
          </a:bodyPr>
          <a:lstStyle/>
          <a:p>
            <a:r>
              <a:rPr lang="en-US" dirty="0" smtClean="0"/>
              <a:t>Slide Title Goes Here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230189" y="1116543"/>
            <a:ext cx="8550275" cy="41380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4" tIns="45717" rIns="91434" bIns="4571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Body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ltGray">
          <a:xfrm>
            <a:off x="250827" y="5459053"/>
            <a:ext cx="3421063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2119" tIns="41058" rIns="82119" bIns="41058" anchor="b">
            <a:spAutoFit/>
          </a:bodyPr>
          <a:lstStyle/>
          <a:p>
            <a:pPr algn="l" defTabSz="81433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dirty="0">
                <a:solidFill>
                  <a:srgbClr val="C0C0C0"/>
                </a:solidFill>
                <a:latin typeface="Arial"/>
                <a:ea typeface="+mn-ea"/>
                <a:cs typeface="+mn-cs"/>
              </a:rPr>
              <a:t>© 2011 Cisco and/or its affiliates. All rights reserved.</a:t>
            </a:r>
          </a:p>
        </p:txBody>
      </p:sp>
      <p:sp>
        <p:nvSpPr>
          <p:cNvPr id="11" name="Rectangle 5"/>
          <p:cNvSpPr>
            <a:spLocks noChangeArrowheads="1"/>
          </p:cNvSpPr>
          <p:nvPr/>
        </p:nvSpPr>
        <p:spPr bwMode="ltGray">
          <a:xfrm>
            <a:off x="7986492" y="5457729"/>
            <a:ext cx="589185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dirty="0">
                <a:solidFill>
                  <a:srgbClr val="C0C0C0"/>
                </a:solidFill>
                <a:latin typeface="Arial"/>
                <a:ea typeface="+mn-ea"/>
                <a:cs typeface="+mn-cs"/>
              </a:rPr>
              <a:t>Cisco Public</a:t>
            </a:r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ltGray">
          <a:xfrm>
            <a:off x="8650757" y="5455083"/>
            <a:ext cx="259881" cy="1752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  <a:defRPr/>
            </a:pPr>
            <a:fld id="{6B6DD8B2-28B8-3B47-B4A3-CFAEABE685C6}" type="slidenum">
              <a:rPr lang="en-US" sz="600">
                <a:solidFill>
                  <a:srgbClr val="C0C0C0"/>
                </a:solidFill>
                <a:latin typeface="Arial"/>
                <a:ea typeface="+mn-ea"/>
                <a:cs typeface="+mn-cs"/>
              </a:rPr>
              <a:pPr algn="r" defTabSz="814333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dirty="0">
              <a:solidFill>
                <a:srgbClr val="C0C0C0"/>
              </a:solidFill>
              <a:latin typeface="Arial"/>
              <a:ea typeface="+mn-ea"/>
              <a:cs typeface="+mn-cs"/>
            </a:endParaRPr>
          </a:p>
        </p:txBody>
      </p:sp>
      <p:pic>
        <p:nvPicPr>
          <p:cNvPr id="1031" name="Picture 12" descr="bottom bar.jpg"/>
          <p:cNvPicPr>
            <a:picLocks noChangeAspect="1"/>
          </p:cNvPicPr>
          <p:nvPr/>
        </p:nvPicPr>
        <p:blipFill>
          <a:blip r:embed="rId44"/>
          <a:srcRect/>
          <a:stretch>
            <a:fillRect/>
          </a:stretch>
        </p:blipFill>
        <p:spPr bwMode="auto">
          <a:xfrm>
            <a:off x="333375" y="5315479"/>
            <a:ext cx="8477250" cy="134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6952128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92" r:id="rId1"/>
    <p:sldLayoutId id="2147483993" r:id="rId2"/>
    <p:sldLayoutId id="2147483994" r:id="rId3"/>
    <p:sldLayoutId id="2147483995" r:id="rId4"/>
    <p:sldLayoutId id="2147483996" r:id="rId5"/>
    <p:sldLayoutId id="2147483997" r:id="rId6"/>
    <p:sldLayoutId id="2147483998" r:id="rId7"/>
    <p:sldLayoutId id="2147483999" r:id="rId8"/>
    <p:sldLayoutId id="2147484000" r:id="rId9"/>
    <p:sldLayoutId id="2147484001" r:id="rId10"/>
    <p:sldLayoutId id="2147484002" r:id="rId11"/>
    <p:sldLayoutId id="2147484003" r:id="rId12"/>
    <p:sldLayoutId id="2147484004" r:id="rId13"/>
    <p:sldLayoutId id="2147484005" r:id="rId14"/>
    <p:sldLayoutId id="2147484006" r:id="rId15"/>
    <p:sldLayoutId id="2147484007" r:id="rId16"/>
    <p:sldLayoutId id="2147484008" r:id="rId17"/>
    <p:sldLayoutId id="2147484009" r:id="rId18"/>
    <p:sldLayoutId id="2147484010" r:id="rId19"/>
    <p:sldLayoutId id="2147484011" r:id="rId20"/>
    <p:sldLayoutId id="2147484012" r:id="rId21"/>
    <p:sldLayoutId id="2147484013" r:id="rId22"/>
    <p:sldLayoutId id="2147484014" r:id="rId23"/>
    <p:sldLayoutId id="2147484015" r:id="rId24"/>
    <p:sldLayoutId id="2147484016" r:id="rId25"/>
    <p:sldLayoutId id="2147484017" r:id="rId26"/>
    <p:sldLayoutId id="2147484018" r:id="rId27"/>
    <p:sldLayoutId id="2147484019" r:id="rId28"/>
    <p:sldLayoutId id="2147484020" r:id="rId29"/>
    <p:sldLayoutId id="2147484021" r:id="rId30"/>
    <p:sldLayoutId id="2147484022" r:id="rId31"/>
    <p:sldLayoutId id="2147484023" r:id="rId32"/>
    <p:sldLayoutId id="2147484024" r:id="rId33"/>
    <p:sldLayoutId id="2147484025" r:id="rId34"/>
    <p:sldLayoutId id="2147484026" r:id="rId35"/>
    <p:sldLayoutId id="2147484028" r:id="rId36"/>
    <p:sldLayoutId id="2147484029" r:id="rId37"/>
    <p:sldLayoutId id="2147484030" r:id="rId38"/>
    <p:sldLayoutId id="2147484031" r:id="rId39"/>
    <p:sldLayoutId id="2147484032" r:id="rId40"/>
    <p:sldLayoutId id="2147484033" r:id="rId41"/>
    <p:sldLayoutId id="2147484312" r:id="rId42"/>
  </p:sldLayoutIdLst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lang="en-US" sz="3600" kern="1200" spc="-100" dirty="0">
          <a:gradFill>
            <a:gsLst>
              <a:gs pos="0">
                <a:schemeClr val="tx1"/>
              </a:gs>
              <a:gs pos="44000">
                <a:srgbClr val="01BBBB"/>
              </a:gs>
              <a:gs pos="100000">
                <a:schemeClr val="accent4"/>
              </a:gs>
            </a:gsLst>
            <a:lin ang="4800000" scaled="0"/>
          </a:gradFill>
          <a:latin typeface="+mj-lt"/>
          <a:ea typeface="ＭＳ Ｐゴシック" pitchFamily="29" charset="-128"/>
          <a:cs typeface="ＭＳ Ｐゴシック" pitchFamily="29" charset="-128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itchFamily="29" charset="-52"/>
          <a:ea typeface="ＭＳ Ｐゴシック" pitchFamily="29" charset="-128"/>
          <a:cs typeface="ＭＳ Ｐゴシック" pitchFamily="29" charset="-128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itchFamily="29" charset="-52"/>
          <a:ea typeface="ＭＳ Ｐゴシック" pitchFamily="29" charset="-128"/>
          <a:cs typeface="ＭＳ Ｐゴシック" pitchFamily="29" charset="-128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itchFamily="29" charset="-52"/>
          <a:ea typeface="ＭＳ Ｐゴシック" pitchFamily="29" charset="-128"/>
          <a:cs typeface="ＭＳ Ｐゴシック" pitchFamily="29" charset="-128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itchFamily="29" charset="-52"/>
          <a:ea typeface="ＭＳ Ｐゴシック" pitchFamily="29" charset="-128"/>
          <a:cs typeface="ＭＳ Ｐゴシック" pitchFamily="29" charset="-128"/>
        </a:defRPr>
      </a:lvl5pPr>
      <a:lvl6pPr marL="457169"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itchFamily="29" charset="-52"/>
          <a:ea typeface="ＭＳ Ｐゴシック" pitchFamily="29" charset="-128"/>
          <a:cs typeface="ＭＳ Ｐゴシック" pitchFamily="29" charset="-128"/>
        </a:defRPr>
      </a:lvl6pPr>
      <a:lvl7pPr marL="914338"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itchFamily="29" charset="-52"/>
          <a:ea typeface="ＭＳ Ｐゴシック" pitchFamily="29" charset="-128"/>
          <a:cs typeface="ＭＳ Ｐゴシック" pitchFamily="29" charset="-128"/>
        </a:defRPr>
      </a:lvl7pPr>
      <a:lvl8pPr marL="1371507"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itchFamily="29" charset="-52"/>
          <a:ea typeface="ＭＳ Ｐゴシック" pitchFamily="29" charset="-128"/>
          <a:cs typeface="ＭＳ Ｐゴシック" pitchFamily="29" charset="-128"/>
        </a:defRPr>
      </a:lvl8pPr>
      <a:lvl9pPr marL="1828676"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itchFamily="29" charset="-52"/>
          <a:ea typeface="ＭＳ Ｐゴシック" pitchFamily="29" charset="-128"/>
          <a:cs typeface="ＭＳ Ｐゴシック" pitchFamily="29" charset="-128"/>
        </a:defRPr>
      </a:lvl9pPr>
    </p:titleStyle>
    <p:bodyStyle>
      <a:lvl1pPr marL="228584" indent="-228584" algn="l" rtl="0" eaLnBrk="1" fontAlgn="base" hangingPunct="1">
        <a:lnSpc>
          <a:spcPct val="95000"/>
        </a:lnSpc>
        <a:spcBef>
          <a:spcPts val="1438"/>
        </a:spcBef>
        <a:spcAft>
          <a:spcPct val="0"/>
        </a:spcAft>
        <a:buClr>
          <a:schemeClr val="tx2"/>
        </a:buClr>
        <a:buSzPct val="90000"/>
        <a:buFont typeface="Arial" pitchFamily="29" charset="-52"/>
        <a:buChar char="•"/>
        <a:defRPr lang="en-US" sz="2000" kern="1200" dirty="0">
          <a:solidFill>
            <a:srgbClr val="546568"/>
          </a:solidFill>
          <a:latin typeface="+mj-lt"/>
          <a:ea typeface="ＭＳ Ｐゴシック" pitchFamily="29" charset="-128"/>
          <a:cs typeface="ＭＳ Ｐゴシック" pitchFamily="29" charset="-128"/>
        </a:defRPr>
      </a:lvl1pPr>
      <a:lvl2pPr marL="406373" algn="l" rtl="0" eaLnBrk="1" fontAlgn="base" hangingPunct="1">
        <a:lnSpc>
          <a:spcPct val="95000"/>
        </a:lnSpc>
        <a:spcBef>
          <a:spcPts val="838"/>
        </a:spcBef>
        <a:spcAft>
          <a:spcPct val="0"/>
        </a:spcAft>
        <a:buClr>
          <a:schemeClr val="tx2"/>
        </a:buClr>
        <a:defRPr lang="en-US" kern="1200" dirty="0">
          <a:solidFill>
            <a:srgbClr val="546568"/>
          </a:solidFill>
          <a:latin typeface="+mj-lt"/>
          <a:ea typeface="ＭＳ Ｐゴシック" pitchFamily="29" charset="-128"/>
          <a:cs typeface="+mn-cs"/>
        </a:defRPr>
      </a:lvl2pPr>
      <a:lvl3pPr marL="571461" indent="-1588" algn="l" rtl="0" eaLnBrk="1" fontAlgn="base" hangingPunct="1">
        <a:lnSpc>
          <a:spcPct val="95000"/>
        </a:lnSpc>
        <a:spcBef>
          <a:spcPts val="838"/>
        </a:spcBef>
        <a:spcAft>
          <a:spcPct val="0"/>
        </a:spcAft>
        <a:buFont typeface="Arial" pitchFamily="29" charset="-52"/>
        <a:defRPr lang="en-US" sz="1600" kern="1200" dirty="0">
          <a:solidFill>
            <a:srgbClr val="546568"/>
          </a:solidFill>
          <a:latin typeface="+mj-lt"/>
          <a:ea typeface="ＭＳ Ｐゴシック" pitchFamily="29" charset="-128"/>
          <a:cs typeface="+mn-cs"/>
        </a:defRPr>
      </a:lvl3pPr>
      <a:lvl4pPr marL="688928" algn="l" rtl="0" eaLnBrk="1" fontAlgn="base" hangingPunct="1">
        <a:lnSpc>
          <a:spcPct val="95000"/>
        </a:lnSpc>
        <a:spcBef>
          <a:spcPts val="838"/>
        </a:spcBef>
        <a:spcAft>
          <a:spcPct val="0"/>
        </a:spcAft>
        <a:buFont typeface="Arial" pitchFamily="29" charset="-52"/>
        <a:defRPr lang="en-US" sz="1400" kern="1200" dirty="0">
          <a:solidFill>
            <a:srgbClr val="546568"/>
          </a:solidFill>
          <a:latin typeface="+mj-lt"/>
          <a:ea typeface="ＭＳ Ｐゴシック" pitchFamily="29" charset="-128"/>
          <a:cs typeface="+mn-cs"/>
        </a:defRPr>
      </a:lvl4pPr>
      <a:lvl5pPr marL="801634" algn="l" rtl="0" eaLnBrk="1" fontAlgn="base" hangingPunct="1">
        <a:lnSpc>
          <a:spcPct val="95000"/>
        </a:lnSpc>
        <a:spcBef>
          <a:spcPts val="838"/>
        </a:spcBef>
        <a:spcAft>
          <a:spcPct val="0"/>
        </a:spcAft>
        <a:buFont typeface="Arial" pitchFamily="29" charset="-52"/>
        <a:defRPr lang="en-US" sz="1400" kern="1200" dirty="0">
          <a:solidFill>
            <a:srgbClr val="546568"/>
          </a:solidFill>
          <a:latin typeface="+mj-lt"/>
          <a:ea typeface="ＭＳ Ｐゴシック" pitchFamily="29" charset="-128"/>
          <a:cs typeface="+mn-cs"/>
        </a:defRPr>
      </a:lvl5pPr>
      <a:lvl6pPr marL="2514429" indent="-228584" algn="l" defTabSz="91433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98" indent="-228584" algn="l" defTabSz="91433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67" indent="-228584" algn="l" defTabSz="91433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36" indent="-228584" algn="l" defTabSz="91433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9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38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07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76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45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14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83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52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30190" y="359833"/>
            <a:ext cx="8588375" cy="698500"/>
          </a:xfrm>
          <a:prstGeom prst="rect">
            <a:avLst/>
          </a:prstGeom>
        </p:spPr>
        <p:txBody>
          <a:bodyPr vert="horz" lIns="82290" tIns="45717" rIns="82290" bIns="45717" rtlCol="0" anchor="b" anchorCtr="0">
            <a:noAutofit/>
          </a:bodyPr>
          <a:lstStyle/>
          <a:p>
            <a:r>
              <a:rPr lang="en-US" dirty="0" smtClean="0"/>
              <a:t>Slide Title Goes Here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230189" y="1116543"/>
            <a:ext cx="8550275" cy="41380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4" tIns="45717" rIns="91434" bIns="4571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Body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ltGray">
          <a:xfrm>
            <a:off x="250827" y="5466748"/>
            <a:ext cx="3421063" cy="1675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2119" tIns="41058" rIns="82119" bIns="41058" anchor="b">
            <a:spAutoFit/>
          </a:bodyPr>
          <a:lstStyle/>
          <a:p>
            <a:pPr defTabSz="814333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1" dirty="0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t>© 2011 Cisco and/or its affiliates. All rights reserved.</a:t>
            </a:r>
          </a:p>
        </p:txBody>
      </p:sp>
      <p:sp>
        <p:nvSpPr>
          <p:cNvPr id="11" name="Rectangle 5"/>
          <p:cNvSpPr>
            <a:spLocks noChangeArrowheads="1"/>
          </p:cNvSpPr>
          <p:nvPr/>
        </p:nvSpPr>
        <p:spPr bwMode="ltGray">
          <a:xfrm>
            <a:off x="7730161" y="5465425"/>
            <a:ext cx="845515" cy="1675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1" dirty="0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t>Cisco Confidential</a:t>
            </a:r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ltGray">
          <a:xfrm>
            <a:off x="8650757" y="5462778"/>
            <a:ext cx="259881" cy="16755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fld id="{DD1D0D34-B9F8-1F4C-9577-6FDDFE86E7D3}" type="slidenum">
              <a:rPr lang="en-US" sz="600" b="1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pPr algn="r" defTabSz="814333"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b="1" dirty="0">
              <a:solidFill>
                <a:srgbClr val="C0C0C0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1031" name="Picture 12" descr="bottom bar.jpg"/>
          <p:cNvPicPr>
            <a:picLocks noChangeAspect="1"/>
          </p:cNvPicPr>
          <p:nvPr/>
        </p:nvPicPr>
        <p:blipFill>
          <a:blip r:embed="rId42"/>
          <a:srcRect/>
          <a:stretch>
            <a:fillRect/>
          </a:stretch>
        </p:blipFill>
        <p:spPr bwMode="auto">
          <a:xfrm>
            <a:off x="333375" y="5315479"/>
            <a:ext cx="8477250" cy="134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Rectangle 11"/>
          <p:cNvSpPr/>
          <p:nvPr/>
        </p:nvSpPr>
        <p:spPr bwMode="auto">
          <a:xfrm>
            <a:off x="4489079" y="3472264"/>
            <a:ext cx="165842" cy="421472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37000"/>
                </a:schemeClr>
              </a:gs>
              <a:gs pos="19000">
                <a:schemeClr val="accent1">
                  <a:lumMod val="20000"/>
                  <a:lumOff val="80000"/>
                  <a:alpha val="55000"/>
                </a:schemeClr>
              </a:gs>
              <a:gs pos="42000">
                <a:srgbClr val="FFFFFF">
                  <a:alpha val="0"/>
                </a:srgbClr>
              </a:gs>
            </a:gsLst>
            <a:lin ang="16200000" scaled="0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82119" tIns="41058" rIns="82119" bIns="41058" anchor="ctr">
            <a:prstTxWarp prst="textNoShape">
              <a:avLst/>
            </a:prstTxWarp>
            <a:spAutoFit/>
          </a:bodyPr>
          <a:lstStyle/>
          <a:p>
            <a:pPr defTabSz="814333" eaLnBrk="0" hangingPunct="0">
              <a:lnSpc>
                <a:spcPct val="90000"/>
              </a:lnSpc>
              <a:defRPr/>
            </a:pPr>
            <a:endParaRPr lang="en-US" sz="2400" b="1">
              <a:solidFill>
                <a:srgbClr val="0096D6"/>
              </a:solidFill>
              <a:latin typeface="Arial" charset="0"/>
              <a:ea typeface="ＭＳ Ｐゴシック" pitchFamily="-111" charset="-128"/>
              <a:cs typeface="ＭＳ Ｐゴシック" pitchFamily="-11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59733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  <p:sldLayoutId id="2147484042" r:id="rId7"/>
    <p:sldLayoutId id="2147484043" r:id="rId8"/>
    <p:sldLayoutId id="2147484044" r:id="rId9"/>
    <p:sldLayoutId id="2147484045" r:id="rId10"/>
    <p:sldLayoutId id="2147484046" r:id="rId11"/>
    <p:sldLayoutId id="2147484047" r:id="rId12"/>
    <p:sldLayoutId id="2147484048" r:id="rId13"/>
    <p:sldLayoutId id="2147484049" r:id="rId14"/>
    <p:sldLayoutId id="2147484050" r:id="rId15"/>
    <p:sldLayoutId id="2147484051" r:id="rId16"/>
    <p:sldLayoutId id="2147484052" r:id="rId17"/>
    <p:sldLayoutId id="2147484053" r:id="rId18"/>
    <p:sldLayoutId id="2147484054" r:id="rId19"/>
    <p:sldLayoutId id="2147484055" r:id="rId20"/>
    <p:sldLayoutId id="2147484056" r:id="rId21"/>
    <p:sldLayoutId id="2147484057" r:id="rId22"/>
    <p:sldLayoutId id="2147484058" r:id="rId23"/>
    <p:sldLayoutId id="2147484059" r:id="rId24"/>
    <p:sldLayoutId id="2147484060" r:id="rId25"/>
    <p:sldLayoutId id="2147484061" r:id="rId26"/>
    <p:sldLayoutId id="2147484062" r:id="rId27"/>
    <p:sldLayoutId id="2147484063" r:id="rId28"/>
    <p:sldLayoutId id="2147484064" r:id="rId29"/>
    <p:sldLayoutId id="2147484065" r:id="rId30"/>
    <p:sldLayoutId id="2147484066" r:id="rId31"/>
    <p:sldLayoutId id="2147484067" r:id="rId32"/>
    <p:sldLayoutId id="2147484068" r:id="rId33"/>
    <p:sldLayoutId id="2147484069" r:id="rId34"/>
    <p:sldLayoutId id="2147484070" r:id="rId35"/>
    <p:sldLayoutId id="2147484071" r:id="rId36"/>
    <p:sldLayoutId id="2147484072" r:id="rId37"/>
    <p:sldLayoutId id="2147484073" r:id="rId38"/>
    <p:sldLayoutId id="2147484074" r:id="rId39"/>
    <p:sldLayoutId id="2147484075" r:id="rId40"/>
  </p:sldLayoutIdLst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lang="en-US" sz="3600" kern="1200" spc="-100" dirty="0">
          <a:gradFill>
            <a:gsLst>
              <a:gs pos="0">
                <a:schemeClr val="tx1"/>
              </a:gs>
              <a:gs pos="44000">
                <a:srgbClr val="01BBBB"/>
              </a:gs>
              <a:gs pos="100000">
                <a:schemeClr val="accent4"/>
              </a:gs>
            </a:gsLst>
            <a:lin ang="4800000" scaled="0"/>
          </a:gradFill>
          <a:latin typeface="+mj-lt"/>
          <a:ea typeface="ＭＳ Ｐゴシック" pitchFamily="29" charset="-128"/>
          <a:cs typeface="ＭＳ Ｐゴシック" pitchFamily="29" charset="-128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itchFamily="29" charset="-52"/>
          <a:ea typeface="ＭＳ Ｐゴシック" pitchFamily="29" charset="-128"/>
          <a:cs typeface="ＭＳ Ｐゴシック" pitchFamily="29" charset="-128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itchFamily="29" charset="-52"/>
          <a:ea typeface="ＭＳ Ｐゴシック" pitchFamily="29" charset="-128"/>
          <a:cs typeface="ＭＳ Ｐゴシック" pitchFamily="29" charset="-128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itchFamily="29" charset="-52"/>
          <a:ea typeface="ＭＳ Ｐゴシック" pitchFamily="29" charset="-128"/>
          <a:cs typeface="ＭＳ Ｐゴシック" pitchFamily="29" charset="-128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itchFamily="29" charset="-52"/>
          <a:ea typeface="ＭＳ Ｐゴシック" pitchFamily="29" charset="-128"/>
          <a:cs typeface="ＭＳ Ｐゴシック" pitchFamily="29" charset="-128"/>
        </a:defRPr>
      </a:lvl5pPr>
      <a:lvl6pPr marL="457169"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itchFamily="29" charset="-52"/>
          <a:ea typeface="ＭＳ Ｐゴシック" pitchFamily="29" charset="-128"/>
          <a:cs typeface="ＭＳ Ｐゴシック" pitchFamily="29" charset="-128"/>
        </a:defRPr>
      </a:lvl6pPr>
      <a:lvl7pPr marL="914338"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itchFamily="29" charset="-52"/>
          <a:ea typeface="ＭＳ Ｐゴシック" pitchFamily="29" charset="-128"/>
          <a:cs typeface="ＭＳ Ｐゴシック" pitchFamily="29" charset="-128"/>
        </a:defRPr>
      </a:lvl7pPr>
      <a:lvl8pPr marL="1371507"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itchFamily="29" charset="-52"/>
          <a:ea typeface="ＭＳ Ｐゴシック" pitchFamily="29" charset="-128"/>
          <a:cs typeface="ＭＳ Ｐゴシック" pitchFamily="29" charset="-128"/>
        </a:defRPr>
      </a:lvl8pPr>
      <a:lvl9pPr marL="1828676"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itchFamily="29" charset="-52"/>
          <a:ea typeface="ＭＳ Ｐゴシック" pitchFamily="29" charset="-128"/>
          <a:cs typeface="ＭＳ Ｐゴシック" pitchFamily="29" charset="-128"/>
        </a:defRPr>
      </a:lvl9pPr>
    </p:titleStyle>
    <p:bodyStyle>
      <a:lvl1pPr marL="228584" indent="-228584" algn="l" rtl="0" eaLnBrk="1" fontAlgn="base" hangingPunct="1">
        <a:lnSpc>
          <a:spcPct val="95000"/>
        </a:lnSpc>
        <a:spcBef>
          <a:spcPts val="1438"/>
        </a:spcBef>
        <a:spcAft>
          <a:spcPct val="0"/>
        </a:spcAft>
        <a:buClr>
          <a:schemeClr val="tx2"/>
        </a:buClr>
        <a:buSzPct val="90000"/>
        <a:buFont typeface="Arial" pitchFamily="29" charset="-52"/>
        <a:buChar char="•"/>
        <a:defRPr lang="en-US" sz="2000" kern="1200" dirty="0">
          <a:solidFill>
            <a:srgbClr val="546568"/>
          </a:solidFill>
          <a:latin typeface="+mj-lt"/>
          <a:ea typeface="ＭＳ Ｐゴシック" pitchFamily="29" charset="-128"/>
          <a:cs typeface="ＭＳ Ｐゴシック" pitchFamily="29" charset="-128"/>
        </a:defRPr>
      </a:lvl1pPr>
      <a:lvl2pPr marL="406373" algn="l" rtl="0" eaLnBrk="1" fontAlgn="base" hangingPunct="1">
        <a:lnSpc>
          <a:spcPct val="95000"/>
        </a:lnSpc>
        <a:spcBef>
          <a:spcPts val="838"/>
        </a:spcBef>
        <a:spcAft>
          <a:spcPct val="0"/>
        </a:spcAft>
        <a:buClr>
          <a:schemeClr val="tx2"/>
        </a:buClr>
        <a:defRPr lang="en-US" kern="1200" dirty="0">
          <a:solidFill>
            <a:srgbClr val="546568"/>
          </a:solidFill>
          <a:latin typeface="+mj-lt"/>
          <a:ea typeface="ＭＳ Ｐゴシック" pitchFamily="29" charset="-128"/>
          <a:cs typeface="+mn-cs"/>
        </a:defRPr>
      </a:lvl2pPr>
      <a:lvl3pPr marL="571461" indent="-1588" algn="l" rtl="0" eaLnBrk="1" fontAlgn="base" hangingPunct="1">
        <a:lnSpc>
          <a:spcPct val="95000"/>
        </a:lnSpc>
        <a:spcBef>
          <a:spcPts val="838"/>
        </a:spcBef>
        <a:spcAft>
          <a:spcPct val="0"/>
        </a:spcAft>
        <a:buFont typeface="Arial" pitchFamily="29" charset="-52"/>
        <a:defRPr lang="en-US" sz="1600" kern="1200" dirty="0">
          <a:solidFill>
            <a:srgbClr val="546568"/>
          </a:solidFill>
          <a:latin typeface="+mj-lt"/>
          <a:ea typeface="ＭＳ Ｐゴシック" pitchFamily="29" charset="-128"/>
          <a:cs typeface="+mn-cs"/>
        </a:defRPr>
      </a:lvl3pPr>
      <a:lvl4pPr marL="688928" algn="l" rtl="0" eaLnBrk="1" fontAlgn="base" hangingPunct="1">
        <a:lnSpc>
          <a:spcPct val="95000"/>
        </a:lnSpc>
        <a:spcBef>
          <a:spcPts val="838"/>
        </a:spcBef>
        <a:spcAft>
          <a:spcPct val="0"/>
        </a:spcAft>
        <a:buFont typeface="Arial" pitchFamily="29" charset="-52"/>
        <a:defRPr lang="en-US" sz="1400" kern="1200" dirty="0">
          <a:solidFill>
            <a:srgbClr val="546568"/>
          </a:solidFill>
          <a:latin typeface="+mj-lt"/>
          <a:ea typeface="ＭＳ Ｐゴシック" pitchFamily="29" charset="-128"/>
          <a:cs typeface="+mn-cs"/>
        </a:defRPr>
      </a:lvl4pPr>
      <a:lvl5pPr marL="801634" algn="l" rtl="0" eaLnBrk="1" fontAlgn="base" hangingPunct="1">
        <a:lnSpc>
          <a:spcPct val="95000"/>
        </a:lnSpc>
        <a:spcBef>
          <a:spcPts val="838"/>
        </a:spcBef>
        <a:spcAft>
          <a:spcPct val="0"/>
        </a:spcAft>
        <a:buFont typeface="Arial" pitchFamily="29" charset="-52"/>
        <a:defRPr lang="en-US" sz="1400" kern="1200" dirty="0">
          <a:solidFill>
            <a:srgbClr val="546568"/>
          </a:solidFill>
          <a:latin typeface="+mj-lt"/>
          <a:ea typeface="ＭＳ Ｐゴシック" pitchFamily="29" charset="-128"/>
          <a:cs typeface="+mn-cs"/>
        </a:defRPr>
      </a:lvl5pPr>
      <a:lvl6pPr marL="2514429" indent="-228584" algn="l" defTabSz="91433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98" indent="-228584" algn="l" defTabSz="91433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67" indent="-228584" algn="l" defTabSz="91433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36" indent="-228584" algn="l" defTabSz="91433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9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38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07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76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45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14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83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52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30190" y="359833"/>
            <a:ext cx="8588375" cy="698500"/>
          </a:xfrm>
          <a:prstGeom prst="rect">
            <a:avLst/>
          </a:prstGeom>
        </p:spPr>
        <p:txBody>
          <a:bodyPr vert="horz" lIns="82290" tIns="45717" rIns="82290" bIns="45717" rtlCol="0" anchor="b" anchorCtr="0">
            <a:noAutofit/>
          </a:bodyPr>
          <a:lstStyle/>
          <a:p>
            <a:r>
              <a:rPr lang="en-US" dirty="0" smtClean="0"/>
              <a:t>Slide Title Goes Here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230189" y="1116543"/>
            <a:ext cx="8550275" cy="41380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4" tIns="45717" rIns="91434" bIns="4571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Body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ltGray">
          <a:xfrm>
            <a:off x="250827" y="5466748"/>
            <a:ext cx="3421063" cy="1675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2119" tIns="41058" rIns="82119" bIns="41058" anchor="b">
            <a:spAutoFit/>
          </a:bodyPr>
          <a:lstStyle/>
          <a:p>
            <a:pPr defTabSz="814333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1" dirty="0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t>©</a:t>
            </a:r>
            <a:r>
              <a:rPr lang="en-US" sz="600" b="1" dirty="0" smtClean="0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t> 2011 </a:t>
            </a:r>
            <a:r>
              <a:rPr lang="en-US" sz="600" b="1" dirty="0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t>Cisco and/or its affiliates. All rights reserved.</a:t>
            </a:r>
          </a:p>
        </p:txBody>
      </p:sp>
      <p:sp>
        <p:nvSpPr>
          <p:cNvPr id="11" name="Rectangle 5"/>
          <p:cNvSpPr>
            <a:spLocks noChangeArrowheads="1"/>
          </p:cNvSpPr>
          <p:nvPr/>
        </p:nvSpPr>
        <p:spPr bwMode="ltGray">
          <a:xfrm>
            <a:off x="7730161" y="5465425"/>
            <a:ext cx="845515" cy="1675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1" dirty="0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t>Cisco Confidential</a:t>
            </a:r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ltGray">
          <a:xfrm>
            <a:off x="8650757" y="5462778"/>
            <a:ext cx="259881" cy="16755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fld id="{DD1D0D34-B9F8-1F4C-9577-6FDDFE86E7D3}" type="slidenum">
              <a:rPr lang="en-US" sz="600" b="1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pPr algn="r" defTabSz="814333"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b="1" dirty="0">
              <a:solidFill>
                <a:srgbClr val="C0C0C0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1031" name="Picture 12" descr="bottom bar.jpg"/>
          <p:cNvPicPr>
            <a:picLocks noChangeAspect="1"/>
          </p:cNvPicPr>
          <p:nvPr/>
        </p:nvPicPr>
        <p:blipFill>
          <a:blip r:embed="rId42"/>
          <a:srcRect/>
          <a:stretch>
            <a:fillRect/>
          </a:stretch>
        </p:blipFill>
        <p:spPr bwMode="auto">
          <a:xfrm>
            <a:off x="333375" y="5315479"/>
            <a:ext cx="8477250" cy="134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Rectangle 11"/>
          <p:cNvSpPr/>
          <p:nvPr/>
        </p:nvSpPr>
        <p:spPr bwMode="auto">
          <a:xfrm>
            <a:off x="4489079" y="3472264"/>
            <a:ext cx="165842" cy="421472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37000"/>
                </a:schemeClr>
              </a:gs>
              <a:gs pos="19000">
                <a:schemeClr val="accent1">
                  <a:lumMod val="20000"/>
                  <a:lumOff val="80000"/>
                  <a:alpha val="55000"/>
                </a:schemeClr>
              </a:gs>
              <a:gs pos="42000">
                <a:srgbClr val="FFFFFF">
                  <a:alpha val="0"/>
                </a:srgbClr>
              </a:gs>
            </a:gsLst>
            <a:lin ang="16200000" scaled="0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82119" tIns="41058" rIns="82119" bIns="41058" anchor="ctr">
            <a:prstTxWarp prst="textNoShape">
              <a:avLst/>
            </a:prstTxWarp>
            <a:spAutoFit/>
          </a:bodyPr>
          <a:lstStyle/>
          <a:p>
            <a:pPr defTabSz="814333" eaLnBrk="0" hangingPunct="0">
              <a:lnSpc>
                <a:spcPct val="90000"/>
              </a:lnSpc>
              <a:defRPr/>
            </a:pPr>
            <a:endParaRPr lang="en-US" sz="2400" b="1">
              <a:solidFill>
                <a:srgbClr val="0096D6"/>
              </a:solidFill>
              <a:latin typeface="Arial" charset="0"/>
              <a:ea typeface="ＭＳ Ｐゴシック" pitchFamily="-111" charset="-128"/>
              <a:cs typeface="ＭＳ Ｐゴシック" pitchFamily="-11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326659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78" r:id="rId1"/>
    <p:sldLayoutId id="2147484079" r:id="rId2"/>
    <p:sldLayoutId id="2147484080" r:id="rId3"/>
    <p:sldLayoutId id="2147484081" r:id="rId4"/>
    <p:sldLayoutId id="2147484082" r:id="rId5"/>
    <p:sldLayoutId id="2147484083" r:id="rId6"/>
    <p:sldLayoutId id="2147484084" r:id="rId7"/>
    <p:sldLayoutId id="2147484085" r:id="rId8"/>
    <p:sldLayoutId id="2147484086" r:id="rId9"/>
    <p:sldLayoutId id="2147484087" r:id="rId10"/>
    <p:sldLayoutId id="2147484088" r:id="rId11"/>
    <p:sldLayoutId id="2147484089" r:id="rId12"/>
    <p:sldLayoutId id="2147484090" r:id="rId13"/>
    <p:sldLayoutId id="2147484091" r:id="rId14"/>
    <p:sldLayoutId id="2147484092" r:id="rId15"/>
    <p:sldLayoutId id="2147484093" r:id="rId16"/>
    <p:sldLayoutId id="2147484094" r:id="rId17"/>
    <p:sldLayoutId id="2147484095" r:id="rId18"/>
    <p:sldLayoutId id="2147484096" r:id="rId19"/>
    <p:sldLayoutId id="2147484097" r:id="rId20"/>
    <p:sldLayoutId id="2147484098" r:id="rId21"/>
    <p:sldLayoutId id="2147484099" r:id="rId22"/>
    <p:sldLayoutId id="2147484100" r:id="rId23"/>
    <p:sldLayoutId id="2147484101" r:id="rId24"/>
    <p:sldLayoutId id="2147484102" r:id="rId25"/>
    <p:sldLayoutId id="2147484103" r:id="rId26"/>
    <p:sldLayoutId id="2147484104" r:id="rId27"/>
    <p:sldLayoutId id="2147484105" r:id="rId28"/>
    <p:sldLayoutId id="2147484106" r:id="rId29"/>
    <p:sldLayoutId id="2147484107" r:id="rId30"/>
    <p:sldLayoutId id="2147484108" r:id="rId31"/>
    <p:sldLayoutId id="2147484109" r:id="rId32"/>
    <p:sldLayoutId id="2147484110" r:id="rId33"/>
    <p:sldLayoutId id="2147484112" r:id="rId34"/>
    <p:sldLayoutId id="2147484113" r:id="rId35"/>
    <p:sldLayoutId id="2147484114" r:id="rId36"/>
    <p:sldLayoutId id="2147484115" r:id="rId37"/>
    <p:sldLayoutId id="2147484116" r:id="rId38"/>
    <p:sldLayoutId id="2147484117" r:id="rId39"/>
    <p:sldLayoutId id="2147484309" r:id="rId40"/>
  </p:sldLayoutIdLst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lang="en-US" sz="3600" kern="1200" spc="-100" dirty="0">
          <a:gradFill>
            <a:gsLst>
              <a:gs pos="0">
                <a:schemeClr val="tx1"/>
              </a:gs>
              <a:gs pos="44000">
                <a:srgbClr val="01BBBB"/>
              </a:gs>
              <a:gs pos="100000">
                <a:schemeClr val="accent4"/>
              </a:gs>
            </a:gsLst>
            <a:lin ang="4800000" scaled="0"/>
          </a:gradFill>
          <a:latin typeface="+mj-lt"/>
          <a:ea typeface="ＭＳ Ｐゴシック" pitchFamily="29" charset="-128"/>
          <a:cs typeface="ＭＳ Ｐゴシック" pitchFamily="29" charset="-128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itchFamily="29" charset="-52"/>
          <a:ea typeface="ＭＳ Ｐゴシック" pitchFamily="29" charset="-128"/>
          <a:cs typeface="ＭＳ Ｐゴシック" pitchFamily="29" charset="-128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itchFamily="29" charset="-52"/>
          <a:ea typeface="ＭＳ Ｐゴシック" pitchFamily="29" charset="-128"/>
          <a:cs typeface="ＭＳ Ｐゴシック" pitchFamily="29" charset="-128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itchFamily="29" charset="-52"/>
          <a:ea typeface="ＭＳ Ｐゴシック" pitchFamily="29" charset="-128"/>
          <a:cs typeface="ＭＳ Ｐゴシック" pitchFamily="29" charset="-128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itchFamily="29" charset="-52"/>
          <a:ea typeface="ＭＳ Ｐゴシック" pitchFamily="29" charset="-128"/>
          <a:cs typeface="ＭＳ Ｐゴシック" pitchFamily="29" charset="-128"/>
        </a:defRPr>
      </a:lvl5pPr>
      <a:lvl6pPr marL="457169"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itchFamily="29" charset="-52"/>
          <a:ea typeface="ＭＳ Ｐゴシック" pitchFamily="29" charset="-128"/>
          <a:cs typeface="ＭＳ Ｐゴシック" pitchFamily="29" charset="-128"/>
        </a:defRPr>
      </a:lvl6pPr>
      <a:lvl7pPr marL="914338"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itchFamily="29" charset="-52"/>
          <a:ea typeface="ＭＳ Ｐゴシック" pitchFamily="29" charset="-128"/>
          <a:cs typeface="ＭＳ Ｐゴシック" pitchFamily="29" charset="-128"/>
        </a:defRPr>
      </a:lvl7pPr>
      <a:lvl8pPr marL="1371507"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itchFamily="29" charset="-52"/>
          <a:ea typeface="ＭＳ Ｐゴシック" pitchFamily="29" charset="-128"/>
          <a:cs typeface="ＭＳ Ｐゴシック" pitchFamily="29" charset="-128"/>
        </a:defRPr>
      </a:lvl8pPr>
      <a:lvl9pPr marL="1828676"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itchFamily="29" charset="-52"/>
          <a:ea typeface="ＭＳ Ｐゴシック" pitchFamily="29" charset="-128"/>
          <a:cs typeface="ＭＳ Ｐゴシック" pitchFamily="29" charset="-128"/>
        </a:defRPr>
      </a:lvl9pPr>
    </p:titleStyle>
    <p:bodyStyle>
      <a:lvl1pPr marL="228584" indent="-228584" algn="l" rtl="0" eaLnBrk="1" fontAlgn="base" hangingPunct="1">
        <a:lnSpc>
          <a:spcPct val="95000"/>
        </a:lnSpc>
        <a:spcBef>
          <a:spcPts val="1438"/>
        </a:spcBef>
        <a:spcAft>
          <a:spcPct val="0"/>
        </a:spcAft>
        <a:buClr>
          <a:schemeClr val="tx2"/>
        </a:buClr>
        <a:buSzPct val="90000"/>
        <a:buFont typeface="Arial" pitchFamily="29" charset="-52"/>
        <a:buChar char="•"/>
        <a:defRPr lang="en-US" sz="2000" kern="1200" dirty="0">
          <a:solidFill>
            <a:srgbClr val="546568"/>
          </a:solidFill>
          <a:latin typeface="+mj-lt"/>
          <a:ea typeface="ＭＳ Ｐゴシック" pitchFamily="29" charset="-128"/>
          <a:cs typeface="ＭＳ Ｐゴシック" pitchFamily="29" charset="-128"/>
        </a:defRPr>
      </a:lvl1pPr>
      <a:lvl2pPr marL="406373" algn="l" rtl="0" eaLnBrk="1" fontAlgn="base" hangingPunct="1">
        <a:lnSpc>
          <a:spcPct val="95000"/>
        </a:lnSpc>
        <a:spcBef>
          <a:spcPts val="838"/>
        </a:spcBef>
        <a:spcAft>
          <a:spcPct val="0"/>
        </a:spcAft>
        <a:buClr>
          <a:schemeClr val="tx2"/>
        </a:buClr>
        <a:defRPr lang="en-US" kern="1200" dirty="0">
          <a:solidFill>
            <a:srgbClr val="546568"/>
          </a:solidFill>
          <a:latin typeface="+mj-lt"/>
          <a:ea typeface="ＭＳ Ｐゴシック" pitchFamily="29" charset="-128"/>
          <a:cs typeface="+mn-cs"/>
        </a:defRPr>
      </a:lvl2pPr>
      <a:lvl3pPr marL="571461" indent="-1588" algn="l" rtl="0" eaLnBrk="1" fontAlgn="base" hangingPunct="1">
        <a:lnSpc>
          <a:spcPct val="95000"/>
        </a:lnSpc>
        <a:spcBef>
          <a:spcPts val="838"/>
        </a:spcBef>
        <a:spcAft>
          <a:spcPct val="0"/>
        </a:spcAft>
        <a:buFont typeface="Arial" pitchFamily="29" charset="-52"/>
        <a:defRPr lang="en-US" sz="1600" kern="1200" dirty="0">
          <a:solidFill>
            <a:srgbClr val="546568"/>
          </a:solidFill>
          <a:latin typeface="+mj-lt"/>
          <a:ea typeface="ＭＳ Ｐゴシック" pitchFamily="29" charset="-128"/>
          <a:cs typeface="+mn-cs"/>
        </a:defRPr>
      </a:lvl3pPr>
      <a:lvl4pPr marL="688928" algn="l" rtl="0" eaLnBrk="1" fontAlgn="base" hangingPunct="1">
        <a:lnSpc>
          <a:spcPct val="95000"/>
        </a:lnSpc>
        <a:spcBef>
          <a:spcPts val="838"/>
        </a:spcBef>
        <a:spcAft>
          <a:spcPct val="0"/>
        </a:spcAft>
        <a:buFont typeface="Arial" pitchFamily="29" charset="-52"/>
        <a:defRPr lang="en-US" sz="1400" kern="1200" dirty="0">
          <a:solidFill>
            <a:srgbClr val="546568"/>
          </a:solidFill>
          <a:latin typeface="+mj-lt"/>
          <a:ea typeface="ＭＳ Ｐゴシック" pitchFamily="29" charset="-128"/>
          <a:cs typeface="+mn-cs"/>
        </a:defRPr>
      </a:lvl4pPr>
      <a:lvl5pPr marL="801634" algn="l" rtl="0" eaLnBrk="1" fontAlgn="base" hangingPunct="1">
        <a:lnSpc>
          <a:spcPct val="95000"/>
        </a:lnSpc>
        <a:spcBef>
          <a:spcPts val="838"/>
        </a:spcBef>
        <a:spcAft>
          <a:spcPct val="0"/>
        </a:spcAft>
        <a:buFont typeface="Arial" pitchFamily="29" charset="-52"/>
        <a:defRPr lang="en-US" sz="1400" kern="1200" dirty="0">
          <a:solidFill>
            <a:srgbClr val="546568"/>
          </a:solidFill>
          <a:latin typeface="+mj-lt"/>
          <a:ea typeface="ＭＳ Ｐゴシック" pitchFamily="29" charset="-128"/>
          <a:cs typeface="+mn-cs"/>
        </a:defRPr>
      </a:lvl5pPr>
      <a:lvl6pPr marL="2514429" indent="-228584" algn="l" defTabSz="91433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98" indent="-228584" algn="l" defTabSz="91433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67" indent="-228584" algn="l" defTabSz="91433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36" indent="-228584" algn="l" defTabSz="91433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9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38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07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76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45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14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83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52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30190" y="359833"/>
            <a:ext cx="8588375" cy="698500"/>
          </a:xfrm>
          <a:prstGeom prst="rect">
            <a:avLst/>
          </a:prstGeom>
        </p:spPr>
        <p:txBody>
          <a:bodyPr vert="horz" lIns="82290" tIns="45717" rIns="82290" bIns="45717" rtlCol="0" anchor="b" anchorCtr="0">
            <a:noAutofit/>
          </a:bodyPr>
          <a:lstStyle/>
          <a:p>
            <a:r>
              <a:rPr lang="en-US" dirty="0" smtClean="0"/>
              <a:t>Slide Title Goes Here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230189" y="1116543"/>
            <a:ext cx="8550275" cy="41380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4" tIns="45717" rIns="91434" bIns="4571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Body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ltGray">
          <a:xfrm>
            <a:off x="250827" y="5466748"/>
            <a:ext cx="3421063" cy="1675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2119" tIns="41058" rIns="82119" bIns="41058" anchor="b">
            <a:spAutoFit/>
          </a:bodyPr>
          <a:lstStyle/>
          <a:p>
            <a:pPr defTabSz="814333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1" dirty="0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t>©</a:t>
            </a:r>
            <a:r>
              <a:rPr lang="en-US" sz="600" b="1" dirty="0" smtClean="0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t> 2011 </a:t>
            </a:r>
            <a:r>
              <a:rPr lang="en-US" sz="600" b="1" dirty="0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t>Cisco and/or its affiliates. All rights reserved.</a:t>
            </a:r>
          </a:p>
        </p:txBody>
      </p:sp>
      <p:sp>
        <p:nvSpPr>
          <p:cNvPr id="11" name="Rectangle 5"/>
          <p:cNvSpPr>
            <a:spLocks noChangeArrowheads="1"/>
          </p:cNvSpPr>
          <p:nvPr/>
        </p:nvSpPr>
        <p:spPr bwMode="ltGray">
          <a:xfrm>
            <a:off x="7730161" y="5465425"/>
            <a:ext cx="845515" cy="1675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1" dirty="0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t>Cisco Confidential</a:t>
            </a:r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ltGray">
          <a:xfrm>
            <a:off x="8650757" y="5462778"/>
            <a:ext cx="259881" cy="16755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fld id="{DD1D0D34-B9F8-1F4C-9577-6FDDFE86E7D3}" type="slidenum">
              <a:rPr lang="en-US" sz="600" b="1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pPr algn="r" defTabSz="814333"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b="1" dirty="0">
              <a:solidFill>
                <a:srgbClr val="C0C0C0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1031" name="Picture 12" descr="bottom bar.jpg"/>
          <p:cNvPicPr>
            <a:picLocks noChangeAspect="1"/>
          </p:cNvPicPr>
          <p:nvPr/>
        </p:nvPicPr>
        <p:blipFill>
          <a:blip r:embed="rId42"/>
          <a:srcRect/>
          <a:stretch>
            <a:fillRect/>
          </a:stretch>
        </p:blipFill>
        <p:spPr bwMode="auto">
          <a:xfrm>
            <a:off x="333375" y="5315479"/>
            <a:ext cx="8477250" cy="134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Rectangle 11"/>
          <p:cNvSpPr/>
          <p:nvPr/>
        </p:nvSpPr>
        <p:spPr bwMode="auto">
          <a:xfrm>
            <a:off x="4489079" y="3472264"/>
            <a:ext cx="165842" cy="421472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37000"/>
                </a:schemeClr>
              </a:gs>
              <a:gs pos="19000">
                <a:schemeClr val="accent1">
                  <a:lumMod val="20000"/>
                  <a:lumOff val="80000"/>
                  <a:alpha val="55000"/>
                </a:schemeClr>
              </a:gs>
              <a:gs pos="42000">
                <a:srgbClr val="FFFFFF">
                  <a:alpha val="0"/>
                </a:srgbClr>
              </a:gs>
            </a:gsLst>
            <a:lin ang="16200000" scaled="0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82119" tIns="41058" rIns="82119" bIns="41058" anchor="ctr">
            <a:prstTxWarp prst="textNoShape">
              <a:avLst/>
            </a:prstTxWarp>
            <a:spAutoFit/>
          </a:bodyPr>
          <a:lstStyle/>
          <a:p>
            <a:pPr defTabSz="814333" eaLnBrk="0" hangingPunct="0">
              <a:lnSpc>
                <a:spcPct val="90000"/>
              </a:lnSpc>
              <a:defRPr/>
            </a:pPr>
            <a:endParaRPr lang="en-US" sz="2400" b="1">
              <a:solidFill>
                <a:srgbClr val="0096D6"/>
              </a:solidFill>
              <a:latin typeface="Arial" charset="0"/>
              <a:ea typeface="ＭＳ Ｐゴシック" pitchFamily="-111" charset="-128"/>
              <a:cs typeface="ＭＳ Ｐゴシック" pitchFamily="-11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326659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19" r:id="rId1"/>
    <p:sldLayoutId id="2147484120" r:id="rId2"/>
    <p:sldLayoutId id="2147484121" r:id="rId3"/>
    <p:sldLayoutId id="2147484122" r:id="rId4"/>
    <p:sldLayoutId id="2147484123" r:id="rId5"/>
    <p:sldLayoutId id="2147484124" r:id="rId6"/>
    <p:sldLayoutId id="2147484125" r:id="rId7"/>
    <p:sldLayoutId id="2147484126" r:id="rId8"/>
    <p:sldLayoutId id="2147484127" r:id="rId9"/>
    <p:sldLayoutId id="2147484128" r:id="rId10"/>
    <p:sldLayoutId id="2147484129" r:id="rId11"/>
    <p:sldLayoutId id="2147484130" r:id="rId12"/>
    <p:sldLayoutId id="2147484131" r:id="rId13"/>
    <p:sldLayoutId id="2147484132" r:id="rId14"/>
    <p:sldLayoutId id="2147484133" r:id="rId15"/>
    <p:sldLayoutId id="2147484134" r:id="rId16"/>
    <p:sldLayoutId id="2147484135" r:id="rId17"/>
    <p:sldLayoutId id="2147484136" r:id="rId18"/>
    <p:sldLayoutId id="2147484137" r:id="rId19"/>
    <p:sldLayoutId id="2147484138" r:id="rId20"/>
    <p:sldLayoutId id="2147484139" r:id="rId21"/>
    <p:sldLayoutId id="2147484140" r:id="rId22"/>
    <p:sldLayoutId id="2147484141" r:id="rId23"/>
    <p:sldLayoutId id="2147484142" r:id="rId24"/>
    <p:sldLayoutId id="2147484143" r:id="rId25"/>
    <p:sldLayoutId id="2147484144" r:id="rId26"/>
    <p:sldLayoutId id="2147484145" r:id="rId27"/>
    <p:sldLayoutId id="2147484146" r:id="rId28"/>
    <p:sldLayoutId id="2147484147" r:id="rId29"/>
    <p:sldLayoutId id="2147484148" r:id="rId30"/>
    <p:sldLayoutId id="2147484149" r:id="rId31"/>
    <p:sldLayoutId id="2147484150" r:id="rId32"/>
    <p:sldLayoutId id="2147484151" r:id="rId33"/>
    <p:sldLayoutId id="2147484152" r:id="rId34"/>
    <p:sldLayoutId id="2147484153" r:id="rId35"/>
    <p:sldLayoutId id="2147484154" r:id="rId36"/>
    <p:sldLayoutId id="2147484155" r:id="rId37"/>
    <p:sldLayoutId id="2147484156" r:id="rId38"/>
    <p:sldLayoutId id="2147484157" r:id="rId39"/>
    <p:sldLayoutId id="2147484158" r:id="rId40"/>
  </p:sldLayoutIdLst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lang="en-US" sz="3600" kern="1200" spc="-100" dirty="0">
          <a:gradFill>
            <a:gsLst>
              <a:gs pos="0">
                <a:schemeClr val="tx1"/>
              </a:gs>
              <a:gs pos="44000">
                <a:srgbClr val="01BBBB"/>
              </a:gs>
              <a:gs pos="100000">
                <a:schemeClr val="accent4"/>
              </a:gs>
            </a:gsLst>
            <a:lin ang="4800000" scaled="0"/>
          </a:gradFill>
          <a:latin typeface="+mj-lt"/>
          <a:ea typeface="ＭＳ Ｐゴシック" pitchFamily="29" charset="-128"/>
          <a:cs typeface="ＭＳ Ｐゴシック" pitchFamily="29" charset="-128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itchFamily="29" charset="-52"/>
          <a:ea typeface="ＭＳ Ｐゴシック" pitchFamily="29" charset="-128"/>
          <a:cs typeface="ＭＳ Ｐゴシック" pitchFamily="29" charset="-128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itchFamily="29" charset="-52"/>
          <a:ea typeface="ＭＳ Ｐゴシック" pitchFamily="29" charset="-128"/>
          <a:cs typeface="ＭＳ Ｐゴシック" pitchFamily="29" charset="-128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itchFamily="29" charset="-52"/>
          <a:ea typeface="ＭＳ Ｐゴシック" pitchFamily="29" charset="-128"/>
          <a:cs typeface="ＭＳ Ｐゴシック" pitchFamily="29" charset="-128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itchFamily="29" charset="-52"/>
          <a:ea typeface="ＭＳ Ｐゴシック" pitchFamily="29" charset="-128"/>
          <a:cs typeface="ＭＳ Ｐゴシック" pitchFamily="29" charset="-128"/>
        </a:defRPr>
      </a:lvl5pPr>
      <a:lvl6pPr marL="457169"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itchFamily="29" charset="-52"/>
          <a:ea typeface="ＭＳ Ｐゴシック" pitchFamily="29" charset="-128"/>
          <a:cs typeface="ＭＳ Ｐゴシック" pitchFamily="29" charset="-128"/>
        </a:defRPr>
      </a:lvl6pPr>
      <a:lvl7pPr marL="914338"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itchFamily="29" charset="-52"/>
          <a:ea typeface="ＭＳ Ｐゴシック" pitchFamily="29" charset="-128"/>
          <a:cs typeface="ＭＳ Ｐゴシック" pitchFamily="29" charset="-128"/>
        </a:defRPr>
      </a:lvl7pPr>
      <a:lvl8pPr marL="1371507"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itchFamily="29" charset="-52"/>
          <a:ea typeface="ＭＳ Ｐゴシック" pitchFamily="29" charset="-128"/>
          <a:cs typeface="ＭＳ Ｐゴシック" pitchFamily="29" charset="-128"/>
        </a:defRPr>
      </a:lvl8pPr>
      <a:lvl9pPr marL="1828676"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itchFamily="29" charset="-52"/>
          <a:ea typeface="ＭＳ Ｐゴシック" pitchFamily="29" charset="-128"/>
          <a:cs typeface="ＭＳ Ｐゴシック" pitchFamily="29" charset="-128"/>
        </a:defRPr>
      </a:lvl9pPr>
    </p:titleStyle>
    <p:bodyStyle>
      <a:lvl1pPr marL="228584" indent="-228584" algn="l" rtl="0" eaLnBrk="1" fontAlgn="base" hangingPunct="1">
        <a:lnSpc>
          <a:spcPct val="95000"/>
        </a:lnSpc>
        <a:spcBef>
          <a:spcPts val="1438"/>
        </a:spcBef>
        <a:spcAft>
          <a:spcPct val="0"/>
        </a:spcAft>
        <a:buClr>
          <a:schemeClr val="tx2"/>
        </a:buClr>
        <a:buSzPct val="90000"/>
        <a:buFont typeface="Arial" pitchFamily="29" charset="-52"/>
        <a:buChar char="•"/>
        <a:defRPr lang="en-US" sz="2000" kern="1200" dirty="0">
          <a:solidFill>
            <a:srgbClr val="546568"/>
          </a:solidFill>
          <a:latin typeface="+mj-lt"/>
          <a:ea typeface="ＭＳ Ｐゴシック" pitchFamily="29" charset="-128"/>
          <a:cs typeface="ＭＳ Ｐゴシック" pitchFamily="29" charset="-128"/>
        </a:defRPr>
      </a:lvl1pPr>
      <a:lvl2pPr marL="406373" algn="l" rtl="0" eaLnBrk="1" fontAlgn="base" hangingPunct="1">
        <a:lnSpc>
          <a:spcPct val="95000"/>
        </a:lnSpc>
        <a:spcBef>
          <a:spcPts val="838"/>
        </a:spcBef>
        <a:spcAft>
          <a:spcPct val="0"/>
        </a:spcAft>
        <a:buClr>
          <a:schemeClr val="tx2"/>
        </a:buClr>
        <a:defRPr lang="en-US" kern="1200" dirty="0">
          <a:solidFill>
            <a:srgbClr val="546568"/>
          </a:solidFill>
          <a:latin typeface="+mj-lt"/>
          <a:ea typeface="ＭＳ Ｐゴシック" pitchFamily="29" charset="-128"/>
          <a:cs typeface="+mn-cs"/>
        </a:defRPr>
      </a:lvl2pPr>
      <a:lvl3pPr marL="571461" indent="-1588" algn="l" rtl="0" eaLnBrk="1" fontAlgn="base" hangingPunct="1">
        <a:lnSpc>
          <a:spcPct val="95000"/>
        </a:lnSpc>
        <a:spcBef>
          <a:spcPts val="838"/>
        </a:spcBef>
        <a:spcAft>
          <a:spcPct val="0"/>
        </a:spcAft>
        <a:buFont typeface="Arial" pitchFamily="29" charset="-52"/>
        <a:defRPr lang="en-US" sz="1600" kern="1200" dirty="0">
          <a:solidFill>
            <a:srgbClr val="546568"/>
          </a:solidFill>
          <a:latin typeface="+mj-lt"/>
          <a:ea typeface="ＭＳ Ｐゴシック" pitchFamily="29" charset="-128"/>
          <a:cs typeface="+mn-cs"/>
        </a:defRPr>
      </a:lvl3pPr>
      <a:lvl4pPr marL="688928" algn="l" rtl="0" eaLnBrk="1" fontAlgn="base" hangingPunct="1">
        <a:lnSpc>
          <a:spcPct val="95000"/>
        </a:lnSpc>
        <a:spcBef>
          <a:spcPts val="838"/>
        </a:spcBef>
        <a:spcAft>
          <a:spcPct val="0"/>
        </a:spcAft>
        <a:buFont typeface="Arial" pitchFamily="29" charset="-52"/>
        <a:defRPr lang="en-US" sz="1400" kern="1200" dirty="0">
          <a:solidFill>
            <a:srgbClr val="546568"/>
          </a:solidFill>
          <a:latin typeface="+mj-lt"/>
          <a:ea typeface="ＭＳ Ｐゴシック" pitchFamily="29" charset="-128"/>
          <a:cs typeface="+mn-cs"/>
        </a:defRPr>
      </a:lvl4pPr>
      <a:lvl5pPr marL="801634" algn="l" rtl="0" eaLnBrk="1" fontAlgn="base" hangingPunct="1">
        <a:lnSpc>
          <a:spcPct val="95000"/>
        </a:lnSpc>
        <a:spcBef>
          <a:spcPts val="838"/>
        </a:spcBef>
        <a:spcAft>
          <a:spcPct val="0"/>
        </a:spcAft>
        <a:buFont typeface="Arial" pitchFamily="29" charset="-52"/>
        <a:defRPr lang="en-US" sz="1400" kern="1200" dirty="0">
          <a:solidFill>
            <a:srgbClr val="546568"/>
          </a:solidFill>
          <a:latin typeface="+mj-lt"/>
          <a:ea typeface="ＭＳ Ｐゴシック" pitchFamily="29" charset="-128"/>
          <a:cs typeface="+mn-cs"/>
        </a:defRPr>
      </a:lvl5pPr>
      <a:lvl6pPr marL="2514429" indent="-228584" algn="l" defTabSz="91433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98" indent="-228584" algn="l" defTabSz="91433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67" indent="-228584" algn="l" defTabSz="91433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36" indent="-228584" algn="l" defTabSz="91433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9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38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07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76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45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14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83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52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30190" y="359833"/>
            <a:ext cx="8588375" cy="698500"/>
          </a:xfrm>
          <a:prstGeom prst="rect">
            <a:avLst/>
          </a:prstGeom>
        </p:spPr>
        <p:txBody>
          <a:bodyPr vert="horz" lIns="82290" tIns="45717" rIns="82290" bIns="45717" rtlCol="0" anchor="b" anchorCtr="0">
            <a:noAutofit/>
          </a:bodyPr>
          <a:lstStyle/>
          <a:p>
            <a:r>
              <a:rPr lang="en-US" dirty="0" smtClean="0"/>
              <a:t>Slide Title Goes Here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230189" y="1116543"/>
            <a:ext cx="8550275" cy="41380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4" tIns="45717" rIns="91434" bIns="4571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Body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ltGray">
          <a:xfrm>
            <a:off x="250827" y="5466748"/>
            <a:ext cx="3421063" cy="1675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2119" tIns="41058" rIns="82119" bIns="41058" anchor="b">
            <a:spAutoFit/>
          </a:bodyPr>
          <a:lstStyle/>
          <a:p>
            <a:pPr defTabSz="814333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1" dirty="0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t>©</a:t>
            </a:r>
            <a:r>
              <a:rPr lang="en-US" sz="600" b="1" dirty="0" smtClean="0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t> 2011 </a:t>
            </a:r>
            <a:r>
              <a:rPr lang="en-US" sz="600" b="1" dirty="0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t>Cisco and/or its affiliates. All rights reserved.</a:t>
            </a:r>
          </a:p>
        </p:txBody>
      </p:sp>
      <p:sp>
        <p:nvSpPr>
          <p:cNvPr id="11" name="Rectangle 5"/>
          <p:cNvSpPr>
            <a:spLocks noChangeArrowheads="1"/>
          </p:cNvSpPr>
          <p:nvPr/>
        </p:nvSpPr>
        <p:spPr bwMode="ltGray">
          <a:xfrm>
            <a:off x="7730161" y="5465425"/>
            <a:ext cx="845515" cy="1675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1" dirty="0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t>Cisco Confidential</a:t>
            </a:r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ltGray">
          <a:xfrm>
            <a:off x="8650757" y="5462778"/>
            <a:ext cx="259881" cy="16755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fld id="{DD1D0D34-B9F8-1F4C-9577-6FDDFE86E7D3}" type="slidenum">
              <a:rPr lang="en-US" sz="600" b="1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pPr algn="r" defTabSz="814333"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b="1" dirty="0">
              <a:solidFill>
                <a:srgbClr val="C0C0C0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1031" name="Picture 12" descr="bottom bar.jpg"/>
          <p:cNvPicPr>
            <a:picLocks noChangeAspect="1"/>
          </p:cNvPicPr>
          <p:nvPr/>
        </p:nvPicPr>
        <p:blipFill>
          <a:blip r:embed="rId42"/>
          <a:srcRect/>
          <a:stretch>
            <a:fillRect/>
          </a:stretch>
        </p:blipFill>
        <p:spPr bwMode="auto">
          <a:xfrm>
            <a:off x="333375" y="5315479"/>
            <a:ext cx="8477250" cy="134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Rectangle 11"/>
          <p:cNvSpPr/>
          <p:nvPr/>
        </p:nvSpPr>
        <p:spPr bwMode="auto">
          <a:xfrm>
            <a:off x="4489079" y="3472264"/>
            <a:ext cx="165842" cy="421472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37000"/>
                </a:schemeClr>
              </a:gs>
              <a:gs pos="19000">
                <a:schemeClr val="accent1">
                  <a:lumMod val="20000"/>
                  <a:lumOff val="80000"/>
                  <a:alpha val="55000"/>
                </a:schemeClr>
              </a:gs>
              <a:gs pos="42000">
                <a:srgbClr val="FFFFFF">
                  <a:alpha val="0"/>
                </a:srgbClr>
              </a:gs>
            </a:gsLst>
            <a:lin ang="16200000" scaled="0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82119" tIns="41058" rIns="82119" bIns="41058" anchor="ctr">
            <a:prstTxWarp prst="textNoShape">
              <a:avLst/>
            </a:prstTxWarp>
            <a:spAutoFit/>
          </a:bodyPr>
          <a:lstStyle/>
          <a:p>
            <a:pPr defTabSz="814333" eaLnBrk="0" hangingPunct="0">
              <a:lnSpc>
                <a:spcPct val="90000"/>
              </a:lnSpc>
              <a:defRPr/>
            </a:pPr>
            <a:endParaRPr lang="en-US" sz="2400" b="1">
              <a:solidFill>
                <a:srgbClr val="0096D6"/>
              </a:solidFill>
              <a:latin typeface="Arial" charset="0"/>
              <a:ea typeface="ＭＳ Ｐゴシック" pitchFamily="-111" charset="-128"/>
              <a:cs typeface="ＭＳ Ｐゴシック" pitchFamily="-11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761178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60" r:id="rId1"/>
    <p:sldLayoutId id="2147484161" r:id="rId2"/>
    <p:sldLayoutId id="2147484162" r:id="rId3"/>
    <p:sldLayoutId id="2147484163" r:id="rId4"/>
    <p:sldLayoutId id="2147484164" r:id="rId5"/>
    <p:sldLayoutId id="2147484165" r:id="rId6"/>
    <p:sldLayoutId id="2147484166" r:id="rId7"/>
    <p:sldLayoutId id="2147484167" r:id="rId8"/>
    <p:sldLayoutId id="2147484168" r:id="rId9"/>
    <p:sldLayoutId id="2147484169" r:id="rId10"/>
    <p:sldLayoutId id="2147484170" r:id="rId11"/>
    <p:sldLayoutId id="2147484171" r:id="rId12"/>
    <p:sldLayoutId id="2147484172" r:id="rId13"/>
    <p:sldLayoutId id="2147484173" r:id="rId14"/>
    <p:sldLayoutId id="2147484174" r:id="rId15"/>
    <p:sldLayoutId id="2147484175" r:id="rId16"/>
    <p:sldLayoutId id="2147484176" r:id="rId17"/>
    <p:sldLayoutId id="2147484177" r:id="rId18"/>
    <p:sldLayoutId id="2147484178" r:id="rId19"/>
    <p:sldLayoutId id="2147484179" r:id="rId20"/>
    <p:sldLayoutId id="2147484180" r:id="rId21"/>
    <p:sldLayoutId id="2147484181" r:id="rId22"/>
    <p:sldLayoutId id="2147484182" r:id="rId23"/>
    <p:sldLayoutId id="2147484183" r:id="rId24"/>
    <p:sldLayoutId id="2147484184" r:id="rId25"/>
    <p:sldLayoutId id="2147484185" r:id="rId26"/>
    <p:sldLayoutId id="2147484186" r:id="rId27"/>
    <p:sldLayoutId id="2147484187" r:id="rId28"/>
    <p:sldLayoutId id="2147484188" r:id="rId29"/>
    <p:sldLayoutId id="2147484189" r:id="rId30"/>
    <p:sldLayoutId id="2147484190" r:id="rId31"/>
    <p:sldLayoutId id="2147484191" r:id="rId32"/>
    <p:sldLayoutId id="2147484192" r:id="rId33"/>
    <p:sldLayoutId id="2147484193" r:id="rId34"/>
    <p:sldLayoutId id="2147484194" r:id="rId35"/>
    <p:sldLayoutId id="2147484195" r:id="rId36"/>
    <p:sldLayoutId id="2147484196" r:id="rId37"/>
    <p:sldLayoutId id="2147484197" r:id="rId38"/>
    <p:sldLayoutId id="2147484198" r:id="rId39"/>
    <p:sldLayoutId id="2147484199" r:id="rId40"/>
  </p:sldLayoutIdLst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lang="en-US" sz="3600" kern="1200" spc="-100" dirty="0">
          <a:gradFill>
            <a:gsLst>
              <a:gs pos="0">
                <a:schemeClr val="tx1"/>
              </a:gs>
              <a:gs pos="44000">
                <a:srgbClr val="01BBBB"/>
              </a:gs>
              <a:gs pos="100000">
                <a:schemeClr val="accent4"/>
              </a:gs>
            </a:gsLst>
            <a:lin ang="4800000" scaled="0"/>
          </a:gradFill>
          <a:latin typeface="+mj-lt"/>
          <a:ea typeface="ＭＳ Ｐゴシック" pitchFamily="29" charset="-128"/>
          <a:cs typeface="ＭＳ Ｐゴシック" pitchFamily="29" charset="-128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itchFamily="29" charset="-52"/>
          <a:ea typeface="ＭＳ Ｐゴシック" pitchFamily="29" charset="-128"/>
          <a:cs typeface="ＭＳ Ｐゴシック" pitchFamily="29" charset="-128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itchFamily="29" charset="-52"/>
          <a:ea typeface="ＭＳ Ｐゴシック" pitchFamily="29" charset="-128"/>
          <a:cs typeface="ＭＳ Ｐゴシック" pitchFamily="29" charset="-128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itchFamily="29" charset="-52"/>
          <a:ea typeface="ＭＳ Ｐゴシック" pitchFamily="29" charset="-128"/>
          <a:cs typeface="ＭＳ Ｐゴシック" pitchFamily="29" charset="-128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itchFamily="29" charset="-52"/>
          <a:ea typeface="ＭＳ Ｐゴシック" pitchFamily="29" charset="-128"/>
          <a:cs typeface="ＭＳ Ｐゴシック" pitchFamily="29" charset="-128"/>
        </a:defRPr>
      </a:lvl5pPr>
      <a:lvl6pPr marL="457169"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itchFamily="29" charset="-52"/>
          <a:ea typeface="ＭＳ Ｐゴシック" pitchFamily="29" charset="-128"/>
          <a:cs typeface="ＭＳ Ｐゴシック" pitchFamily="29" charset="-128"/>
        </a:defRPr>
      </a:lvl6pPr>
      <a:lvl7pPr marL="914338"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itchFamily="29" charset="-52"/>
          <a:ea typeface="ＭＳ Ｐゴシック" pitchFamily="29" charset="-128"/>
          <a:cs typeface="ＭＳ Ｐゴシック" pitchFamily="29" charset="-128"/>
        </a:defRPr>
      </a:lvl7pPr>
      <a:lvl8pPr marL="1371507"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itchFamily="29" charset="-52"/>
          <a:ea typeface="ＭＳ Ｐゴシック" pitchFamily="29" charset="-128"/>
          <a:cs typeface="ＭＳ Ｐゴシック" pitchFamily="29" charset="-128"/>
        </a:defRPr>
      </a:lvl8pPr>
      <a:lvl9pPr marL="1828676"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itchFamily="29" charset="-52"/>
          <a:ea typeface="ＭＳ Ｐゴシック" pitchFamily="29" charset="-128"/>
          <a:cs typeface="ＭＳ Ｐゴシック" pitchFamily="29" charset="-128"/>
        </a:defRPr>
      </a:lvl9pPr>
    </p:titleStyle>
    <p:bodyStyle>
      <a:lvl1pPr marL="228584" indent="-228584" algn="l" rtl="0" eaLnBrk="1" fontAlgn="base" hangingPunct="1">
        <a:lnSpc>
          <a:spcPct val="95000"/>
        </a:lnSpc>
        <a:spcBef>
          <a:spcPts val="1438"/>
        </a:spcBef>
        <a:spcAft>
          <a:spcPct val="0"/>
        </a:spcAft>
        <a:buClr>
          <a:schemeClr val="tx2"/>
        </a:buClr>
        <a:buSzPct val="90000"/>
        <a:buFont typeface="Arial" pitchFamily="29" charset="-52"/>
        <a:buChar char="•"/>
        <a:defRPr lang="en-US" sz="2000" kern="1200" dirty="0">
          <a:solidFill>
            <a:srgbClr val="546568"/>
          </a:solidFill>
          <a:latin typeface="+mj-lt"/>
          <a:ea typeface="ＭＳ Ｐゴシック" pitchFamily="29" charset="-128"/>
          <a:cs typeface="ＭＳ Ｐゴシック" pitchFamily="29" charset="-128"/>
        </a:defRPr>
      </a:lvl1pPr>
      <a:lvl2pPr marL="406373" algn="l" rtl="0" eaLnBrk="1" fontAlgn="base" hangingPunct="1">
        <a:lnSpc>
          <a:spcPct val="95000"/>
        </a:lnSpc>
        <a:spcBef>
          <a:spcPts val="838"/>
        </a:spcBef>
        <a:spcAft>
          <a:spcPct val="0"/>
        </a:spcAft>
        <a:buClr>
          <a:schemeClr val="tx2"/>
        </a:buClr>
        <a:defRPr lang="en-US" kern="1200" dirty="0">
          <a:solidFill>
            <a:srgbClr val="546568"/>
          </a:solidFill>
          <a:latin typeface="+mj-lt"/>
          <a:ea typeface="ＭＳ Ｐゴシック" pitchFamily="29" charset="-128"/>
          <a:cs typeface="+mn-cs"/>
        </a:defRPr>
      </a:lvl2pPr>
      <a:lvl3pPr marL="571461" indent="-1588" algn="l" rtl="0" eaLnBrk="1" fontAlgn="base" hangingPunct="1">
        <a:lnSpc>
          <a:spcPct val="95000"/>
        </a:lnSpc>
        <a:spcBef>
          <a:spcPts val="838"/>
        </a:spcBef>
        <a:spcAft>
          <a:spcPct val="0"/>
        </a:spcAft>
        <a:buFont typeface="Arial" pitchFamily="29" charset="-52"/>
        <a:defRPr lang="en-US" sz="1600" kern="1200" dirty="0">
          <a:solidFill>
            <a:srgbClr val="546568"/>
          </a:solidFill>
          <a:latin typeface="+mj-lt"/>
          <a:ea typeface="ＭＳ Ｐゴシック" pitchFamily="29" charset="-128"/>
          <a:cs typeface="+mn-cs"/>
        </a:defRPr>
      </a:lvl3pPr>
      <a:lvl4pPr marL="688928" algn="l" rtl="0" eaLnBrk="1" fontAlgn="base" hangingPunct="1">
        <a:lnSpc>
          <a:spcPct val="95000"/>
        </a:lnSpc>
        <a:spcBef>
          <a:spcPts val="838"/>
        </a:spcBef>
        <a:spcAft>
          <a:spcPct val="0"/>
        </a:spcAft>
        <a:buFont typeface="Arial" pitchFamily="29" charset="-52"/>
        <a:defRPr lang="en-US" sz="1400" kern="1200" dirty="0">
          <a:solidFill>
            <a:srgbClr val="546568"/>
          </a:solidFill>
          <a:latin typeface="+mj-lt"/>
          <a:ea typeface="ＭＳ Ｐゴシック" pitchFamily="29" charset="-128"/>
          <a:cs typeface="+mn-cs"/>
        </a:defRPr>
      </a:lvl4pPr>
      <a:lvl5pPr marL="801634" algn="l" rtl="0" eaLnBrk="1" fontAlgn="base" hangingPunct="1">
        <a:lnSpc>
          <a:spcPct val="95000"/>
        </a:lnSpc>
        <a:spcBef>
          <a:spcPts val="838"/>
        </a:spcBef>
        <a:spcAft>
          <a:spcPct val="0"/>
        </a:spcAft>
        <a:buFont typeface="Arial" pitchFamily="29" charset="-52"/>
        <a:defRPr lang="en-US" sz="1400" kern="1200" dirty="0">
          <a:solidFill>
            <a:srgbClr val="546568"/>
          </a:solidFill>
          <a:latin typeface="+mj-lt"/>
          <a:ea typeface="ＭＳ Ｐゴシック" pitchFamily="29" charset="-128"/>
          <a:cs typeface="+mn-cs"/>
        </a:defRPr>
      </a:lvl5pPr>
      <a:lvl6pPr marL="2514429" indent="-228584" algn="l" defTabSz="91433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98" indent="-228584" algn="l" defTabSz="91433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67" indent="-228584" algn="l" defTabSz="91433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36" indent="-228584" algn="l" defTabSz="91433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9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38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07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76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45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14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83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52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9704" y="360179"/>
            <a:ext cx="8588861" cy="698500"/>
          </a:xfrm>
          <a:prstGeom prst="rect">
            <a:avLst/>
          </a:prstGeom>
        </p:spPr>
        <p:txBody>
          <a:bodyPr vert="horz" lIns="82290" tIns="45717" rIns="82290" bIns="45717" rtlCol="0" anchor="b" anchorCtr="0">
            <a:noAutofit/>
          </a:bodyPr>
          <a:lstStyle/>
          <a:p>
            <a:r>
              <a:rPr lang="en-US" dirty="0" smtClean="0"/>
              <a:t>Slide Title Goes Here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9702" y="1116454"/>
            <a:ext cx="8551441" cy="4138083"/>
          </a:xfrm>
          <a:prstGeom prst="rect">
            <a:avLst/>
          </a:prstGeom>
        </p:spPr>
        <p:txBody>
          <a:bodyPr vert="horz" lIns="91434" tIns="45717" rIns="91434" bIns="45717" rtlCol="0">
            <a:normAutofit/>
          </a:bodyPr>
          <a:lstStyle/>
          <a:p>
            <a:pPr lvl="0"/>
            <a:r>
              <a:rPr lang="en-US" dirty="0" smtClean="0"/>
              <a:t>Body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ltGray">
          <a:xfrm>
            <a:off x="251375" y="5459337"/>
            <a:ext cx="3420515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9" tIns="41058" rIns="82119" bIns="41058" anchor="b" anchorCtr="0">
            <a:spAutoFit/>
          </a:bodyPr>
          <a:lstStyle/>
          <a:p>
            <a:pPr algn="l" defTabSz="814333" fontAlgn="auto">
              <a:spcBef>
                <a:spcPts val="0"/>
              </a:spcBef>
              <a:spcAft>
                <a:spcPts val="0"/>
              </a:spcAft>
            </a:pPr>
            <a:r>
              <a:rPr lang="en-US" sz="600" dirty="0" smtClean="0">
                <a:solidFill>
                  <a:srgbClr val="C0C0C0"/>
                </a:solidFill>
                <a:latin typeface="Arial"/>
                <a:ea typeface="+mn-ea"/>
                <a:cs typeface="+mn-cs"/>
              </a:rPr>
              <a:t>© 2011 Cisco and/or its affiliates. All rights reserved.</a:t>
            </a:r>
            <a:endParaRPr lang="en-US" sz="600" dirty="0">
              <a:solidFill>
                <a:srgbClr val="C0C0C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11" name="Rectangle 5"/>
          <p:cNvSpPr>
            <a:spLocks noChangeArrowheads="1"/>
          </p:cNvSpPr>
          <p:nvPr/>
        </p:nvSpPr>
        <p:spPr bwMode="ltGray">
          <a:xfrm>
            <a:off x="7789672" y="5457892"/>
            <a:ext cx="785979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</a:pPr>
            <a:r>
              <a:rPr lang="en-US" sz="600" dirty="0">
                <a:solidFill>
                  <a:srgbClr val="C0C0C0"/>
                </a:solidFill>
                <a:latin typeface="Arial"/>
                <a:ea typeface="+mn-ea"/>
                <a:cs typeface="+mn-cs"/>
              </a:rPr>
              <a:t>Cisco Confidential</a:t>
            </a:r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ltGray">
          <a:xfrm>
            <a:off x="8640531" y="5454472"/>
            <a:ext cx="259881" cy="1752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  <a:latin typeface="Arial"/>
                <a:ea typeface="+mn-ea"/>
                <a:cs typeface="+mn-cs"/>
              </a:rPr>
              <a:pPr algn="r" defTabSz="814333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  <a:latin typeface="Arial"/>
              <a:ea typeface="+mn-ea"/>
              <a:cs typeface="+mn-cs"/>
            </a:endParaRPr>
          </a:p>
        </p:txBody>
      </p:sp>
      <p:pic>
        <p:nvPicPr>
          <p:cNvPr id="13" name="Picture 12" descr="bottom bar.jpg"/>
          <p:cNvPicPr>
            <a:picLocks noChangeAspect="1"/>
          </p:cNvPicPr>
          <p:nvPr/>
        </p:nvPicPr>
        <p:blipFill>
          <a:blip r:embed="rId37" cstate="print"/>
          <a:stretch>
            <a:fillRect/>
          </a:stretch>
        </p:blipFill>
        <p:spPr>
          <a:xfrm>
            <a:off x="333375" y="5315283"/>
            <a:ext cx="8477250" cy="13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5578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01" r:id="rId1"/>
    <p:sldLayoutId id="2147484202" r:id="rId2"/>
    <p:sldLayoutId id="2147484203" r:id="rId3"/>
    <p:sldLayoutId id="2147484204" r:id="rId4"/>
    <p:sldLayoutId id="2147484205" r:id="rId5"/>
    <p:sldLayoutId id="2147484206" r:id="rId6"/>
    <p:sldLayoutId id="2147484207" r:id="rId7"/>
    <p:sldLayoutId id="2147484208" r:id="rId8"/>
    <p:sldLayoutId id="2147484209" r:id="rId9"/>
    <p:sldLayoutId id="2147484210" r:id="rId10"/>
    <p:sldLayoutId id="2147484211" r:id="rId11"/>
    <p:sldLayoutId id="2147484212" r:id="rId12"/>
    <p:sldLayoutId id="2147484213" r:id="rId13"/>
    <p:sldLayoutId id="2147484214" r:id="rId14"/>
    <p:sldLayoutId id="2147484215" r:id="rId15"/>
    <p:sldLayoutId id="2147484216" r:id="rId16"/>
    <p:sldLayoutId id="2147484217" r:id="rId17"/>
    <p:sldLayoutId id="2147484218" r:id="rId18"/>
    <p:sldLayoutId id="2147484219" r:id="rId19"/>
    <p:sldLayoutId id="2147484220" r:id="rId20"/>
    <p:sldLayoutId id="2147484221" r:id="rId21"/>
    <p:sldLayoutId id="2147484222" r:id="rId22"/>
    <p:sldLayoutId id="2147484223" r:id="rId23"/>
    <p:sldLayoutId id="2147484224" r:id="rId24"/>
    <p:sldLayoutId id="2147484225" r:id="rId25"/>
    <p:sldLayoutId id="2147484226" r:id="rId26"/>
    <p:sldLayoutId id="2147484227" r:id="rId27"/>
    <p:sldLayoutId id="2147484228" r:id="rId28"/>
    <p:sldLayoutId id="2147484229" r:id="rId29"/>
    <p:sldLayoutId id="2147484230" r:id="rId30"/>
    <p:sldLayoutId id="2147484231" r:id="rId31"/>
    <p:sldLayoutId id="2147484232" r:id="rId32"/>
    <p:sldLayoutId id="2147484233" r:id="rId33"/>
    <p:sldLayoutId id="2147484235" r:id="rId34"/>
    <p:sldLayoutId id="2147484351" r:id="rId35"/>
  </p:sldLayoutIdLst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defTabSz="914338" rtl="0" eaLnBrk="1" latinLnBrk="0" hangingPunct="1">
        <a:lnSpc>
          <a:spcPct val="80000"/>
        </a:lnSpc>
        <a:spcBef>
          <a:spcPct val="0"/>
        </a:spcBef>
        <a:buNone/>
        <a:defRPr lang="en-US" sz="3600" b="0" kern="1200" spc="-100" baseline="0" dirty="0">
          <a:gradFill>
            <a:gsLst>
              <a:gs pos="0">
                <a:schemeClr val="tx1"/>
              </a:gs>
              <a:gs pos="44000">
                <a:srgbClr val="01BBBB"/>
              </a:gs>
              <a:gs pos="100000">
                <a:schemeClr val="accent4"/>
              </a:gs>
            </a:gsLst>
            <a:lin ang="4800000" scaled="0"/>
          </a:gradFill>
          <a:latin typeface="+mj-lt"/>
          <a:ea typeface="+mj-ea"/>
          <a:cs typeface="+mj-cs"/>
        </a:defRPr>
      </a:lvl1pPr>
    </p:titleStyle>
    <p:bodyStyle>
      <a:lvl1pPr marL="228584" indent="-228584" algn="l" defTabSz="914338" rtl="0" eaLnBrk="1" latinLnBrk="0" hangingPunct="1">
        <a:lnSpc>
          <a:spcPct val="95000"/>
        </a:lnSpc>
        <a:spcBef>
          <a:spcPts val="1440"/>
        </a:spcBef>
        <a:buClr>
          <a:schemeClr val="tx2"/>
        </a:buClr>
        <a:buSzPct val="90000"/>
        <a:buFont typeface="Arial" pitchFamily="34" charset="0"/>
        <a:buChar char="•"/>
        <a:tabLst/>
        <a:defRPr lang="en-US" sz="2000" kern="1200" dirty="0" smtClean="0">
          <a:solidFill>
            <a:srgbClr val="546568"/>
          </a:solidFill>
          <a:latin typeface="+mj-lt"/>
          <a:ea typeface="+mn-ea"/>
          <a:cs typeface="+mn-cs"/>
        </a:defRPr>
      </a:lvl1pPr>
      <a:lvl2pPr marL="406373" indent="0" algn="l" defTabSz="914338" rtl="0" eaLnBrk="1" latinLnBrk="0" hangingPunct="1">
        <a:lnSpc>
          <a:spcPct val="95000"/>
        </a:lnSpc>
        <a:spcBef>
          <a:spcPts val="840"/>
        </a:spcBef>
        <a:buClr>
          <a:schemeClr val="tx2"/>
        </a:buClr>
        <a:buFontTx/>
        <a:buNone/>
        <a:defRPr lang="en-US" sz="1800" kern="1200" dirty="0" smtClean="0">
          <a:solidFill>
            <a:srgbClr val="546568"/>
          </a:solidFill>
          <a:latin typeface="+mj-lt"/>
          <a:ea typeface="+mn-ea"/>
          <a:cs typeface="+mn-cs"/>
        </a:defRPr>
      </a:lvl2pPr>
      <a:lvl3pPr marL="571461" indent="-1588" algn="l" defTabSz="914338" rtl="0" eaLnBrk="1" latinLnBrk="0" hangingPunct="1">
        <a:lnSpc>
          <a:spcPct val="95000"/>
        </a:lnSpc>
        <a:spcBef>
          <a:spcPts val="840"/>
        </a:spcBef>
        <a:buFont typeface="Arial" pitchFamily="34" charset="0"/>
        <a:buNone/>
        <a:defRPr lang="en-US" sz="1600" kern="1200" dirty="0" smtClean="0">
          <a:solidFill>
            <a:srgbClr val="546568"/>
          </a:solidFill>
          <a:latin typeface="+mj-lt"/>
          <a:ea typeface="+mn-ea"/>
          <a:cs typeface="+mn-cs"/>
        </a:defRPr>
      </a:lvl3pPr>
      <a:lvl4pPr marL="688928" indent="0" algn="l" defTabSz="914338" rtl="0" eaLnBrk="1" latinLnBrk="0" hangingPunct="1">
        <a:lnSpc>
          <a:spcPct val="95000"/>
        </a:lnSpc>
        <a:spcBef>
          <a:spcPts val="840"/>
        </a:spcBef>
        <a:buFont typeface="Arial" pitchFamily="34" charset="0"/>
        <a:buNone/>
        <a:defRPr lang="en-US" sz="1400" kern="1200" dirty="0" smtClean="0">
          <a:solidFill>
            <a:srgbClr val="546568"/>
          </a:solidFill>
          <a:latin typeface="+mj-lt"/>
          <a:ea typeface="+mn-ea"/>
          <a:cs typeface="+mn-cs"/>
        </a:defRPr>
      </a:lvl4pPr>
      <a:lvl5pPr marL="801634" indent="0" algn="l" defTabSz="914338" rtl="0" eaLnBrk="1" latinLnBrk="0" hangingPunct="1">
        <a:lnSpc>
          <a:spcPct val="95000"/>
        </a:lnSpc>
        <a:spcBef>
          <a:spcPts val="840"/>
        </a:spcBef>
        <a:buFont typeface="Arial" pitchFamily="34" charset="0"/>
        <a:buNone/>
        <a:defRPr lang="en-US" sz="1400" kern="1200" dirty="0">
          <a:solidFill>
            <a:srgbClr val="546568"/>
          </a:solidFill>
          <a:latin typeface="+mj-lt"/>
          <a:ea typeface="+mn-ea"/>
          <a:cs typeface="+mn-cs"/>
        </a:defRPr>
      </a:lvl5pPr>
      <a:lvl6pPr marL="2514429" indent="-228584" algn="l" defTabSz="91433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98" indent="-228584" algn="l" defTabSz="91433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67" indent="-228584" algn="l" defTabSz="91433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36" indent="-228584" algn="l" defTabSz="91433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9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38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07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76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45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14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83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52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9704" y="360179"/>
            <a:ext cx="8588861" cy="698500"/>
          </a:xfrm>
          <a:prstGeom prst="rect">
            <a:avLst/>
          </a:prstGeom>
        </p:spPr>
        <p:txBody>
          <a:bodyPr vert="horz" lIns="82290" tIns="45717" rIns="82290" bIns="45717" rtlCol="0" anchor="b" anchorCtr="0">
            <a:noAutofit/>
          </a:bodyPr>
          <a:lstStyle/>
          <a:p>
            <a:r>
              <a:rPr lang="en-US" dirty="0" smtClean="0"/>
              <a:t>Slide Title Goes Here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9702" y="1116454"/>
            <a:ext cx="8551441" cy="4138083"/>
          </a:xfrm>
          <a:prstGeom prst="rect">
            <a:avLst/>
          </a:prstGeom>
        </p:spPr>
        <p:txBody>
          <a:bodyPr vert="horz" lIns="91434" tIns="45717" rIns="91434" bIns="45717" rtlCol="0">
            <a:normAutofit/>
          </a:bodyPr>
          <a:lstStyle/>
          <a:p>
            <a:pPr lvl="0"/>
            <a:r>
              <a:rPr lang="en-US" dirty="0" smtClean="0"/>
              <a:t>Body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ltGray">
          <a:xfrm>
            <a:off x="251375" y="5459337"/>
            <a:ext cx="3420515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9" tIns="41058" rIns="82119" bIns="41058" anchor="b" anchorCtr="0">
            <a:spAutoFit/>
          </a:bodyPr>
          <a:lstStyle/>
          <a:p>
            <a:pPr algn="l" defTabSz="814333" fontAlgn="auto">
              <a:spcBef>
                <a:spcPts val="0"/>
              </a:spcBef>
              <a:spcAft>
                <a:spcPts val="0"/>
              </a:spcAft>
            </a:pPr>
            <a:r>
              <a:rPr lang="en-US" sz="600" dirty="0" smtClean="0">
                <a:solidFill>
                  <a:srgbClr val="C0C0C0"/>
                </a:solidFill>
                <a:latin typeface="Arial"/>
                <a:ea typeface="+mn-ea"/>
                <a:cs typeface="+mn-cs"/>
              </a:rPr>
              <a:t>© 2011 Cisco and/or its affiliates. All rights reserved.</a:t>
            </a:r>
            <a:endParaRPr lang="en-US" sz="600" dirty="0">
              <a:solidFill>
                <a:srgbClr val="C0C0C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11" name="Rectangle 5"/>
          <p:cNvSpPr>
            <a:spLocks noChangeArrowheads="1"/>
          </p:cNvSpPr>
          <p:nvPr/>
        </p:nvSpPr>
        <p:spPr bwMode="ltGray">
          <a:xfrm>
            <a:off x="7789672" y="5457892"/>
            <a:ext cx="785979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</a:pPr>
            <a:r>
              <a:rPr lang="en-US" sz="600" dirty="0">
                <a:solidFill>
                  <a:srgbClr val="C0C0C0"/>
                </a:solidFill>
                <a:latin typeface="Arial"/>
                <a:ea typeface="+mn-ea"/>
                <a:cs typeface="+mn-cs"/>
              </a:rPr>
              <a:t>Cisco Confidential</a:t>
            </a:r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ltGray">
          <a:xfrm>
            <a:off x="8640531" y="5454472"/>
            <a:ext cx="259881" cy="1752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  <a:latin typeface="Arial"/>
                <a:ea typeface="+mn-ea"/>
                <a:cs typeface="+mn-cs"/>
              </a:rPr>
              <a:pPr algn="r" defTabSz="814333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  <a:latin typeface="Arial"/>
              <a:ea typeface="+mn-ea"/>
              <a:cs typeface="+mn-cs"/>
            </a:endParaRPr>
          </a:p>
        </p:txBody>
      </p:sp>
      <p:pic>
        <p:nvPicPr>
          <p:cNvPr id="13" name="Picture 12" descr="bottom bar.jpg"/>
          <p:cNvPicPr>
            <a:picLocks noChangeAspect="1"/>
          </p:cNvPicPr>
          <p:nvPr/>
        </p:nvPicPr>
        <p:blipFill>
          <a:blip r:embed="rId37" cstate="print"/>
          <a:stretch>
            <a:fillRect/>
          </a:stretch>
        </p:blipFill>
        <p:spPr>
          <a:xfrm>
            <a:off x="333375" y="5315283"/>
            <a:ext cx="8477250" cy="13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70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37" r:id="rId1"/>
    <p:sldLayoutId id="2147484238" r:id="rId2"/>
    <p:sldLayoutId id="2147484239" r:id="rId3"/>
    <p:sldLayoutId id="2147484240" r:id="rId4"/>
    <p:sldLayoutId id="2147484241" r:id="rId5"/>
    <p:sldLayoutId id="2147484242" r:id="rId6"/>
    <p:sldLayoutId id="2147484243" r:id="rId7"/>
    <p:sldLayoutId id="2147484244" r:id="rId8"/>
    <p:sldLayoutId id="2147484245" r:id="rId9"/>
    <p:sldLayoutId id="2147484246" r:id="rId10"/>
    <p:sldLayoutId id="2147484247" r:id="rId11"/>
    <p:sldLayoutId id="2147484248" r:id="rId12"/>
    <p:sldLayoutId id="2147484249" r:id="rId13"/>
    <p:sldLayoutId id="2147484250" r:id="rId14"/>
    <p:sldLayoutId id="2147484251" r:id="rId15"/>
    <p:sldLayoutId id="2147484252" r:id="rId16"/>
    <p:sldLayoutId id="2147484253" r:id="rId17"/>
    <p:sldLayoutId id="2147484254" r:id="rId18"/>
    <p:sldLayoutId id="2147484255" r:id="rId19"/>
    <p:sldLayoutId id="2147484256" r:id="rId20"/>
    <p:sldLayoutId id="2147484257" r:id="rId21"/>
    <p:sldLayoutId id="2147484258" r:id="rId22"/>
    <p:sldLayoutId id="2147484259" r:id="rId23"/>
    <p:sldLayoutId id="2147484260" r:id="rId24"/>
    <p:sldLayoutId id="2147484261" r:id="rId25"/>
    <p:sldLayoutId id="2147484262" r:id="rId26"/>
    <p:sldLayoutId id="2147484263" r:id="rId27"/>
    <p:sldLayoutId id="2147484264" r:id="rId28"/>
    <p:sldLayoutId id="2147484265" r:id="rId29"/>
    <p:sldLayoutId id="2147484266" r:id="rId30"/>
    <p:sldLayoutId id="2147484267" r:id="rId31"/>
    <p:sldLayoutId id="2147484268" r:id="rId32"/>
    <p:sldLayoutId id="2147484269" r:id="rId33"/>
    <p:sldLayoutId id="2147484270" r:id="rId34"/>
    <p:sldLayoutId id="2147484271" r:id="rId35"/>
  </p:sldLayoutIdLst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defTabSz="914338" rtl="0" eaLnBrk="1" latinLnBrk="0" hangingPunct="1">
        <a:lnSpc>
          <a:spcPct val="80000"/>
        </a:lnSpc>
        <a:spcBef>
          <a:spcPct val="0"/>
        </a:spcBef>
        <a:buNone/>
        <a:defRPr lang="en-US" sz="3600" b="0" kern="1200" spc="-100" baseline="0" dirty="0">
          <a:gradFill>
            <a:gsLst>
              <a:gs pos="0">
                <a:schemeClr val="tx1"/>
              </a:gs>
              <a:gs pos="44000">
                <a:srgbClr val="01BBBB"/>
              </a:gs>
              <a:gs pos="100000">
                <a:schemeClr val="accent4"/>
              </a:gs>
            </a:gsLst>
            <a:lin ang="4800000" scaled="0"/>
          </a:gradFill>
          <a:latin typeface="+mj-lt"/>
          <a:ea typeface="+mj-ea"/>
          <a:cs typeface="+mj-cs"/>
        </a:defRPr>
      </a:lvl1pPr>
    </p:titleStyle>
    <p:bodyStyle>
      <a:lvl1pPr marL="228584" indent="-228584" algn="l" defTabSz="914338" rtl="0" eaLnBrk="1" latinLnBrk="0" hangingPunct="1">
        <a:lnSpc>
          <a:spcPct val="95000"/>
        </a:lnSpc>
        <a:spcBef>
          <a:spcPts val="1440"/>
        </a:spcBef>
        <a:buClr>
          <a:schemeClr val="tx2"/>
        </a:buClr>
        <a:buSzPct val="90000"/>
        <a:buFont typeface="Arial" pitchFamily="34" charset="0"/>
        <a:buChar char="•"/>
        <a:tabLst/>
        <a:defRPr lang="en-US" sz="2000" kern="1200" dirty="0" smtClean="0">
          <a:solidFill>
            <a:srgbClr val="546568"/>
          </a:solidFill>
          <a:latin typeface="+mj-lt"/>
          <a:ea typeface="+mn-ea"/>
          <a:cs typeface="+mn-cs"/>
        </a:defRPr>
      </a:lvl1pPr>
      <a:lvl2pPr marL="406373" indent="0" algn="l" defTabSz="914338" rtl="0" eaLnBrk="1" latinLnBrk="0" hangingPunct="1">
        <a:lnSpc>
          <a:spcPct val="95000"/>
        </a:lnSpc>
        <a:spcBef>
          <a:spcPts val="840"/>
        </a:spcBef>
        <a:buClr>
          <a:schemeClr val="tx2"/>
        </a:buClr>
        <a:buFontTx/>
        <a:buNone/>
        <a:defRPr lang="en-US" sz="1800" kern="1200" dirty="0" smtClean="0">
          <a:solidFill>
            <a:srgbClr val="546568"/>
          </a:solidFill>
          <a:latin typeface="+mj-lt"/>
          <a:ea typeface="+mn-ea"/>
          <a:cs typeface="+mn-cs"/>
        </a:defRPr>
      </a:lvl2pPr>
      <a:lvl3pPr marL="571461" indent="-1588" algn="l" defTabSz="914338" rtl="0" eaLnBrk="1" latinLnBrk="0" hangingPunct="1">
        <a:lnSpc>
          <a:spcPct val="95000"/>
        </a:lnSpc>
        <a:spcBef>
          <a:spcPts val="840"/>
        </a:spcBef>
        <a:buFont typeface="Arial" pitchFamily="34" charset="0"/>
        <a:buNone/>
        <a:defRPr lang="en-US" sz="1600" kern="1200" dirty="0" smtClean="0">
          <a:solidFill>
            <a:srgbClr val="546568"/>
          </a:solidFill>
          <a:latin typeface="+mj-lt"/>
          <a:ea typeface="+mn-ea"/>
          <a:cs typeface="+mn-cs"/>
        </a:defRPr>
      </a:lvl3pPr>
      <a:lvl4pPr marL="688928" indent="0" algn="l" defTabSz="914338" rtl="0" eaLnBrk="1" latinLnBrk="0" hangingPunct="1">
        <a:lnSpc>
          <a:spcPct val="95000"/>
        </a:lnSpc>
        <a:spcBef>
          <a:spcPts val="840"/>
        </a:spcBef>
        <a:buFont typeface="Arial" pitchFamily="34" charset="0"/>
        <a:buNone/>
        <a:defRPr lang="en-US" sz="1400" kern="1200" dirty="0" smtClean="0">
          <a:solidFill>
            <a:srgbClr val="546568"/>
          </a:solidFill>
          <a:latin typeface="+mj-lt"/>
          <a:ea typeface="+mn-ea"/>
          <a:cs typeface="+mn-cs"/>
        </a:defRPr>
      </a:lvl4pPr>
      <a:lvl5pPr marL="801634" indent="0" algn="l" defTabSz="914338" rtl="0" eaLnBrk="1" latinLnBrk="0" hangingPunct="1">
        <a:lnSpc>
          <a:spcPct val="95000"/>
        </a:lnSpc>
        <a:spcBef>
          <a:spcPts val="840"/>
        </a:spcBef>
        <a:buFont typeface="Arial" pitchFamily="34" charset="0"/>
        <a:buNone/>
        <a:defRPr lang="en-US" sz="1400" kern="1200" dirty="0">
          <a:solidFill>
            <a:srgbClr val="546568"/>
          </a:solidFill>
          <a:latin typeface="+mj-lt"/>
          <a:ea typeface="+mn-ea"/>
          <a:cs typeface="+mn-cs"/>
        </a:defRPr>
      </a:lvl5pPr>
      <a:lvl6pPr marL="2514429" indent="-228584" algn="l" defTabSz="91433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98" indent="-228584" algn="l" defTabSz="91433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67" indent="-228584" algn="l" defTabSz="91433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36" indent="-228584" algn="l" defTabSz="91433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9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38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07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76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45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14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83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52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9704" y="360179"/>
            <a:ext cx="8588861" cy="698500"/>
          </a:xfrm>
          <a:prstGeom prst="rect">
            <a:avLst/>
          </a:prstGeom>
        </p:spPr>
        <p:txBody>
          <a:bodyPr vert="horz" lIns="82290" tIns="45717" rIns="82290" bIns="45717" rtlCol="0" anchor="b" anchorCtr="0">
            <a:noAutofit/>
          </a:bodyPr>
          <a:lstStyle/>
          <a:p>
            <a:r>
              <a:rPr lang="en-US" dirty="0" smtClean="0"/>
              <a:t>Slide Title Goes Here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9702" y="1116454"/>
            <a:ext cx="8551441" cy="4138083"/>
          </a:xfrm>
          <a:prstGeom prst="rect">
            <a:avLst/>
          </a:prstGeom>
        </p:spPr>
        <p:txBody>
          <a:bodyPr vert="horz" lIns="91434" tIns="45717" rIns="91434" bIns="45717" rtlCol="0">
            <a:normAutofit/>
          </a:bodyPr>
          <a:lstStyle/>
          <a:p>
            <a:pPr lvl="0"/>
            <a:r>
              <a:rPr lang="en-US" dirty="0" smtClean="0"/>
              <a:t>Body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ltGray">
          <a:xfrm>
            <a:off x="251375" y="5459337"/>
            <a:ext cx="3420515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9" tIns="41058" rIns="82119" bIns="41058" anchor="b" anchorCtr="0">
            <a:spAutoFit/>
          </a:bodyPr>
          <a:lstStyle/>
          <a:p>
            <a:pPr algn="l" defTabSz="814333" fontAlgn="auto">
              <a:spcBef>
                <a:spcPts val="0"/>
              </a:spcBef>
              <a:spcAft>
                <a:spcPts val="0"/>
              </a:spcAft>
            </a:pPr>
            <a:r>
              <a:rPr lang="en-US" sz="600" dirty="0" smtClean="0">
                <a:solidFill>
                  <a:srgbClr val="C0C0C0"/>
                </a:solidFill>
                <a:latin typeface="Arial"/>
                <a:ea typeface="+mn-ea"/>
                <a:cs typeface="+mn-cs"/>
              </a:rPr>
              <a:t>© 2011 Cisco and/or its affiliates. All rights reserved.</a:t>
            </a:r>
            <a:endParaRPr lang="en-US" sz="600" dirty="0">
              <a:solidFill>
                <a:srgbClr val="C0C0C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11" name="Rectangle 5"/>
          <p:cNvSpPr>
            <a:spLocks noChangeArrowheads="1"/>
          </p:cNvSpPr>
          <p:nvPr/>
        </p:nvSpPr>
        <p:spPr bwMode="ltGray">
          <a:xfrm>
            <a:off x="7789672" y="5457892"/>
            <a:ext cx="785979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</a:pPr>
            <a:r>
              <a:rPr lang="en-US" sz="600" dirty="0">
                <a:solidFill>
                  <a:srgbClr val="C0C0C0"/>
                </a:solidFill>
                <a:latin typeface="Arial"/>
                <a:ea typeface="+mn-ea"/>
                <a:cs typeface="+mn-cs"/>
              </a:rPr>
              <a:t>Cisco Confidential</a:t>
            </a:r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ltGray">
          <a:xfrm>
            <a:off x="8640531" y="5454472"/>
            <a:ext cx="259881" cy="1752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  <a:latin typeface="Arial"/>
                <a:ea typeface="+mn-ea"/>
                <a:cs typeface="+mn-cs"/>
              </a:rPr>
              <a:pPr algn="r" defTabSz="814333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  <a:latin typeface="Arial"/>
              <a:ea typeface="+mn-ea"/>
              <a:cs typeface="+mn-cs"/>
            </a:endParaRPr>
          </a:p>
        </p:txBody>
      </p:sp>
      <p:pic>
        <p:nvPicPr>
          <p:cNvPr id="13" name="Picture 12" descr="bottom bar.jpg"/>
          <p:cNvPicPr>
            <a:picLocks noChangeAspect="1"/>
          </p:cNvPicPr>
          <p:nvPr/>
        </p:nvPicPr>
        <p:blipFill>
          <a:blip r:embed="rId37" cstate="print"/>
          <a:stretch>
            <a:fillRect/>
          </a:stretch>
        </p:blipFill>
        <p:spPr>
          <a:xfrm>
            <a:off x="333375" y="5315283"/>
            <a:ext cx="8477250" cy="13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7265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73" r:id="rId1"/>
    <p:sldLayoutId id="2147484274" r:id="rId2"/>
    <p:sldLayoutId id="2147484275" r:id="rId3"/>
    <p:sldLayoutId id="2147484276" r:id="rId4"/>
    <p:sldLayoutId id="2147484277" r:id="rId5"/>
    <p:sldLayoutId id="2147484278" r:id="rId6"/>
    <p:sldLayoutId id="2147484279" r:id="rId7"/>
    <p:sldLayoutId id="2147484280" r:id="rId8"/>
    <p:sldLayoutId id="2147484281" r:id="rId9"/>
    <p:sldLayoutId id="2147484282" r:id="rId10"/>
    <p:sldLayoutId id="2147484283" r:id="rId11"/>
    <p:sldLayoutId id="2147484284" r:id="rId12"/>
    <p:sldLayoutId id="2147484285" r:id="rId13"/>
    <p:sldLayoutId id="2147484286" r:id="rId14"/>
    <p:sldLayoutId id="2147484287" r:id="rId15"/>
    <p:sldLayoutId id="2147484288" r:id="rId16"/>
    <p:sldLayoutId id="2147484289" r:id="rId17"/>
    <p:sldLayoutId id="2147484290" r:id="rId18"/>
    <p:sldLayoutId id="2147484291" r:id="rId19"/>
    <p:sldLayoutId id="2147484292" r:id="rId20"/>
    <p:sldLayoutId id="2147484293" r:id="rId21"/>
    <p:sldLayoutId id="2147484294" r:id="rId22"/>
    <p:sldLayoutId id="2147484295" r:id="rId23"/>
    <p:sldLayoutId id="2147484296" r:id="rId24"/>
    <p:sldLayoutId id="2147484297" r:id="rId25"/>
    <p:sldLayoutId id="2147484298" r:id="rId26"/>
    <p:sldLayoutId id="2147484299" r:id="rId27"/>
    <p:sldLayoutId id="2147484300" r:id="rId28"/>
    <p:sldLayoutId id="2147484301" r:id="rId29"/>
    <p:sldLayoutId id="2147484302" r:id="rId30"/>
    <p:sldLayoutId id="2147484303" r:id="rId31"/>
    <p:sldLayoutId id="2147484304" r:id="rId32"/>
    <p:sldLayoutId id="2147484305" r:id="rId33"/>
    <p:sldLayoutId id="2147484306" r:id="rId34"/>
    <p:sldLayoutId id="2147484307" r:id="rId35"/>
  </p:sldLayoutIdLst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defTabSz="914338" rtl="0" eaLnBrk="1" latinLnBrk="0" hangingPunct="1">
        <a:lnSpc>
          <a:spcPct val="80000"/>
        </a:lnSpc>
        <a:spcBef>
          <a:spcPct val="0"/>
        </a:spcBef>
        <a:buNone/>
        <a:defRPr lang="en-US" sz="3600" b="0" kern="1200" spc="-100" baseline="0" dirty="0">
          <a:gradFill>
            <a:gsLst>
              <a:gs pos="0">
                <a:schemeClr val="tx1"/>
              </a:gs>
              <a:gs pos="44000">
                <a:srgbClr val="01BBBB"/>
              </a:gs>
              <a:gs pos="100000">
                <a:schemeClr val="accent4"/>
              </a:gs>
            </a:gsLst>
            <a:lin ang="4800000" scaled="0"/>
          </a:gradFill>
          <a:latin typeface="+mj-lt"/>
          <a:ea typeface="+mj-ea"/>
          <a:cs typeface="+mj-cs"/>
        </a:defRPr>
      </a:lvl1pPr>
    </p:titleStyle>
    <p:bodyStyle>
      <a:lvl1pPr marL="228584" indent="-228584" algn="l" defTabSz="914338" rtl="0" eaLnBrk="1" latinLnBrk="0" hangingPunct="1">
        <a:lnSpc>
          <a:spcPct val="95000"/>
        </a:lnSpc>
        <a:spcBef>
          <a:spcPts val="1440"/>
        </a:spcBef>
        <a:buClr>
          <a:schemeClr val="tx2"/>
        </a:buClr>
        <a:buSzPct val="90000"/>
        <a:buFont typeface="Arial" pitchFamily="34" charset="0"/>
        <a:buChar char="•"/>
        <a:tabLst/>
        <a:defRPr lang="en-US" sz="2000" kern="1200" dirty="0" smtClean="0">
          <a:solidFill>
            <a:srgbClr val="546568"/>
          </a:solidFill>
          <a:latin typeface="+mj-lt"/>
          <a:ea typeface="+mn-ea"/>
          <a:cs typeface="+mn-cs"/>
        </a:defRPr>
      </a:lvl1pPr>
      <a:lvl2pPr marL="406373" indent="0" algn="l" defTabSz="914338" rtl="0" eaLnBrk="1" latinLnBrk="0" hangingPunct="1">
        <a:lnSpc>
          <a:spcPct val="95000"/>
        </a:lnSpc>
        <a:spcBef>
          <a:spcPts val="840"/>
        </a:spcBef>
        <a:buClr>
          <a:schemeClr val="tx2"/>
        </a:buClr>
        <a:buFontTx/>
        <a:buNone/>
        <a:defRPr lang="en-US" sz="1800" kern="1200" dirty="0" smtClean="0">
          <a:solidFill>
            <a:srgbClr val="546568"/>
          </a:solidFill>
          <a:latin typeface="+mj-lt"/>
          <a:ea typeface="+mn-ea"/>
          <a:cs typeface="+mn-cs"/>
        </a:defRPr>
      </a:lvl2pPr>
      <a:lvl3pPr marL="571461" indent="-1588" algn="l" defTabSz="914338" rtl="0" eaLnBrk="1" latinLnBrk="0" hangingPunct="1">
        <a:lnSpc>
          <a:spcPct val="95000"/>
        </a:lnSpc>
        <a:spcBef>
          <a:spcPts val="840"/>
        </a:spcBef>
        <a:buFont typeface="Arial" pitchFamily="34" charset="0"/>
        <a:buNone/>
        <a:defRPr lang="en-US" sz="1600" kern="1200" dirty="0" smtClean="0">
          <a:solidFill>
            <a:srgbClr val="546568"/>
          </a:solidFill>
          <a:latin typeface="+mj-lt"/>
          <a:ea typeface="+mn-ea"/>
          <a:cs typeface="+mn-cs"/>
        </a:defRPr>
      </a:lvl3pPr>
      <a:lvl4pPr marL="688928" indent="0" algn="l" defTabSz="914338" rtl="0" eaLnBrk="1" latinLnBrk="0" hangingPunct="1">
        <a:lnSpc>
          <a:spcPct val="95000"/>
        </a:lnSpc>
        <a:spcBef>
          <a:spcPts val="840"/>
        </a:spcBef>
        <a:buFont typeface="Arial" pitchFamily="34" charset="0"/>
        <a:buNone/>
        <a:defRPr lang="en-US" sz="1400" kern="1200" dirty="0" smtClean="0">
          <a:solidFill>
            <a:srgbClr val="546568"/>
          </a:solidFill>
          <a:latin typeface="+mj-lt"/>
          <a:ea typeface="+mn-ea"/>
          <a:cs typeface="+mn-cs"/>
        </a:defRPr>
      </a:lvl4pPr>
      <a:lvl5pPr marL="801634" indent="0" algn="l" defTabSz="914338" rtl="0" eaLnBrk="1" latinLnBrk="0" hangingPunct="1">
        <a:lnSpc>
          <a:spcPct val="95000"/>
        </a:lnSpc>
        <a:spcBef>
          <a:spcPts val="840"/>
        </a:spcBef>
        <a:buFont typeface="Arial" pitchFamily="34" charset="0"/>
        <a:buNone/>
        <a:defRPr lang="en-US" sz="1400" kern="1200" dirty="0">
          <a:solidFill>
            <a:srgbClr val="546568"/>
          </a:solidFill>
          <a:latin typeface="+mj-lt"/>
          <a:ea typeface="+mn-ea"/>
          <a:cs typeface="+mn-cs"/>
        </a:defRPr>
      </a:lvl5pPr>
      <a:lvl6pPr marL="2514429" indent="-228584" algn="l" defTabSz="91433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98" indent="-228584" algn="l" defTabSz="91433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67" indent="-228584" algn="l" defTabSz="91433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36" indent="-228584" algn="l" defTabSz="91433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9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38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07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76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45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14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83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52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7.xml"/><Relationship Id="rId2" Type="http://schemas.openxmlformats.org/officeDocument/2006/relationships/image" Target="../media/image26.png"/><Relationship Id="rId3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3.xml"/><Relationship Id="rId2" Type="http://schemas.openxmlformats.org/officeDocument/2006/relationships/notesSlide" Target="../notesSlides/notesSlide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527.xml"/><Relationship Id="rId2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7.xml"/><Relationship Id="rId2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7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7.xml"/><Relationship Id="rId2" Type="http://schemas.openxmlformats.org/officeDocument/2006/relationships/image" Target="../media/image26.png"/><Relationship Id="rId3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7.xml"/><Relationship Id="rId2" Type="http://schemas.openxmlformats.org/officeDocument/2006/relationships/image" Target="../media/image26.png"/><Relationship Id="rId3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7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Chris Shenefiel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SDN Security Introduction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9915378"/>
      </p:ext>
    </p:extLst>
  </p:cSld>
  <p:clrMapOvr>
    <a:masterClrMapping/>
  </p:clrMapOvr>
  <p:transition xmlns:p14="http://schemas.microsoft.com/office/powerpoint/2010/main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Configuration Vulnerability</a:t>
            </a:r>
            <a:endParaRPr lang="en-US" dirty="0"/>
          </a:p>
        </p:txBody>
      </p:sp>
      <p:sp>
        <p:nvSpPr>
          <p:cNvPr id="4" name="Up-Down Arrow 3"/>
          <p:cNvSpPr/>
          <p:nvPr/>
        </p:nvSpPr>
        <p:spPr>
          <a:xfrm>
            <a:off x="2108470" y="3202004"/>
            <a:ext cx="514484" cy="821685"/>
          </a:xfrm>
          <a:prstGeom prst="upDownArrow">
            <a:avLst>
              <a:gd name="adj1" fmla="val 49497"/>
              <a:gd name="adj2" fmla="val 35283"/>
            </a:avLst>
          </a:pr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1332" tIns="35666" rIns="71332" bIns="35666" rtlCol="0" anchor="ctr"/>
          <a:lstStyle/>
          <a:p>
            <a:pPr algn="ctr"/>
            <a:endParaRPr lang="en-US"/>
          </a:p>
        </p:txBody>
      </p:sp>
      <p:pic>
        <p:nvPicPr>
          <p:cNvPr id="5" name="Picture 3" descr="\\psf\Home\Desktop\openflow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622954" y="3484312"/>
            <a:ext cx="1232114" cy="301206"/>
          </a:xfrm>
          <a:prstGeom prst="rect">
            <a:avLst/>
          </a:prstGeom>
          <a:noFill/>
        </p:spPr>
      </p:pic>
      <p:sp>
        <p:nvSpPr>
          <p:cNvPr id="6" name="Up-Down Arrow 5"/>
          <p:cNvSpPr/>
          <p:nvPr/>
        </p:nvSpPr>
        <p:spPr>
          <a:xfrm>
            <a:off x="2108470" y="1930741"/>
            <a:ext cx="514484" cy="732371"/>
          </a:xfrm>
          <a:prstGeom prst="upDownArrow">
            <a:avLst>
              <a:gd name="adj1" fmla="val 49497"/>
              <a:gd name="adj2" fmla="val 35283"/>
            </a:avLst>
          </a:pr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1332" tIns="35666" rIns="71332" bIns="35666" rtlCol="0" anchor="ctr"/>
          <a:lstStyle/>
          <a:p>
            <a:pPr algn="ctr"/>
            <a:endParaRPr lang="en-US"/>
          </a:p>
        </p:txBody>
      </p:sp>
      <p:sp>
        <p:nvSpPr>
          <p:cNvPr id="7" name="Can 6"/>
          <p:cNvSpPr/>
          <p:nvPr/>
        </p:nvSpPr>
        <p:spPr>
          <a:xfrm>
            <a:off x="1626320" y="2752464"/>
            <a:ext cx="1604624" cy="437636"/>
          </a:xfrm>
          <a:prstGeom prst="can">
            <a:avLst>
              <a:gd name="adj" fmla="val 31122"/>
            </a:avLst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Controller</a:t>
            </a:r>
          </a:p>
        </p:txBody>
      </p:sp>
      <p:sp>
        <p:nvSpPr>
          <p:cNvPr id="8" name="Can 7"/>
          <p:cNvSpPr/>
          <p:nvPr/>
        </p:nvSpPr>
        <p:spPr>
          <a:xfrm>
            <a:off x="700978" y="4063436"/>
            <a:ext cx="1109588" cy="437636"/>
          </a:xfrm>
          <a:prstGeom prst="can">
            <a:avLst>
              <a:gd name="adj" fmla="val 31122"/>
            </a:avLst>
          </a:prstGeom>
          <a:solidFill>
            <a:srgbClr val="0096D6"/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Data Plane</a:t>
            </a:r>
          </a:p>
        </p:txBody>
      </p:sp>
      <p:sp>
        <p:nvSpPr>
          <p:cNvPr id="9" name="Can 8"/>
          <p:cNvSpPr/>
          <p:nvPr/>
        </p:nvSpPr>
        <p:spPr>
          <a:xfrm>
            <a:off x="1859396" y="4063436"/>
            <a:ext cx="1109588" cy="437636"/>
          </a:xfrm>
          <a:prstGeom prst="can">
            <a:avLst>
              <a:gd name="adj" fmla="val 31122"/>
            </a:avLst>
          </a:prstGeom>
          <a:solidFill>
            <a:srgbClr val="0096D6"/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Data Plane</a:t>
            </a:r>
          </a:p>
        </p:txBody>
      </p:sp>
      <p:sp>
        <p:nvSpPr>
          <p:cNvPr id="10" name="Can 9"/>
          <p:cNvSpPr/>
          <p:nvPr/>
        </p:nvSpPr>
        <p:spPr>
          <a:xfrm>
            <a:off x="2994955" y="4063436"/>
            <a:ext cx="1109588" cy="437636"/>
          </a:xfrm>
          <a:prstGeom prst="can">
            <a:avLst>
              <a:gd name="adj" fmla="val 31122"/>
            </a:avLst>
          </a:prstGeom>
          <a:solidFill>
            <a:srgbClr val="0096D6"/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Data Plane</a:t>
            </a: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4436315" y="1236588"/>
            <a:ext cx="4344828" cy="3646047"/>
          </a:xfrm>
          <a:prstGeom prst="rect">
            <a:avLst/>
          </a:prstGeom>
        </p:spPr>
        <p:txBody>
          <a:bodyPr vert="horz" lIns="91434" tIns="45717" rIns="91434" bIns="45717" rtlCol="0">
            <a:normAutofit/>
          </a:bodyPr>
          <a:lstStyle>
            <a:lvl1pPr marL="228584" indent="-228584" algn="l" defTabSz="914338" rtl="0" eaLnBrk="1" latinLnBrk="0" hangingPunct="1">
              <a:lnSpc>
                <a:spcPct val="95000"/>
              </a:lnSpc>
              <a:spcBef>
                <a:spcPts val="1440"/>
              </a:spcBef>
              <a:buClr>
                <a:schemeClr val="tx2"/>
              </a:buClr>
              <a:buSzPct val="90000"/>
              <a:buFont typeface="Arial" pitchFamily="34" charset="0"/>
              <a:buChar char="•"/>
              <a:tabLst/>
              <a:defRPr lang="en-US" sz="2000" kern="1200" dirty="0" smtClean="0">
                <a:solidFill>
                  <a:srgbClr val="546568"/>
                </a:solidFill>
                <a:latin typeface="+mj-lt"/>
                <a:ea typeface="+mn-ea"/>
                <a:cs typeface="+mn-cs"/>
              </a:defRPr>
            </a:lvl1pPr>
            <a:lvl2pPr marL="406373" indent="0" algn="l" defTabSz="914338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en-US" sz="1800" kern="1200" dirty="0" smtClean="0">
                <a:solidFill>
                  <a:srgbClr val="546568"/>
                </a:solidFill>
                <a:latin typeface="+mj-lt"/>
                <a:ea typeface="+mn-ea"/>
                <a:cs typeface="+mn-cs"/>
              </a:defRPr>
            </a:lvl2pPr>
            <a:lvl3pPr marL="571461" indent="-1588" algn="l" defTabSz="914338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600" kern="1200" dirty="0" smtClean="0">
                <a:solidFill>
                  <a:srgbClr val="546568"/>
                </a:solidFill>
                <a:latin typeface="+mj-lt"/>
                <a:ea typeface="+mn-ea"/>
                <a:cs typeface="+mn-cs"/>
              </a:defRPr>
            </a:lvl3pPr>
            <a:lvl4pPr marL="688928" indent="0" algn="l" defTabSz="914338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 smtClean="0">
                <a:solidFill>
                  <a:srgbClr val="546568"/>
                </a:solidFill>
                <a:latin typeface="+mj-lt"/>
                <a:ea typeface="+mn-ea"/>
                <a:cs typeface="+mn-cs"/>
              </a:defRPr>
            </a:lvl4pPr>
            <a:lvl5pPr marL="801634" indent="0" algn="l" defTabSz="914338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>
                <a:solidFill>
                  <a:srgbClr val="546568"/>
                </a:solidFill>
                <a:latin typeface="+mj-lt"/>
                <a:ea typeface="+mn-ea"/>
                <a:cs typeface="+mn-cs"/>
              </a:defRPr>
            </a:lvl5pPr>
            <a:lvl6pPr marL="2514429" indent="-228584" algn="l" defTabSz="9143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98" indent="-228584" algn="l" defTabSz="9143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767" indent="-228584" algn="l" defTabSz="9143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36" indent="-228584" algn="l" defTabSz="9143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Policy enforcement</a:t>
            </a:r>
          </a:p>
          <a:p>
            <a:pPr lvl="1"/>
            <a:r>
              <a:rPr lang="en-US" dirty="0" smtClean="0"/>
              <a:t>Do configuration changes violate our information securit</a:t>
            </a:r>
            <a:r>
              <a:rPr lang="en-US" dirty="0" smtClean="0"/>
              <a:t>y or control policies</a:t>
            </a:r>
          </a:p>
          <a:p>
            <a:pPr lvl="1"/>
            <a:r>
              <a:rPr lang="en-US" dirty="0" smtClean="0"/>
              <a:t>Auditing to prove that the network configuration conforms to polices and regulations</a:t>
            </a:r>
          </a:p>
          <a:p>
            <a:r>
              <a:rPr lang="en-US" dirty="0" smtClean="0"/>
              <a:t>Authentication</a:t>
            </a:r>
          </a:p>
          <a:p>
            <a:pPr lvl="1"/>
            <a:r>
              <a:rPr lang="en-US" dirty="0" smtClean="0"/>
              <a:t>Are you really who you say you are</a:t>
            </a:r>
          </a:p>
        </p:txBody>
      </p:sp>
      <p:sp>
        <p:nvSpPr>
          <p:cNvPr id="17" name="Can 16"/>
          <p:cNvSpPr/>
          <p:nvPr/>
        </p:nvSpPr>
        <p:spPr>
          <a:xfrm>
            <a:off x="1713521" y="1450200"/>
            <a:ext cx="1235646" cy="437636"/>
          </a:xfrm>
          <a:prstGeom prst="can">
            <a:avLst>
              <a:gd name="adj" fmla="val 31122"/>
            </a:avLst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Application</a:t>
            </a:r>
          </a:p>
        </p:txBody>
      </p:sp>
      <p:sp>
        <p:nvSpPr>
          <p:cNvPr id="18" name="Can 17"/>
          <p:cNvSpPr/>
          <p:nvPr/>
        </p:nvSpPr>
        <p:spPr>
          <a:xfrm>
            <a:off x="2994954" y="1450200"/>
            <a:ext cx="1312647" cy="437636"/>
          </a:xfrm>
          <a:prstGeom prst="can">
            <a:avLst>
              <a:gd name="adj" fmla="val 31122"/>
            </a:avLst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Application</a:t>
            </a:r>
          </a:p>
        </p:txBody>
      </p:sp>
      <p:sp>
        <p:nvSpPr>
          <p:cNvPr id="19" name="Can 18"/>
          <p:cNvSpPr/>
          <p:nvPr/>
        </p:nvSpPr>
        <p:spPr>
          <a:xfrm>
            <a:off x="441572" y="1450200"/>
            <a:ext cx="1235646" cy="437636"/>
          </a:xfrm>
          <a:prstGeom prst="can">
            <a:avLst>
              <a:gd name="adj" fmla="val 31122"/>
            </a:avLst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Application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211" y="2765400"/>
            <a:ext cx="860109" cy="873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211835"/>
      </p:ext>
    </p:extLst>
  </p:cSld>
  <p:clrMapOvr>
    <a:masterClrMapping/>
  </p:clrMapOvr>
  <p:transition xmlns:p14="http://schemas.microsoft.com/office/powerpoint/2010/main" spd="med">
    <p:wipe dir="r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SDN Security Benefits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Dynamically re-route traffic</a:t>
            </a:r>
          </a:p>
          <a:p>
            <a:pPr lvl="1"/>
            <a:r>
              <a:rPr lang="en-US" dirty="0" smtClean="0"/>
              <a:t>Contain infected networks/systems</a:t>
            </a:r>
          </a:p>
          <a:p>
            <a:pPr lvl="1"/>
            <a:r>
              <a:rPr lang="en-US" dirty="0" smtClean="0"/>
              <a:t>Send traffic to “middle boxes” for further analysis</a:t>
            </a:r>
          </a:p>
          <a:p>
            <a:pPr lvl="1"/>
            <a:r>
              <a:rPr lang="en-US" dirty="0" smtClean="0"/>
              <a:t>Continuously reconfigure network to confuse attackers (Moving Target Defense)</a:t>
            </a:r>
          </a:p>
          <a:p>
            <a:r>
              <a:rPr lang="en-US" dirty="0" smtClean="0"/>
              <a:t>Increase security visibility</a:t>
            </a:r>
          </a:p>
          <a:p>
            <a:pPr lvl="1"/>
            <a:r>
              <a:rPr lang="en-US" dirty="0" smtClean="0"/>
              <a:t>Monitor or tap any traffic on demand</a:t>
            </a:r>
          </a:p>
          <a:p>
            <a:pPr lvl="1"/>
            <a:r>
              <a:rPr lang="en-US" dirty="0" smtClean="0"/>
              <a:t>Detect </a:t>
            </a:r>
            <a:r>
              <a:rPr lang="en-US" dirty="0" err="1" smtClean="0"/>
              <a:t>DDoS</a:t>
            </a:r>
            <a:endParaRPr lang="en-US" dirty="0" smtClean="0"/>
          </a:p>
          <a:p>
            <a:pPr lvl="1"/>
            <a:r>
              <a:rPr lang="en-US" dirty="0" smtClean="0"/>
              <a:t>Intrusion detection</a:t>
            </a:r>
          </a:p>
          <a:p>
            <a:pPr lvl="1"/>
            <a:r>
              <a:rPr lang="en-US" dirty="0" smtClean="0"/>
              <a:t>Data exfiltration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6293398"/>
      </p:ext>
    </p:extLst>
  </p:cSld>
  <p:clrMapOvr>
    <a:masterClrMapping/>
  </p:clrMapOvr>
  <p:transition xmlns:p14="http://schemas.microsoft.com/office/powerpoint/2010/main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 Questions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49237" y="1255835"/>
            <a:ext cx="7778739" cy="3575493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l"/>
            <a:r>
              <a:rPr lang="en-US" sz="2000" dirty="0" smtClean="0">
                <a:latin typeface="Arial"/>
              </a:rPr>
              <a:t>Q: </a:t>
            </a:r>
            <a:r>
              <a:rPr lang="en-US" sz="2000" dirty="0" smtClean="0">
                <a:latin typeface="Arial"/>
              </a:rPr>
              <a:t>What benefit and liability do SDN “middle boxes” provide?</a:t>
            </a:r>
            <a:endParaRPr lang="en-US" sz="2000" dirty="0" smtClean="0">
              <a:latin typeface="Arial"/>
            </a:endParaRPr>
          </a:p>
          <a:p>
            <a:pPr algn="l"/>
            <a:endParaRPr lang="en-US" sz="2000" dirty="0">
              <a:latin typeface="Arial"/>
            </a:endParaRPr>
          </a:p>
          <a:p>
            <a:pPr algn="l"/>
            <a:r>
              <a:rPr lang="en-US" sz="2000" dirty="0" smtClean="0">
                <a:latin typeface="Arial"/>
              </a:rPr>
              <a:t>Q: What areas did the authors highlight as needing further study?</a:t>
            </a:r>
          </a:p>
          <a:p>
            <a:pPr algn="l"/>
            <a:endParaRPr lang="en-US" sz="2000" dirty="0">
              <a:latin typeface="Arial"/>
            </a:endParaRPr>
          </a:p>
          <a:p>
            <a:pPr algn="l"/>
            <a:r>
              <a:rPr lang="en-US" sz="2000" dirty="0" smtClean="0">
                <a:latin typeface="Arial"/>
              </a:rPr>
              <a:t>Q: What security issue from Table 1 would you focus on and why?</a:t>
            </a:r>
          </a:p>
        </p:txBody>
      </p:sp>
    </p:spTree>
    <p:extLst>
      <p:ext uri="{BB962C8B-B14F-4D97-AF65-F5344CB8AC3E}">
        <p14:creationId xmlns:p14="http://schemas.microsoft.com/office/powerpoint/2010/main" val="2667465500"/>
      </p:ext>
    </p:extLst>
  </p:cSld>
  <p:clrMapOvr>
    <a:masterClrMapping/>
  </p:clrMapOvr>
  <p:transition xmlns:p14="http://schemas.microsoft.com/office/powerpoint/2010/main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9923" y="1986719"/>
            <a:ext cx="5671544" cy="698500"/>
          </a:xfrm>
        </p:spPr>
        <p:txBody>
          <a:bodyPr/>
          <a:lstStyle/>
          <a:p>
            <a:r>
              <a:rPr lang="en-US" dirty="0" smtClean="0"/>
              <a:t>Thank You – Questions?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8799889"/>
      </p:ext>
    </p:extLst>
  </p:cSld>
  <p:clrMapOvr>
    <a:masterClrMapping/>
  </p:clrMapOvr>
  <p:transition xmlns:p14="http://schemas.microsoft.com/office/powerpoint/2010/main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we will cover…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What is SDN</a:t>
            </a:r>
          </a:p>
          <a:p>
            <a:r>
              <a:rPr lang="en-US" dirty="0" smtClean="0"/>
              <a:t>Security considerations</a:t>
            </a:r>
          </a:p>
          <a:p>
            <a:r>
              <a:rPr lang="en-US" dirty="0" smtClean="0"/>
              <a:t>Review of SDN Security: A Survey</a:t>
            </a:r>
          </a:p>
          <a:p>
            <a:r>
              <a:rPr lang="en-US" dirty="0" smtClean="0"/>
              <a:t>Background of LXC, KVM/QEMU </a:t>
            </a:r>
            <a:r>
              <a:rPr lang="en-US" dirty="0"/>
              <a:t>and </a:t>
            </a:r>
            <a:r>
              <a:rPr lang="en-US" dirty="0" err="1" smtClean="0"/>
              <a:t>Xen</a:t>
            </a:r>
            <a:r>
              <a:rPr lang="en-US" dirty="0" smtClean="0"/>
              <a:t> </a:t>
            </a:r>
          </a:p>
          <a:p>
            <a:r>
              <a:rPr lang="en-US" dirty="0" smtClean="0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313360987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652524" y="4783667"/>
            <a:ext cx="7864119" cy="410583"/>
          </a:xfrm>
          <a:prstGeom prst="rect">
            <a:avLst/>
          </a:prstGeom>
          <a:noFill/>
        </p:spPr>
        <p:txBody>
          <a:bodyPr wrap="none" lIns="71332" tIns="35666" rIns="71332" bIns="35666" rtlCol="0">
            <a:spAutoFit/>
          </a:bodyPr>
          <a:lstStyle/>
          <a:p>
            <a:pPr algn="ctr"/>
            <a:r>
              <a:rPr lang="en-US" sz="2200" b="1" dirty="0">
                <a:solidFill>
                  <a:schemeClr val="accent6"/>
                </a:solidFill>
              </a:rPr>
              <a:t>Control and Data Plane resides within Physical Device</a:t>
            </a:r>
          </a:p>
        </p:txBody>
      </p:sp>
      <p:pic>
        <p:nvPicPr>
          <p:cNvPr id="289795" name="Picture 3" descr="\\psf\Home\Desktop\router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39334" y="1242520"/>
            <a:ext cx="4458861" cy="3442368"/>
          </a:xfrm>
          <a:prstGeom prst="rect">
            <a:avLst/>
          </a:prstGeom>
          <a:solidFill>
            <a:schemeClr val="accent6"/>
          </a:solidFill>
          <a:ln>
            <a:solidFill>
              <a:srgbClr val="652D89"/>
            </a:solidFill>
          </a:ln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29702" y="271983"/>
            <a:ext cx="8588861" cy="698500"/>
          </a:xfrm>
        </p:spPr>
        <p:txBody>
          <a:bodyPr/>
          <a:lstStyle/>
          <a:p>
            <a:r>
              <a:rPr lang="en-US" dirty="0" smtClean="0"/>
              <a:t>The network </a:t>
            </a:r>
            <a:r>
              <a:rPr lang="en-US" dirty="0"/>
              <a:t>p</a:t>
            </a:r>
            <a:r>
              <a:rPr lang="en-US" dirty="0" smtClean="0"/>
              <a:t>aradigm as we now it….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2449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\\psf\Home\Desktop\network-paradigm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13293" y="1008941"/>
            <a:ext cx="3086904" cy="4214608"/>
          </a:xfrm>
          <a:prstGeom prst="rect">
            <a:avLst/>
          </a:prstGeom>
          <a:solidFill>
            <a:srgbClr val="652D89"/>
          </a:solidFill>
        </p:spPr>
      </p:pic>
      <p:sp>
        <p:nvSpPr>
          <p:cNvPr id="5" name="Up-Down Arrow 4"/>
          <p:cNvSpPr/>
          <p:nvPr/>
        </p:nvSpPr>
        <p:spPr>
          <a:xfrm>
            <a:off x="1828085" y="2081388"/>
            <a:ext cx="514484" cy="698500"/>
          </a:xfrm>
          <a:prstGeom prst="upDownArrow">
            <a:avLst>
              <a:gd name="adj1" fmla="val 49497"/>
              <a:gd name="adj2" fmla="val 35283"/>
            </a:avLst>
          </a:pr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1332" tIns="35666" rIns="71332" bIns="35666"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114680" y="1974304"/>
            <a:ext cx="4573191" cy="1749411"/>
          </a:xfrm>
          <a:prstGeom prst="rect">
            <a:avLst/>
          </a:prstGeom>
          <a:noFill/>
        </p:spPr>
        <p:txBody>
          <a:bodyPr wrap="square" lIns="71332" tIns="35666" rIns="71332" bIns="35666" rtlCol="0">
            <a:spAutoFit/>
          </a:bodyPr>
          <a:lstStyle/>
          <a:p>
            <a:pPr algn="ctr"/>
            <a:endParaRPr lang="en-US" sz="3400" dirty="0">
              <a:solidFill>
                <a:srgbClr val="652D89"/>
              </a:solidFill>
            </a:endParaRPr>
          </a:p>
          <a:p>
            <a:pPr algn="ctr"/>
            <a:r>
              <a:rPr lang="en-US" sz="2500" i="1" dirty="0">
                <a:solidFill>
                  <a:srgbClr val="652D89"/>
                </a:solidFill>
              </a:rPr>
              <a:t>In the SDN paradigm, not all processing happens inside the same device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29702" y="271983"/>
            <a:ext cx="8588861" cy="698500"/>
          </a:xfrm>
        </p:spPr>
        <p:txBody>
          <a:bodyPr/>
          <a:lstStyle/>
          <a:p>
            <a:r>
              <a:rPr lang="en-US" dirty="0" smtClean="0"/>
              <a:t>What SDN means</a:t>
            </a:r>
            <a:endParaRPr lang="en-US" dirty="0"/>
          </a:p>
        </p:txBody>
      </p:sp>
      <p:pic>
        <p:nvPicPr>
          <p:cNvPr id="9" name="Picture 3" descr="\\psf\Home\Desktop\openflow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368083" y="2262396"/>
            <a:ext cx="1232114" cy="28939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91977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7" presetClass="emph" presetSubtype="0" repeatCount="5000" fill="remove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autoRev="1" fill="remov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animClr clrSpc="rgb" dir="cw">
                                      <p:cBhvr>
                                        <p:cTn id="11" dur="500" autoRev="1" fill="remove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12" dur="500" autoRev="1" fill="remove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" dur="500" autoRev="1" fill="remove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SDN is implemented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36315" y="1236588"/>
            <a:ext cx="4344828" cy="3646047"/>
          </a:xfrm>
        </p:spPr>
        <p:txBody>
          <a:bodyPr/>
          <a:lstStyle/>
          <a:p>
            <a:r>
              <a:rPr lang="en-US" dirty="0" smtClean="0"/>
              <a:t>Multiple applications sending updates to a controller</a:t>
            </a:r>
          </a:p>
          <a:p>
            <a:r>
              <a:rPr lang="en-US" dirty="0" smtClean="0"/>
              <a:t>Controller monitors state of network devices and updates</a:t>
            </a:r>
          </a:p>
          <a:p>
            <a:r>
              <a:rPr lang="en-US" dirty="0" smtClean="0"/>
              <a:t>Updates are synchronized and managed by controller</a:t>
            </a:r>
          </a:p>
        </p:txBody>
      </p:sp>
      <p:sp>
        <p:nvSpPr>
          <p:cNvPr id="5" name="Up-Down Arrow 4"/>
          <p:cNvSpPr/>
          <p:nvPr/>
        </p:nvSpPr>
        <p:spPr>
          <a:xfrm>
            <a:off x="2108470" y="3171675"/>
            <a:ext cx="514484" cy="821685"/>
          </a:xfrm>
          <a:prstGeom prst="upDownArrow">
            <a:avLst>
              <a:gd name="adj1" fmla="val 49497"/>
              <a:gd name="adj2" fmla="val 35283"/>
            </a:avLst>
          </a:pr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1332" tIns="35666" rIns="71332" bIns="35666" rtlCol="0" anchor="ctr"/>
          <a:lstStyle/>
          <a:p>
            <a:pPr algn="ctr"/>
            <a:endParaRPr lang="en-US"/>
          </a:p>
        </p:txBody>
      </p:sp>
      <p:pic>
        <p:nvPicPr>
          <p:cNvPr id="6" name="Picture 3" descr="\\psf\Home\Desktop\openflow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622954" y="3453983"/>
            <a:ext cx="1232114" cy="301206"/>
          </a:xfrm>
          <a:prstGeom prst="rect">
            <a:avLst/>
          </a:prstGeom>
          <a:noFill/>
        </p:spPr>
      </p:pic>
      <p:sp>
        <p:nvSpPr>
          <p:cNvPr id="9" name="Up-Down Arrow 8"/>
          <p:cNvSpPr/>
          <p:nvPr/>
        </p:nvSpPr>
        <p:spPr>
          <a:xfrm>
            <a:off x="2108470" y="1930741"/>
            <a:ext cx="514484" cy="732371"/>
          </a:xfrm>
          <a:prstGeom prst="upDownArrow">
            <a:avLst>
              <a:gd name="adj1" fmla="val 49497"/>
              <a:gd name="adj2" fmla="val 35283"/>
            </a:avLst>
          </a:pr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1332" tIns="35666" rIns="71332" bIns="35666" rtlCol="0" anchor="ctr"/>
          <a:lstStyle/>
          <a:p>
            <a:pPr algn="ctr"/>
            <a:endParaRPr lang="en-US"/>
          </a:p>
        </p:txBody>
      </p:sp>
      <p:sp>
        <p:nvSpPr>
          <p:cNvPr id="11" name="Can 10"/>
          <p:cNvSpPr/>
          <p:nvPr/>
        </p:nvSpPr>
        <p:spPr>
          <a:xfrm>
            <a:off x="1587463" y="2694458"/>
            <a:ext cx="1604624" cy="437636"/>
          </a:xfrm>
          <a:prstGeom prst="can">
            <a:avLst>
              <a:gd name="adj" fmla="val 31122"/>
            </a:avLst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Controller</a:t>
            </a:r>
          </a:p>
        </p:txBody>
      </p:sp>
      <p:sp>
        <p:nvSpPr>
          <p:cNvPr id="12" name="Can 11"/>
          <p:cNvSpPr/>
          <p:nvPr/>
        </p:nvSpPr>
        <p:spPr>
          <a:xfrm>
            <a:off x="700978" y="4033107"/>
            <a:ext cx="1109588" cy="437636"/>
          </a:xfrm>
          <a:prstGeom prst="can">
            <a:avLst>
              <a:gd name="adj" fmla="val 31122"/>
            </a:avLst>
          </a:prstGeom>
          <a:solidFill>
            <a:srgbClr val="0096D6"/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Data Plane</a:t>
            </a:r>
          </a:p>
        </p:txBody>
      </p:sp>
      <p:sp>
        <p:nvSpPr>
          <p:cNvPr id="13" name="Can 12"/>
          <p:cNvSpPr/>
          <p:nvPr/>
        </p:nvSpPr>
        <p:spPr>
          <a:xfrm>
            <a:off x="1859396" y="4033107"/>
            <a:ext cx="1109588" cy="437636"/>
          </a:xfrm>
          <a:prstGeom prst="can">
            <a:avLst>
              <a:gd name="adj" fmla="val 31122"/>
            </a:avLst>
          </a:prstGeom>
          <a:solidFill>
            <a:srgbClr val="0096D6"/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Data Plane</a:t>
            </a:r>
          </a:p>
        </p:txBody>
      </p:sp>
      <p:sp>
        <p:nvSpPr>
          <p:cNvPr id="14" name="Can 13"/>
          <p:cNvSpPr/>
          <p:nvPr/>
        </p:nvSpPr>
        <p:spPr>
          <a:xfrm>
            <a:off x="2994955" y="4033107"/>
            <a:ext cx="1109588" cy="437636"/>
          </a:xfrm>
          <a:prstGeom prst="can">
            <a:avLst>
              <a:gd name="adj" fmla="val 31122"/>
            </a:avLst>
          </a:prstGeom>
          <a:solidFill>
            <a:srgbClr val="0096D6"/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Data Plane</a:t>
            </a:r>
          </a:p>
        </p:txBody>
      </p:sp>
      <p:sp>
        <p:nvSpPr>
          <p:cNvPr id="15" name="Can 14"/>
          <p:cNvSpPr/>
          <p:nvPr/>
        </p:nvSpPr>
        <p:spPr>
          <a:xfrm>
            <a:off x="1713521" y="1450200"/>
            <a:ext cx="1235646" cy="437636"/>
          </a:xfrm>
          <a:prstGeom prst="can">
            <a:avLst>
              <a:gd name="adj" fmla="val 31122"/>
            </a:avLst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Application</a:t>
            </a:r>
          </a:p>
        </p:txBody>
      </p:sp>
      <p:sp>
        <p:nvSpPr>
          <p:cNvPr id="16" name="Can 15"/>
          <p:cNvSpPr/>
          <p:nvPr/>
        </p:nvSpPr>
        <p:spPr>
          <a:xfrm>
            <a:off x="2994954" y="1450200"/>
            <a:ext cx="1312647" cy="437636"/>
          </a:xfrm>
          <a:prstGeom prst="can">
            <a:avLst>
              <a:gd name="adj" fmla="val 31122"/>
            </a:avLst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Application</a:t>
            </a:r>
          </a:p>
        </p:txBody>
      </p:sp>
      <p:sp>
        <p:nvSpPr>
          <p:cNvPr id="17" name="Can 16"/>
          <p:cNvSpPr/>
          <p:nvPr/>
        </p:nvSpPr>
        <p:spPr>
          <a:xfrm>
            <a:off x="441572" y="1450200"/>
            <a:ext cx="1235646" cy="437636"/>
          </a:xfrm>
          <a:prstGeom prst="can">
            <a:avLst>
              <a:gd name="adj" fmla="val 31122"/>
            </a:avLst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Application</a:t>
            </a:r>
          </a:p>
        </p:txBody>
      </p:sp>
    </p:spTree>
    <p:extLst>
      <p:ext uri="{BB962C8B-B14F-4D97-AF65-F5344CB8AC3E}">
        <p14:creationId xmlns:p14="http://schemas.microsoft.com/office/powerpoint/2010/main" val="2323219400"/>
      </p:ext>
    </p:extLst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Authorization/Authentication </a:t>
            </a:r>
            <a:r>
              <a:rPr lang="en-US" dirty="0" smtClean="0"/>
              <a:t>Vulnerability</a:t>
            </a:r>
            <a:endParaRPr lang="en-US" dirty="0"/>
          </a:p>
        </p:txBody>
      </p:sp>
      <p:sp>
        <p:nvSpPr>
          <p:cNvPr id="4" name="Up-Down Arrow 3"/>
          <p:cNvSpPr/>
          <p:nvPr/>
        </p:nvSpPr>
        <p:spPr>
          <a:xfrm>
            <a:off x="2108470" y="3171675"/>
            <a:ext cx="514484" cy="821685"/>
          </a:xfrm>
          <a:prstGeom prst="upDownArrow">
            <a:avLst>
              <a:gd name="adj1" fmla="val 49497"/>
              <a:gd name="adj2" fmla="val 35283"/>
            </a:avLst>
          </a:pr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1332" tIns="35666" rIns="71332" bIns="35666" rtlCol="0" anchor="ctr"/>
          <a:lstStyle/>
          <a:p>
            <a:pPr algn="ctr"/>
            <a:endParaRPr lang="en-US"/>
          </a:p>
        </p:txBody>
      </p:sp>
      <p:pic>
        <p:nvPicPr>
          <p:cNvPr id="5" name="Picture 3" descr="\\psf\Home\Desktop\openflow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622954" y="3453983"/>
            <a:ext cx="1232114" cy="301206"/>
          </a:xfrm>
          <a:prstGeom prst="rect">
            <a:avLst/>
          </a:prstGeom>
          <a:noFill/>
        </p:spPr>
      </p:pic>
      <p:sp>
        <p:nvSpPr>
          <p:cNvPr id="6" name="Up-Down Arrow 5"/>
          <p:cNvSpPr/>
          <p:nvPr/>
        </p:nvSpPr>
        <p:spPr>
          <a:xfrm>
            <a:off x="2108470" y="1930741"/>
            <a:ext cx="514484" cy="732371"/>
          </a:xfrm>
          <a:prstGeom prst="upDownArrow">
            <a:avLst>
              <a:gd name="adj1" fmla="val 49497"/>
              <a:gd name="adj2" fmla="val 35283"/>
            </a:avLst>
          </a:pr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1332" tIns="35666" rIns="71332" bIns="35666" rtlCol="0" anchor="ctr"/>
          <a:lstStyle/>
          <a:p>
            <a:pPr algn="ctr"/>
            <a:endParaRPr lang="en-US"/>
          </a:p>
        </p:txBody>
      </p:sp>
      <p:sp>
        <p:nvSpPr>
          <p:cNvPr id="7" name="Can 6"/>
          <p:cNvSpPr/>
          <p:nvPr/>
        </p:nvSpPr>
        <p:spPr>
          <a:xfrm>
            <a:off x="1587463" y="2694458"/>
            <a:ext cx="1604624" cy="437636"/>
          </a:xfrm>
          <a:prstGeom prst="can">
            <a:avLst>
              <a:gd name="adj" fmla="val 31122"/>
            </a:avLst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Controller</a:t>
            </a:r>
          </a:p>
        </p:txBody>
      </p:sp>
      <p:sp>
        <p:nvSpPr>
          <p:cNvPr id="8" name="Can 7"/>
          <p:cNvSpPr/>
          <p:nvPr/>
        </p:nvSpPr>
        <p:spPr>
          <a:xfrm>
            <a:off x="700978" y="4033107"/>
            <a:ext cx="1109588" cy="437636"/>
          </a:xfrm>
          <a:prstGeom prst="can">
            <a:avLst>
              <a:gd name="adj" fmla="val 31122"/>
            </a:avLst>
          </a:prstGeom>
          <a:solidFill>
            <a:srgbClr val="0096D6"/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Data Plane</a:t>
            </a:r>
          </a:p>
        </p:txBody>
      </p:sp>
      <p:sp>
        <p:nvSpPr>
          <p:cNvPr id="9" name="Can 8"/>
          <p:cNvSpPr/>
          <p:nvPr/>
        </p:nvSpPr>
        <p:spPr>
          <a:xfrm>
            <a:off x="1859396" y="4033107"/>
            <a:ext cx="1109588" cy="437636"/>
          </a:xfrm>
          <a:prstGeom prst="can">
            <a:avLst>
              <a:gd name="adj" fmla="val 31122"/>
            </a:avLst>
          </a:prstGeom>
          <a:solidFill>
            <a:srgbClr val="0096D6"/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Data Plane</a:t>
            </a:r>
          </a:p>
        </p:txBody>
      </p:sp>
      <p:sp>
        <p:nvSpPr>
          <p:cNvPr id="10" name="Can 9"/>
          <p:cNvSpPr/>
          <p:nvPr/>
        </p:nvSpPr>
        <p:spPr>
          <a:xfrm>
            <a:off x="2994955" y="4033107"/>
            <a:ext cx="1109588" cy="437636"/>
          </a:xfrm>
          <a:prstGeom prst="can">
            <a:avLst>
              <a:gd name="adj" fmla="val 31122"/>
            </a:avLst>
          </a:prstGeom>
          <a:solidFill>
            <a:srgbClr val="0096D6"/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Data Plane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0566" y="3277971"/>
            <a:ext cx="592095" cy="592095"/>
          </a:xfrm>
          <a:prstGeom prst="rect">
            <a:avLst/>
          </a:prstGeom>
        </p:spPr>
      </p:pic>
      <p:sp>
        <p:nvSpPr>
          <p:cNvPr id="16" name="Content Placeholder 2"/>
          <p:cNvSpPr>
            <a:spLocks noGrp="1"/>
          </p:cNvSpPr>
          <p:nvPr>
            <p:ph idx="1"/>
          </p:nvPr>
        </p:nvSpPr>
        <p:spPr>
          <a:xfrm>
            <a:off x="4436315" y="1236588"/>
            <a:ext cx="4344828" cy="3646047"/>
          </a:xfrm>
        </p:spPr>
        <p:txBody>
          <a:bodyPr/>
          <a:lstStyle/>
          <a:p>
            <a:r>
              <a:rPr lang="en-US" dirty="0" smtClean="0"/>
              <a:t>Authenticate between applications and controllers</a:t>
            </a:r>
          </a:p>
          <a:p>
            <a:r>
              <a:rPr lang="en-US" dirty="0" smtClean="0"/>
              <a:t>Recommendation TLS </a:t>
            </a:r>
            <a:r>
              <a:rPr lang="en-US" dirty="0"/>
              <a:t>m</a:t>
            </a:r>
            <a:r>
              <a:rPr lang="en-US" dirty="0" smtClean="0"/>
              <a:t>utual authentication between controller and switches</a:t>
            </a:r>
          </a:p>
        </p:txBody>
      </p:sp>
      <p:sp>
        <p:nvSpPr>
          <p:cNvPr id="17" name="Can 16"/>
          <p:cNvSpPr/>
          <p:nvPr/>
        </p:nvSpPr>
        <p:spPr>
          <a:xfrm>
            <a:off x="1713521" y="1450200"/>
            <a:ext cx="1235646" cy="437636"/>
          </a:xfrm>
          <a:prstGeom prst="can">
            <a:avLst>
              <a:gd name="adj" fmla="val 31122"/>
            </a:avLst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Application</a:t>
            </a:r>
          </a:p>
        </p:txBody>
      </p:sp>
      <p:sp>
        <p:nvSpPr>
          <p:cNvPr id="18" name="Can 17"/>
          <p:cNvSpPr/>
          <p:nvPr/>
        </p:nvSpPr>
        <p:spPr>
          <a:xfrm>
            <a:off x="2994954" y="1450200"/>
            <a:ext cx="1312647" cy="437636"/>
          </a:xfrm>
          <a:prstGeom prst="can">
            <a:avLst>
              <a:gd name="adj" fmla="val 31122"/>
            </a:avLst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Application</a:t>
            </a:r>
          </a:p>
        </p:txBody>
      </p:sp>
      <p:sp>
        <p:nvSpPr>
          <p:cNvPr id="19" name="Can 18"/>
          <p:cNvSpPr/>
          <p:nvPr/>
        </p:nvSpPr>
        <p:spPr>
          <a:xfrm>
            <a:off x="441572" y="1450200"/>
            <a:ext cx="1235646" cy="437636"/>
          </a:xfrm>
          <a:prstGeom prst="can">
            <a:avLst>
              <a:gd name="adj" fmla="val 31122"/>
            </a:avLst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Application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9396" y="2071017"/>
            <a:ext cx="592095" cy="592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653968"/>
      </p:ext>
    </p:extLst>
  </p:cSld>
  <p:clrMapOvr>
    <a:masterClrMapping/>
  </p:clrMapOvr>
  <p:transition xmlns:p14="http://schemas.microsoft.com/office/powerpoint/2010/main" spd="med">
    <p:wipe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Side-channel attacks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36315" y="1116454"/>
            <a:ext cx="4344828" cy="4138083"/>
          </a:xfrm>
        </p:spPr>
        <p:txBody>
          <a:bodyPr/>
          <a:lstStyle/>
          <a:p>
            <a:r>
              <a:rPr lang="en-US" dirty="0" smtClean="0"/>
              <a:t>Peer into flow rules on the input buffer to learn traffic routing</a:t>
            </a:r>
          </a:p>
          <a:p>
            <a:r>
              <a:rPr lang="en-US" dirty="0" smtClean="0"/>
              <a:t>Monitor packet delays through the data plane to infer the amount of processing done for a given packet</a:t>
            </a:r>
            <a:endParaRPr lang="en-US" dirty="0"/>
          </a:p>
        </p:txBody>
      </p:sp>
      <p:sp>
        <p:nvSpPr>
          <p:cNvPr id="4" name="Up-Down Arrow 3"/>
          <p:cNvSpPr/>
          <p:nvPr/>
        </p:nvSpPr>
        <p:spPr>
          <a:xfrm>
            <a:off x="2108470" y="3171675"/>
            <a:ext cx="514484" cy="821685"/>
          </a:xfrm>
          <a:prstGeom prst="upDownArrow">
            <a:avLst>
              <a:gd name="adj1" fmla="val 49497"/>
              <a:gd name="adj2" fmla="val 35283"/>
            </a:avLst>
          </a:pr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1332" tIns="35666" rIns="71332" bIns="35666" rtlCol="0" anchor="ctr"/>
          <a:lstStyle/>
          <a:p>
            <a:pPr algn="ctr"/>
            <a:endParaRPr lang="en-US"/>
          </a:p>
        </p:txBody>
      </p:sp>
      <p:pic>
        <p:nvPicPr>
          <p:cNvPr id="5" name="Picture 3" descr="\\psf\Home\Desktop\openflow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622954" y="3453983"/>
            <a:ext cx="1232114" cy="301206"/>
          </a:xfrm>
          <a:prstGeom prst="rect">
            <a:avLst/>
          </a:prstGeom>
          <a:noFill/>
        </p:spPr>
      </p:pic>
      <p:sp>
        <p:nvSpPr>
          <p:cNvPr id="6" name="Up-Down Arrow 5"/>
          <p:cNvSpPr/>
          <p:nvPr/>
        </p:nvSpPr>
        <p:spPr>
          <a:xfrm>
            <a:off x="2108470" y="1930741"/>
            <a:ext cx="514484" cy="732371"/>
          </a:xfrm>
          <a:prstGeom prst="upDownArrow">
            <a:avLst>
              <a:gd name="adj1" fmla="val 49497"/>
              <a:gd name="adj2" fmla="val 35283"/>
            </a:avLst>
          </a:pr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1332" tIns="35666" rIns="71332" bIns="35666" rtlCol="0" anchor="ctr"/>
          <a:lstStyle/>
          <a:p>
            <a:pPr algn="ctr"/>
            <a:endParaRPr lang="en-US"/>
          </a:p>
        </p:txBody>
      </p:sp>
      <p:sp>
        <p:nvSpPr>
          <p:cNvPr id="7" name="Can 6"/>
          <p:cNvSpPr/>
          <p:nvPr/>
        </p:nvSpPr>
        <p:spPr>
          <a:xfrm>
            <a:off x="1587463" y="2694458"/>
            <a:ext cx="1604624" cy="437636"/>
          </a:xfrm>
          <a:prstGeom prst="can">
            <a:avLst>
              <a:gd name="adj" fmla="val 31122"/>
            </a:avLst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Controller</a:t>
            </a:r>
          </a:p>
        </p:txBody>
      </p:sp>
      <p:sp>
        <p:nvSpPr>
          <p:cNvPr id="8" name="Can 7"/>
          <p:cNvSpPr/>
          <p:nvPr/>
        </p:nvSpPr>
        <p:spPr>
          <a:xfrm>
            <a:off x="700978" y="4033107"/>
            <a:ext cx="1109588" cy="437636"/>
          </a:xfrm>
          <a:prstGeom prst="can">
            <a:avLst>
              <a:gd name="adj" fmla="val 31122"/>
            </a:avLst>
          </a:prstGeom>
          <a:solidFill>
            <a:srgbClr val="0096D6"/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Data Plane</a:t>
            </a:r>
          </a:p>
        </p:txBody>
      </p:sp>
      <p:sp>
        <p:nvSpPr>
          <p:cNvPr id="9" name="Can 8"/>
          <p:cNvSpPr/>
          <p:nvPr/>
        </p:nvSpPr>
        <p:spPr>
          <a:xfrm>
            <a:off x="1859396" y="4033107"/>
            <a:ext cx="1109588" cy="437636"/>
          </a:xfrm>
          <a:prstGeom prst="can">
            <a:avLst>
              <a:gd name="adj" fmla="val 31122"/>
            </a:avLst>
          </a:prstGeom>
          <a:solidFill>
            <a:srgbClr val="0096D6"/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Data Plane</a:t>
            </a:r>
          </a:p>
        </p:txBody>
      </p:sp>
      <p:sp>
        <p:nvSpPr>
          <p:cNvPr id="10" name="Can 9"/>
          <p:cNvSpPr/>
          <p:nvPr/>
        </p:nvSpPr>
        <p:spPr>
          <a:xfrm>
            <a:off x="2994955" y="4033107"/>
            <a:ext cx="1109588" cy="437636"/>
          </a:xfrm>
          <a:prstGeom prst="can">
            <a:avLst>
              <a:gd name="adj" fmla="val 31122"/>
            </a:avLst>
          </a:prstGeom>
          <a:solidFill>
            <a:srgbClr val="0096D6"/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Data Plane</a:t>
            </a:r>
          </a:p>
        </p:txBody>
      </p:sp>
      <p:sp>
        <p:nvSpPr>
          <p:cNvPr id="12" name="Can 11"/>
          <p:cNvSpPr/>
          <p:nvPr/>
        </p:nvSpPr>
        <p:spPr>
          <a:xfrm>
            <a:off x="1713521" y="1450200"/>
            <a:ext cx="1235646" cy="437636"/>
          </a:xfrm>
          <a:prstGeom prst="can">
            <a:avLst>
              <a:gd name="adj" fmla="val 31122"/>
            </a:avLst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Application</a:t>
            </a:r>
          </a:p>
        </p:txBody>
      </p:sp>
      <p:sp>
        <p:nvSpPr>
          <p:cNvPr id="13" name="Can 12"/>
          <p:cNvSpPr/>
          <p:nvPr/>
        </p:nvSpPr>
        <p:spPr>
          <a:xfrm>
            <a:off x="2994954" y="1450200"/>
            <a:ext cx="1312647" cy="437636"/>
          </a:xfrm>
          <a:prstGeom prst="can">
            <a:avLst>
              <a:gd name="adj" fmla="val 31122"/>
            </a:avLst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Application</a:t>
            </a:r>
          </a:p>
        </p:txBody>
      </p:sp>
      <p:sp>
        <p:nvSpPr>
          <p:cNvPr id="14" name="Can 13"/>
          <p:cNvSpPr/>
          <p:nvPr/>
        </p:nvSpPr>
        <p:spPr>
          <a:xfrm>
            <a:off x="441572" y="1450200"/>
            <a:ext cx="1235646" cy="437636"/>
          </a:xfrm>
          <a:prstGeom prst="can">
            <a:avLst>
              <a:gd name="adj" fmla="val 31122"/>
            </a:avLst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Application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3994" y="3626473"/>
            <a:ext cx="1844641" cy="1355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715805"/>
      </p:ext>
    </p:extLst>
  </p:cSld>
  <p:clrMapOvr>
    <a:masterClrMapping/>
  </p:clrMapOvr>
  <p:transition xmlns:p14="http://schemas.microsoft.com/office/powerpoint/2010/main" spd="med">
    <p:wipe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Denial of Service attacks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36315" y="1116454"/>
            <a:ext cx="4344828" cy="4138083"/>
          </a:xfrm>
        </p:spPr>
        <p:txBody>
          <a:bodyPr/>
          <a:lstStyle/>
          <a:p>
            <a:r>
              <a:rPr lang="en-US" dirty="0" smtClean="0"/>
              <a:t>Overload the switches by flooding the data communications channel</a:t>
            </a:r>
          </a:p>
          <a:p>
            <a:r>
              <a:rPr lang="en-US" dirty="0" smtClean="0"/>
              <a:t>Overload the switch flow table with too many entries</a:t>
            </a:r>
            <a:endParaRPr lang="en-US" dirty="0"/>
          </a:p>
        </p:txBody>
      </p:sp>
      <p:sp>
        <p:nvSpPr>
          <p:cNvPr id="4" name="Up-Down Arrow 3"/>
          <p:cNvSpPr/>
          <p:nvPr/>
        </p:nvSpPr>
        <p:spPr>
          <a:xfrm>
            <a:off x="2108470" y="3171675"/>
            <a:ext cx="514484" cy="821685"/>
          </a:xfrm>
          <a:prstGeom prst="upDownArrow">
            <a:avLst>
              <a:gd name="adj1" fmla="val 49497"/>
              <a:gd name="adj2" fmla="val 35283"/>
            </a:avLst>
          </a:pr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1332" tIns="35666" rIns="71332" bIns="35666" rtlCol="0" anchor="ctr"/>
          <a:lstStyle/>
          <a:p>
            <a:pPr algn="ctr"/>
            <a:endParaRPr lang="en-US"/>
          </a:p>
        </p:txBody>
      </p:sp>
      <p:pic>
        <p:nvPicPr>
          <p:cNvPr id="5" name="Picture 3" descr="\\psf\Home\Desktop\openflow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622954" y="3453983"/>
            <a:ext cx="1232114" cy="301206"/>
          </a:xfrm>
          <a:prstGeom prst="rect">
            <a:avLst/>
          </a:prstGeom>
          <a:noFill/>
        </p:spPr>
      </p:pic>
      <p:sp>
        <p:nvSpPr>
          <p:cNvPr id="6" name="Up-Down Arrow 5"/>
          <p:cNvSpPr/>
          <p:nvPr/>
        </p:nvSpPr>
        <p:spPr>
          <a:xfrm>
            <a:off x="2108470" y="1930741"/>
            <a:ext cx="514484" cy="732371"/>
          </a:xfrm>
          <a:prstGeom prst="upDownArrow">
            <a:avLst>
              <a:gd name="adj1" fmla="val 49497"/>
              <a:gd name="adj2" fmla="val 35283"/>
            </a:avLst>
          </a:pr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1332" tIns="35666" rIns="71332" bIns="35666" rtlCol="0" anchor="ctr"/>
          <a:lstStyle/>
          <a:p>
            <a:pPr algn="ctr"/>
            <a:endParaRPr lang="en-US"/>
          </a:p>
        </p:txBody>
      </p:sp>
      <p:sp>
        <p:nvSpPr>
          <p:cNvPr id="7" name="Can 6"/>
          <p:cNvSpPr/>
          <p:nvPr/>
        </p:nvSpPr>
        <p:spPr>
          <a:xfrm>
            <a:off x="1587463" y="2694458"/>
            <a:ext cx="1604624" cy="437636"/>
          </a:xfrm>
          <a:prstGeom prst="can">
            <a:avLst>
              <a:gd name="adj" fmla="val 31122"/>
            </a:avLst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Controller</a:t>
            </a:r>
          </a:p>
        </p:txBody>
      </p:sp>
      <p:sp>
        <p:nvSpPr>
          <p:cNvPr id="8" name="Can 7"/>
          <p:cNvSpPr/>
          <p:nvPr/>
        </p:nvSpPr>
        <p:spPr>
          <a:xfrm>
            <a:off x="700978" y="4033107"/>
            <a:ext cx="1109588" cy="437636"/>
          </a:xfrm>
          <a:prstGeom prst="can">
            <a:avLst>
              <a:gd name="adj" fmla="val 31122"/>
            </a:avLst>
          </a:prstGeom>
          <a:solidFill>
            <a:srgbClr val="0096D6"/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Data Plane</a:t>
            </a:r>
          </a:p>
        </p:txBody>
      </p:sp>
      <p:sp>
        <p:nvSpPr>
          <p:cNvPr id="9" name="Can 8"/>
          <p:cNvSpPr/>
          <p:nvPr/>
        </p:nvSpPr>
        <p:spPr>
          <a:xfrm>
            <a:off x="1859396" y="4033107"/>
            <a:ext cx="1109588" cy="437636"/>
          </a:xfrm>
          <a:prstGeom prst="can">
            <a:avLst>
              <a:gd name="adj" fmla="val 31122"/>
            </a:avLst>
          </a:prstGeom>
          <a:solidFill>
            <a:srgbClr val="0096D6"/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Data Plane</a:t>
            </a:r>
          </a:p>
        </p:txBody>
      </p:sp>
      <p:sp>
        <p:nvSpPr>
          <p:cNvPr id="10" name="Can 9"/>
          <p:cNvSpPr/>
          <p:nvPr/>
        </p:nvSpPr>
        <p:spPr>
          <a:xfrm>
            <a:off x="2994955" y="4033107"/>
            <a:ext cx="1109588" cy="437636"/>
          </a:xfrm>
          <a:prstGeom prst="can">
            <a:avLst>
              <a:gd name="adj" fmla="val 31122"/>
            </a:avLst>
          </a:prstGeom>
          <a:solidFill>
            <a:srgbClr val="0096D6"/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Data Plane</a:t>
            </a:r>
          </a:p>
        </p:txBody>
      </p:sp>
      <p:sp>
        <p:nvSpPr>
          <p:cNvPr id="12" name="Can 11"/>
          <p:cNvSpPr/>
          <p:nvPr/>
        </p:nvSpPr>
        <p:spPr>
          <a:xfrm>
            <a:off x="1713521" y="1450200"/>
            <a:ext cx="1235646" cy="437636"/>
          </a:xfrm>
          <a:prstGeom prst="can">
            <a:avLst>
              <a:gd name="adj" fmla="val 31122"/>
            </a:avLst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Application</a:t>
            </a:r>
          </a:p>
        </p:txBody>
      </p:sp>
      <p:sp>
        <p:nvSpPr>
          <p:cNvPr id="13" name="Can 12"/>
          <p:cNvSpPr/>
          <p:nvPr/>
        </p:nvSpPr>
        <p:spPr>
          <a:xfrm>
            <a:off x="2994954" y="1450200"/>
            <a:ext cx="1312647" cy="437636"/>
          </a:xfrm>
          <a:prstGeom prst="can">
            <a:avLst>
              <a:gd name="adj" fmla="val 31122"/>
            </a:avLst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Application</a:t>
            </a:r>
          </a:p>
        </p:txBody>
      </p:sp>
      <p:sp>
        <p:nvSpPr>
          <p:cNvPr id="14" name="Can 13"/>
          <p:cNvSpPr/>
          <p:nvPr/>
        </p:nvSpPr>
        <p:spPr>
          <a:xfrm>
            <a:off x="441572" y="1450200"/>
            <a:ext cx="1235646" cy="437636"/>
          </a:xfrm>
          <a:prstGeom prst="can">
            <a:avLst>
              <a:gd name="adj" fmla="val 31122"/>
            </a:avLst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Application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909" y="3145332"/>
            <a:ext cx="1009112" cy="88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687503"/>
      </p:ext>
    </p:extLst>
  </p:cSld>
  <p:clrMapOvr>
    <a:masterClrMapping/>
  </p:clrMapOvr>
  <p:transition xmlns:p14="http://schemas.microsoft.com/office/powerpoint/2010/main" spd="med">
    <p:wipe dir="r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Authentication and Integrity Vulnerability</a:t>
            </a:r>
            <a:endParaRPr lang="en-US" dirty="0"/>
          </a:p>
        </p:txBody>
      </p:sp>
      <p:sp>
        <p:nvSpPr>
          <p:cNvPr id="4" name="Up-Down Arrow 3"/>
          <p:cNvSpPr/>
          <p:nvPr/>
        </p:nvSpPr>
        <p:spPr>
          <a:xfrm>
            <a:off x="2134441" y="3887228"/>
            <a:ext cx="514484" cy="821685"/>
          </a:xfrm>
          <a:prstGeom prst="upDownArrow">
            <a:avLst>
              <a:gd name="adj1" fmla="val 49497"/>
              <a:gd name="adj2" fmla="val 35283"/>
            </a:avLst>
          </a:pr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1332" tIns="35666" rIns="71332" bIns="35666" rtlCol="0" anchor="ctr"/>
          <a:lstStyle/>
          <a:p>
            <a:pPr algn="ctr"/>
            <a:endParaRPr lang="en-US"/>
          </a:p>
        </p:txBody>
      </p:sp>
      <p:pic>
        <p:nvPicPr>
          <p:cNvPr id="5" name="Picture 3" descr="\\psf\Home\Desktop\openflow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648925" y="4169536"/>
            <a:ext cx="1232114" cy="301206"/>
          </a:xfrm>
          <a:prstGeom prst="rect">
            <a:avLst/>
          </a:prstGeom>
          <a:noFill/>
        </p:spPr>
      </p:pic>
      <p:sp>
        <p:nvSpPr>
          <p:cNvPr id="6" name="Up-Down Arrow 5"/>
          <p:cNvSpPr/>
          <p:nvPr/>
        </p:nvSpPr>
        <p:spPr>
          <a:xfrm>
            <a:off x="2108470" y="1930741"/>
            <a:ext cx="514484" cy="732371"/>
          </a:xfrm>
          <a:prstGeom prst="upDownArrow">
            <a:avLst>
              <a:gd name="adj1" fmla="val 49497"/>
              <a:gd name="adj2" fmla="val 35283"/>
            </a:avLst>
          </a:pr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1332" tIns="35666" rIns="71332" bIns="35666" rtlCol="0" anchor="ctr"/>
          <a:lstStyle/>
          <a:p>
            <a:pPr algn="ctr"/>
            <a:endParaRPr lang="en-US"/>
          </a:p>
        </p:txBody>
      </p:sp>
      <p:sp>
        <p:nvSpPr>
          <p:cNvPr id="7" name="Can 6"/>
          <p:cNvSpPr/>
          <p:nvPr/>
        </p:nvSpPr>
        <p:spPr>
          <a:xfrm>
            <a:off x="1626320" y="2752464"/>
            <a:ext cx="1604624" cy="437636"/>
          </a:xfrm>
          <a:prstGeom prst="can">
            <a:avLst>
              <a:gd name="adj" fmla="val 31122"/>
            </a:avLst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Controller</a:t>
            </a:r>
          </a:p>
        </p:txBody>
      </p:sp>
      <p:sp>
        <p:nvSpPr>
          <p:cNvPr id="8" name="Can 7"/>
          <p:cNvSpPr/>
          <p:nvPr/>
        </p:nvSpPr>
        <p:spPr>
          <a:xfrm>
            <a:off x="726949" y="4748660"/>
            <a:ext cx="1109588" cy="437636"/>
          </a:xfrm>
          <a:prstGeom prst="can">
            <a:avLst>
              <a:gd name="adj" fmla="val 31122"/>
            </a:avLst>
          </a:prstGeom>
          <a:solidFill>
            <a:srgbClr val="0096D6"/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Data Plane</a:t>
            </a:r>
          </a:p>
        </p:txBody>
      </p:sp>
      <p:sp>
        <p:nvSpPr>
          <p:cNvPr id="9" name="Can 8"/>
          <p:cNvSpPr/>
          <p:nvPr/>
        </p:nvSpPr>
        <p:spPr>
          <a:xfrm>
            <a:off x="1885367" y="4748660"/>
            <a:ext cx="1109588" cy="437636"/>
          </a:xfrm>
          <a:prstGeom prst="can">
            <a:avLst>
              <a:gd name="adj" fmla="val 31122"/>
            </a:avLst>
          </a:prstGeom>
          <a:solidFill>
            <a:srgbClr val="0096D6"/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Data Plane</a:t>
            </a:r>
          </a:p>
        </p:txBody>
      </p:sp>
      <p:sp>
        <p:nvSpPr>
          <p:cNvPr id="10" name="Can 9"/>
          <p:cNvSpPr/>
          <p:nvPr/>
        </p:nvSpPr>
        <p:spPr>
          <a:xfrm>
            <a:off x="3020926" y="4748660"/>
            <a:ext cx="1109588" cy="437636"/>
          </a:xfrm>
          <a:prstGeom prst="can">
            <a:avLst>
              <a:gd name="adj" fmla="val 31122"/>
            </a:avLst>
          </a:prstGeom>
          <a:solidFill>
            <a:srgbClr val="0096D6"/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Data Plane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6537" y="3993524"/>
            <a:ext cx="592095" cy="592095"/>
          </a:xfrm>
          <a:prstGeom prst="rect">
            <a:avLst/>
          </a:prstGeom>
        </p:spPr>
      </p:pic>
      <p:sp>
        <p:nvSpPr>
          <p:cNvPr id="15" name="Content Placeholder 2"/>
          <p:cNvSpPr txBox="1">
            <a:spLocks/>
          </p:cNvSpPr>
          <p:nvPr/>
        </p:nvSpPr>
        <p:spPr>
          <a:xfrm>
            <a:off x="4436315" y="1236588"/>
            <a:ext cx="4344828" cy="3646047"/>
          </a:xfrm>
          <a:prstGeom prst="rect">
            <a:avLst/>
          </a:prstGeom>
        </p:spPr>
        <p:txBody>
          <a:bodyPr vert="horz" lIns="91434" tIns="45717" rIns="91434" bIns="45717" rtlCol="0">
            <a:normAutofit/>
          </a:bodyPr>
          <a:lstStyle>
            <a:lvl1pPr marL="228584" indent="-228584" algn="l" defTabSz="914338" rtl="0" eaLnBrk="1" latinLnBrk="0" hangingPunct="1">
              <a:lnSpc>
                <a:spcPct val="95000"/>
              </a:lnSpc>
              <a:spcBef>
                <a:spcPts val="1440"/>
              </a:spcBef>
              <a:buClr>
                <a:schemeClr val="tx2"/>
              </a:buClr>
              <a:buSzPct val="90000"/>
              <a:buFont typeface="Arial" pitchFamily="34" charset="0"/>
              <a:buChar char="•"/>
              <a:tabLst/>
              <a:defRPr lang="en-US" sz="2000" kern="1200" dirty="0" smtClean="0">
                <a:solidFill>
                  <a:srgbClr val="546568"/>
                </a:solidFill>
                <a:latin typeface="+mj-lt"/>
                <a:ea typeface="+mn-ea"/>
                <a:cs typeface="+mn-cs"/>
              </a:defRPr>
            </a:lvl1pPr>
            <a:lvl2pPr marL="406373" indent="0" algn="l" defTabSz="914338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en-US" sz="1800" kern="1200" dirty="0" smtClean="0">
                <a:solidFill>
                  <a:srgbClr val="546568"/>
                </a:solidFill>
                <a:latin typeface="+mj-lt"/>
                <a:ea typeface="+mn-ea"/>
                <a:cs typeface="+mn-cs"/>
              </a:defRPr>
            </a:lvl2pPr>
            <a:lvl3pPr marL="571461" indent="-1588" algn="l" defTabSz="914338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600" kern="1200" dirty="0" smtClean="0">
                <a:solidFill>
                  <a:srgbClr val="546568"/>
                </a:solidFill>
                <a:latin typeface="+mj-lt"/>
                <a:ea typeface="+mn-ea"/>
                <a:cs typeface="+mn-cs"/>
              </a:defRPr>
            </a:lvl3pPr>
            <a:lvl4pPr marL="688928" indent="0" algn="l" defTabSz="914338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 smtClean="0">
                <a:solidFill>
                  <a:srgbClr val="546568"/>
                </a:solidFill>
                <a:latin typeface="+mj-lt"/>
                <a:ea typeface="+mn-ea"/>
                <a:cs typeface="+mn-cs"/>
              </a:defRPr>
            </a:lvl4pPr>
            <a:lvl5pPr marL="801634" indent="0" algn="l" defTabSz="914338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>
                <a:solidFill>
                  <a:srgbClr val="546568"/>
                </a:solidFill>
                <a:latin typeface="+mj-lt"/>
                <a:ea typeface="+mn-ea"/>
                <a:cs typeface="+mn-cs"/>
              </a:defRPr>
            </a:lvl5pPr>
            <a:lvl6pPr marL="2514429" indent="-228584" algn="l" defTabSz="9143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98" indent="-228584" algn="l" defTabSz="9143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767" indent="-228584" algn="l" defTabSz="9143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36" indent="-228584" algn="l" defTabSz="9143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Propose inserting a flow verification stage</a:t>
            </a:r>
          </a:p>
          <a:p>
            <a:pPr lvl="1"/>
            <a:r>
              <a:rPr lang="en-US" dirty="0" smtClean="0"/>
              <a:t>Prevents bad configurations from hitting network</a:t>
            </a:r>
          </a:p>
          <a:p>
            <a:pPr lvl="1"/>
            <a:r>
              <a:rPr lang="en-US" dirty="0" smtClean="0"/>
              <a:t>Can model network and test updates for damaging consequences</a:t>
            </a:r>
          </a:p>
          <a:p>
            <a:r>
              <a:rPr lang="en-US" dirty="0" smtClean="0"/>
              <a:t>Limitations:</a:t>
            </a:r>
          </a:p>
          <a:p>
            <a:pPr lvl="1"/>
            <a:r>
              <a:rPr lang="en-US" dirty="0" smtClean="0"/>
              <a:t>Most only support one controller</a:t>
            </a:r>
          </a:p>
          <a:p>
            <a:pPr lvl="1"/>
            <a:r>
              <a:rPr lang="en-US" dirty="0" smtClean="0"/>
              <a:t>Added overhead impacts performance</a:t>
            </a:r>
            <a:endParaRPr lang="en-US" dirty="0"/>
          </a:p>
        </p:txBody>
      </p:sp>
      <p:sp>
        <p:nvSpPr>
          <p:cNvPr id="16" name="Can 15"/>
          <p:cNvSpPr/>
          <p:nvPr/>
        </p:nvSpPr>
        <p:spPr>
          <a:xfrm>
            <a:off x="1317408" y="3353138"/>
            <a:ext cx="2222447" cy="534090"/>
          </a:xfrm>
          <a:prstGeom prst="can">
            <a:avLst>
              <a:gd name="adj" fmla="val 31122"/>
            </a:avLst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 smtClean="0">
                <a:solidFill>
                  <a:schemeClr val="accent6">
                    <a:lumMod val="50000"/>
                  </a:schemeClr>
                </a:solidFill>
              </a:rPr>
              <a:t>VeriFlow</a:t>
            </a:r>
            <a:r>
              <a:rPr lang="en-US" sz="1400" dirty="0" smtClean="0">
                <a:solidFill>
                  <a:schemeClr val="accent6">
                    <a:lumMod val="50000"/>
                  </a:schemeClr>
                </a:solidFill>
              </a:rPr>
              <a:t>/</a:t>
            </a:r>
            <a:r>
              <a:rPr lang="en-US" sz="1400" dirty="0" err="1" smtClean="0">
                <a:solidFill>
                  <a:schemeClr val="accent6">
                    <a:lumMod val="50000"/>
                  </a:schemeClr>
                </a:solidFill>
              </a:rPr>
              <a:t>FlowChecker</a:t>
            </a:r>
            <a:r>
              <a:rPr lang="en-US" sz="1400" dirty="0" smtClean="0">
                <a:solidFill>
                  <a:schemeClr val="accent6">
                    <a:lumMod val="50000"/>
                  </a:schemeClr>
                </a:solidFill>
              </a:rPr>
              <a:t>/</a:t>
            </a:r>
            <a:r>
              <a:rPr lang="en-US" sz="1400" dirty="0" err="1" smtClean="0">
                <a:solidFill>
                  <a:schemeClr val="accent6">
                    <a:lumMod val="50000"/>
                  </a:schemeClr>
                </a:solidFill>
              </a:rPr>
              <a:t>FlowVisor</a:t>
            </a:r>
            <a:endParaRPr lang="en-US" sz="1400" dirty="0" smtClean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7" name="Can 16"/>
          <p:cNvSpPr/>
          <p:nvPr/>
        </p:nvSpPr>
        <p:spPr>
          <a:xfrm>
            <a:off x="1713521" y="1450200"/>
            <a:ext cx="1235646" cy="437636"/>
          </a:xfrm>
          <a:prstGeom prst="can">
            <a:avLst>
              <a:gd name="adj" fmla="val 31122"/>
            </a:avLst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Application</a:t>
            </a:r>
          </a:p>
        </p:txBody>
      </p:sp>
      <p:sp>
        <p:nvSpPr>
          <p:cNvPr id="18" name="Can 17"/>
          <p:cNvSpPr/>
          <p:nvPr/>
        </p:nvSpPr>
        <p:spPr>
          <a:xfrm>
            <a:off x="2994954" y="1450200"/>
            <a:ext cx="1312647" cy="437636"/>
          </a:xfrm>
          <a:prstGeom prst="can">
            <a:avLst>
              <a:gd name="adj" fmla="val 31122"/>
            </a:avLst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Application</a:t>
            </a:r>
          </a:p>
        </p:txBody>
      </p:sp>
      <p:sp>
        <p:nvSpPr>
          <p:cNvPr id="19" name="Can 18"/>
          <p:cNvSpPr/>
          <p:nvPr/>
        </p:nvSpPr>
        <p:spPr>
          <a:xfrm>
            <a:off x="441572" y="1450200"/>
            <a:ext cx="1235646" cy="437636"/>
          </a:xfrm>
          <a:prstGeom prst="can">
            <a:avLst>
              <a:gd name="adj" fmla="val 31122"/>
            </a:avLst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Application</a:t>
            </a:r>
          </a:p>
        </p:txBody>
      </p:sp>
    </p:spTree>
    <p:extLst>
      <p:ext uri="{BB962C8B-B14F-4D97-AF65-F5344CB8AC3E}">
        <p14:creationId xmlns:p14="http://schemas.microsoft.com/office/powerpoint/2010/main" val="159967036"/>
      </p:ext>
    </p:extLst>
  </p:cSld>
  <p:clrMapOvr>
    <a:masterClrMapping/>
  </p:clrMapOvr>
  <p:transition xmlns:p14="http://schemas.microsoft.com/office/powerpoint/2010/main" spd="med">
    <p:wipe dir="r"/>
  </p:transition>
</p:sld>
</file>

<file path=ppt/theme/theme1.xml><?xml version="1.0" encoding="utf-8"?>
<a:theme xmlns:a="http://schemas.openxmlformats.org/drawingml/2006/main" name="Cisco_Template_2010_Arial">
  <a:themeElements>
    <a:clrScheme name="Cisco 2010 Color Palette">
      <a:dk1>
        <a:srgbClr val="0096D6"/>
      </a:dk1>
      <a:lt1>
        <a:srgbClr val="FFFFFF"/>
      </a:lt1>
      <a:dk2>
        <a:srgbClr val="6DB344"/>
      </a:dk2>
      <a:lt2>
        <a:srgbClr val="FFFFFF"/>
      </a:lt2>
      <a:accent1>
        <a:srgbClr val="0096D6"/>
      </a:accent1>
      <a:accent2>
        <a:srgbClr val="6DB344"/>
      </a:accent2>
      <a:accent3>
        <a:srgbClr val="ABDFF0"/>
      </a:accent3>
      <a:accent4>
        <a:srgbClr val="008041"/>
      </a:accent4>
      <a:accent5>
        <a:srgbClr val="B7D333"/>
      </a:accent5>
      <a:accent6>
        <a:srgbClr val="652D89"/>
      </a:accent6>
      <a:hlink>
        <a:srgbClr val="3CBADC"/>
      </a:hlink>
      <a:folHlink>
        <a:srgbClr val="A6A8AB"/>
      </a:folHlink>
    </a:clrScheme>
    <a:fontScheme name="Cisco 2010_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96D6"/>
        </a:solidFill>
        <a:ln>
          <a:noFill/>
        </a:ln>
        <a:effectLst>
          <a:outerShdw blurRad="76200" dist="50800" dir="5400000" algn="ctr" rotWithShape="0">
            <a:srgbClr val="000000">
              <a:alpha val="27000"/>
            </a:srgbClr>
          </a:outerShdw>
        </a:effectLst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10.xml><?xml version="1.0" encoding="utf-8"?>
<a:theme xmlns:a="http://schemas.openxmlformats.org/drawingml/2006/main" name="Cisco Arial 16x9 template_dark">
  <a:themeElements>
    <a:clrScheme name="Cisco 2010 Color Palette">
      <a:dk1>
        <a:srgbClr val="0096D6"/>
      </a:dk1>
      <a:lt1>
        <a:srgbClr val="FFFFFF"/>
      </a:lt1>
      <a:dk2>
        <a:srgbClr val="6DB344"/>
      </a:dk2>
      <a:lt2>
        <a:srgbClr val="FFFFFF"/>
      </a:lt2>
      <a:accent1>
        <a:srgbClr val="0096D6"/>
      </a:accent1>
      <a:accent2>
        <a:srgbClr val="6DB344"/>
      </a:accent2>
      <a:accent3>
        <a:srgbClr val="ABDFF0"/>
      </a:accent3>
      <a:accent4>
        <a:srgbClr val="008041"/>
      </a:accent4>
      <a:accent5>
        <a:srgbClr val="B7D333"/>
      </a:accent5>
      <a:accent6>
        <a:srgbClr val="652D89"/>
      </a:accent6>
      <a:hlink>
        <a:srgbClr val="3CBADC"/>
      </a:hlink>
      <a:folHlink>
        <a:srgbClr val="A6A8AB"/>
      </a:folHlink>
    </a:clrScheme>
    <a:fontScheme name="Cisco 2010_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96D6"/>
        </a:solidFill>
        <a:ln>
          <a:noFill/>
        </a:ln>
        <a:effectLst>
          <a:outerShdw blurRad="76200" dist="50800" dir="5400000" algn="ctr" rotWithShape="0">
            <a:srgbClr val="000000">
              <a:alpha val="27000"/>
            </a:srgbClr>
          </a:outerShdw>
        </a:effectLst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11.xml><?xml version="1.0" encoding="utf-8"?>
<a:theme xmlns:a="http://schemas.openxmlformats.org/drawingml/2006/main" name="vSuite on Nova">
  <a:themeElements>
    <a:clrScheme name="Cisco 2010 Color Palette">
      <a:dk1>
        <a:srgbClr val="0096D6"/>
      </a:dk1>
      <a:lt1>
        <a:srgbClr val="FFFFFF"/>
      </a:lt1>
      <a:dk2>
        <a:srgbClr val="6DB344"/>
      </a:dk2>
      <a:lt2>
        <a:srgbClr val="FFFFFF"/>
      </a:lt2>
      <a:accent1>
        <a:srgbClr val="0096D6"/>
      </a:accent1>
      <a:accent2>
        <a:srgbClr val="6DB344"/>
      </a:accent2>
      <a:accent3>
        <a:srgbClr val="ABDFF0"/>
      </a:accent3>
      <a:accent4>
        <a:srgbClr val="008041"/>
      </a:accent4>
      <a:accent5>
        <a:srgbClr val="B7D333"/>
      </a:accent5>
      <a:accent6>
        <a:srgbClr val="652D89"/>
      </a:accent6>
      <a:hlink>
        <a:srgbClr val="3CBADC"/>
      </a:hlink>
      <a:folHlink>
        <a:srgbClr val="A6A8AB"/>
      </a:folHlink>
    </a:clrScheme>
    <a:fontScheme name="Cisco 2010_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96D6"/>
        </a:solidFill>
        <a:ln>
          <a:noFill/>
        </a:ln>
        <a:effectLst>
          <a:outerShdw blurRad="76200" dist="50800" dir="5400000" algn="ctr" rotWithShape="0">
            <a:srgbClr val="000000">
              <a:alpha val="27000"/>
            </a:srgbClr>
          </a:outerShdw>
        </a:effectLst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12.xml><?xml version="1.0" encoding="utf-8"?>
<a:theme xmlns:a="http://schemas.openxmlformats.org/drawingml/2006/main" name="1_Cisco Arial 16x9 template_dark">
  <a:themeElements>
    <a:clrScheme name="Cisco 2010 Color Palette">
      <a:dk1>
        <a:srgbClr val="0096D6"/>
      </a:dk1>
      <a:lt1>
        <a:srgbClr val="FFFFFF"/>
      </a:lt1>
      <a:dk2>
        <a:srgbClr val="6DB344"/>
      </a:dk2>
      <a:lt2>
        <a:srgbClr val="FFFFFF"/>
      </a:lt2>
      <a:accent1>
        <a:srgbClr val="0096D6"/>
      </a:accent1>
      <a:accent2>
        <a:srgbClr val="6DB344"/>
      </a:accent2>
      <a:accent3>
        <a:srgbClr val="ABDFF0"/>
      </a:accent3>
      <a:accent4>
        <a:srgbClr val="008041"/>
      </a:accent4>
      <a:accent5>
        <a:srgbClr val="B7D333"/>
      </a:accent5>
      <a:accent6>
        <a:srgbClr val="652D89"/>
      </a:accent6>
      <a:hlink>
        <a:srgbClr val="3CBADC"/>
      </a:hlink>
      <a:folHlink>
        <a:srgbClr val="A6A8AB"/>
      </a:folHlink>
    </a:clrScheme>
    <a:fontScheme name="Cisco 2010_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96D6"/>
        </a:solidFill>
        <a:ln>
          <a:noFill/>
        </a:ln>
        <a:effectLst>
          <a:outerShdw blurRad="76200" dist="50800" dir="5400000" algn="ctr" rotWithShape="0">
            <a:srgbClr val="000000">
              <a:alpha val="27000"/>
            </a:srgbClr>
          </a:outerShdw>
        </a:effectLst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13.xml><?xml version="1.0" encoding="utf-8"?>
<a:theme xmlns:a="http://schemas.openxmlformats.org/drawingml/2006/main" name="SecCon2014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isco 2010_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96D6"/>
        </a:solidFill>
        <a:ln>
          <a:noFill/>
        </a:ln>
        <a:effectLst>
          <a:outerShdw blurRad="76200" dist="50800" dir="5400000" algn="ctr" rotWithShape="0">
            <a:srgbClr val="000000">
              <a:alpha val="27000"/>
            </a:srgbClr>
          </a:outerShdw>
        </a:effectLst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14.xml><?xml version="1.0" encoding="utf-8"?>
<a:theme xmlns:a="http://schemas.openxmlformats.org/drawingml/2006/main" name="9_Cisco_Template_2010_Arial">
  <a:themeElements>
    <a:clrScheme name="Cisco 2010 Color Palette">
      <a:dk1>
        <a:srgbClr val="0096D6"/>
      </a:dk1>
      <a:lt1>
        <a:srgbClr val="FFFFFF"/>
      </a:lt1>
      <a:dk2>
        <a:srgbClr val="6DB344"/>
      </a:dk2>
      <a:lt2>
        <a:srgbClr val="FFFFFF"/>
      </a:lt2>
      <a:accent1>
        <a:srgbClr val="0096D6"/>
      </a:accent1>
      <a:accent2>
        <a:srgbClr val="6DB344"/>
      </a:accent2>
      <a:accent3>
        <a:srgbClr val="ABDFF0"/>
      </a:accent3>
      <a:accent4>
        <a:srgbClr val="008041"/>
      </a:accent4>
      <a:accent5>
        <a:srgbClr val="B7D333"/>
      </a:accent5>
      <a:accent6>
        <a:srgbClr val="652D89"/>
      </a:accent6>
      <a:hlink>
        <a:srgbClr val="3CBADC"/>
      </a:hlink>
      <a:folHlink>
        <a:srgbClr val="A6A8AB"/>
      </a:folHlink>
    </a:clrScheme>
    <a:fontScheme name="Cisco 2010_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96D6"/>
        </a:solidFill>
        <a:ln>
          <a:noFill/>
        </a:ln>
        <a:effectLst>
          <a:outerShdw blurRad="76200" dist="50800" dir="5400000" algn="ctr" rotWithShape="0">
            <a:srgbClr val="000000">
              <a:alpha val="27000"/>
            </a:srgbClr>
          </a:outerShdw>
        </a:effectLst>
      </a:spPr>
      <a:bodyPr rtlCol="0" anchor="ctr"/>
      <a:lstStyle>
        <a:defPPr algn="ctr">
          <a:defRPr sz="1200"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defRPr sz="1200" dirty="0">
            <a:latin typeface="Arial"/>
          </a:defRPr>
        </a:defPPr>
      </a:lstStyle>
    </a:txDef>
  </a:objectDefaults>
  <a:extraClrSchemeLst/>
</a:theme>
</file>

<file path=ppt/theme/theme1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Cisco_Template_2010_Arial">
  <a:themeElements>
    <a:clrScheme name="Cisco 2010 Color Palette">
      <a:dk1>
        <a:srgbClr val="0096D6"/>
      </a:dk1>
      <a:lt1>
        <a:srgbClr val="FFFFFF"/>
      </a:lt1>
      <a:dk2>
        <a:srgbClr val="6DB344"/>
      </a:dk2>
      <a:lt2>
        <a:srgbClr val="FFFFFF"/>
      </a:lt2>
      <a:accent1>
        <a:srgbClr val="0096D6"/>
      </a:accent1>
      <a:accent2>
        <a:srgbClr val="6DB344"/>
      </a:accent2>
      <a:accent3>
        <a:srgbClr val="ABDFF0"/>
      </a:accent3>
      <a:accent4>
        <a:srgbClr val="008041"/>
      </a:accent4>
      <a:accent5>
        <a:srgbClr val="B7D333"/>
      </a:accent5>
      <a:accent6>
        <a:srgbClr val="652D89"/>
      </a:accent6>
      <a:hlink>
        <a:srgbClr val="3CBADC"/>
      </a:hlink>
      <a:folHlink>
        <a:srgbClr val="A6A8AB"/>
      </a:folHlink>
    </a:clrScheme>
    <a:fontScheme name="Cisco 2010_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96D6"/>
        </a:solidFill>
        <a:ln>
          <a:noFill/>
        </a:ln>
        <a:effectLst>
          <a:outerShdw blurRad="76200" dist="50800" dir="5400000" algn="ctr" rotWithShape="0">
            <a:srgbClr val="000000">
              <a:alpha val="27000"/>
            </a:srgbClr>
          </a:outerShdw>
        </a:effectLst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2_Cisco_Template_2010_Arial">
  <a:themeElements>
    <a:clrScheme name="Cisco 2010 Color Palette">
      <a:dk1>
        <a:srgbClr val="0096D6"/>
      </a:dk1>
      <a:lt1>
        <a:srgbClr val="FFFFFF"/>
      </a:lt1>
      <a:dk2>
        <a:srgbClr val="6DB344"/>
      </a:dk2>
      <a:lt2>
        <a:srgbClr val="FFFFFF"/>
      </a:lt2>
      <a:accent1>
        <a:srgbClr val="0096D6"/>
      </a:accent1>
      <a:accent2>
        <a:srgbClr val="6DB344"/>
      </a:accent2>
      <a:accent3>
        <a:srgbClr val="ABDFF0"/>
      </a:accent3>
      <a:accent4>
        <a:srgbClr val="008041"/>
      </a:accent4>
      <a:accent5>
        <a:srgbClr val="B7D333"/>
      </a:accent5>
      <a:accent6>
        <a:srgbClr val="652D89"/>
      </a:accent6>
      <a:hlink>
        <a:srgbClr val="3CBADC"/>
      </a:hlink>
      <a:folHlink>
        <a:srgbClr val="A6A8AB"/>
      </a:folHlink>
    </a:clrScheme>
    <a:fontScheme name="Cisco 2010_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96D6"/>
        </a:solidFill>
        <a:ln>
          <a:noFill/>
        </a:ln>
        <a:effectLst>
          <a:outerShdw blurRad="76200" dist="50800" dir="5400000" algn="ctr" rotWithShape="0">
            <a:srgbClr val="000000">
              <a:alpha val="27000"/>
            </a:srgbClr>
          </a:outerShdw>
        </a:effectLst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4.xml><?xml version="1.0" encoding="utf-8"?>
<a:theme xmlns:a="http://schemas.openxmlformats.org/drawingml/2006/main" name="3_Cisco_Template_2010_Arial">
  <a:themeElements>
    <a:clrScheme name="Cisco 2010 Color Palette">
      <a:dk1>
        <a:srgbClr val="0096D6"/>
      </a:dk1>
      <a:lt1>
        <a:srgbClr val="FFFFFF"/>
      </a:lt1>
      <a:dk2>
        <a:srgbClr val="6DB344"/>
      </a:dk2>
      <a:lt2>
        <a:srgbClr val="FFFFFF"/>
      </a:lt2>
      <a:accent1>
        <a:srgbClr val="0096D6"/>
      </a:accent1>
      <a:accent2>
        <a:srgbClr val="6DB344"/>
      </a:accent2>
      <a:accent3>
        <a:srgbClr val="ABDFF0"/>
      </a:accent3>
      <a:accent4>
        <a:srgbClr val="008041"/>
      </a:accent4>
      <a:accent5>
        <a:srgbClr val="B7D333"/>
      </a:accent5>
      <a:accent6>
        <a:srgbClr val="652D89"/>
      </a:accent6>
      <a:hlink>
        <a:srgbClr val="3CBADC"/>
      </a:hlink>
      <a:folHlink>
        <a:srgbClr val="A6A8AB"/>
      </a:folHlink>
    </a:clrScheme>
    <a:fontScheme name="Cisco 2010_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96D6"/>
        </a:solidFill>
        <a:ln>
          <a:noFill/>
        </a:ln>
        <a:effectLst>
          <a:outerShdw blurRad="76200" dist="50800" dir="5400000" algn="ctr" rotWithShape="0">
            <a:srgbClr val="000000">
              <a:alpha val="27000"/>
            </a:srgbClr>
          </a:outerShdw>
        </a:effectLst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5.xml><?xml version="1.0" encoding="utf-8"?>
<a:theme xmlns:a="http://schemas.openxmlformats.org/drawingml/2006/main" name="4_Cisco_Template_2010_Arial">
  <a:themeElements>
    <a:clrScheme name="Cisco 2010 Color Palette">
      <a:dk1>
        <a:srgbClr val="0096D6"/>
      </a:dk1>
      <a:lt1>
        <a:srgbClr val="FFFFFF"/>
      </a:lt1>
      <a:dk2>
        <a:srgbClr val="6DB344"/>
      </a:dk2>
      <a:lt2>
        <a:srgbClr val="FFFFFF"/>
      </a:lt2>
      <a:accent1>
        <a:srgbClr val="0096D6"/>
      </a:accent1>
      <a:accent2>
        <a:srgbClr val="6DB344"/>
      </a:accent2>
      <a:accent3>
        <a:srgbClr val="ABDFF0"/>
      </a:accent3>
      <a:accent4>
        <a:srgbClr val="008041"/>
      </a:accent4>
      <a:accent5>
        <a:srgbClr val="B7D333"/>
      </a:accent5>
      <a:accent6>
        <a:srgbClr val="652D89"/>
      </a:accent6>
      <a:hlink>
        <a:srgbClr val="3CBADC"/>
      </a:hlink>
      <a:folHlink>
        <a:srgbClr val="A6A8AB"/>
      </a:folHlink>
    </a:clrScheme>
    <a:fontScheme name="Cisco 2010_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96D6"/>
        </a:solidFill>
        <a:ln>
          <a:noFill/>
        </a:ln>
        <a:effectLst>
          <a:outerShdw blurRad="76200" dist="50800" dir="5400000" algn="ctr" rotWithShape="0">
            <a:srgbClr val="000000">
              <a:alpha val="27000"/>
            </a:srgbClr>
          </a:outerShdw>
        </a:effectLst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6.xml><?xml version="1.0" encoding="utf-8"?>
<a:theme xmlns:a="http://schemas.openxmlformats.org/drawingml/2006/main" name="5_Cisco_Template_2010_Arial">
  <a:themeElements>
    <a:clrScheme name="Cisco 2010 Color Palette">
      <a:dk1>
        <a:srgbClr val="0096D6"/>
      </a:dk1>
      <a:lt1>
        <a:srgbClr val="FFFFFF"/>
      </a:lt1>
      <a:dk2>
        <a:srgbClr val="6DB344"/>
      </a:dk2>
      <a:lt2>
        <a:srgbClr val="FFFFFF"/>
      </a:lt2>
      <a:accent1>
        <a:srgbClr val="0096D6"/>
      </a:accent1>
      <a:accent2>
        <a:srgbClr val="6DB344"/>
      </a:accent2>
      <a:accent3>
        <a:srgbClr val="ABDFF0"/>
      </a:accent3>
      <a:accent4>
        <a:srgbClr val="008041"/>
      </a:accent4>
      <a:accent5>
        <a:srgbClr val="B7D333"/>
      </a:accent5>
      <a:accent6>
        <a:srgbClr val="652D89"/>
      </a:accent6>
      <a:hlink>
        <a:srgbClr val="3CBADC"/>
      </a:hlink>
      <a:folHlink>
        <a:srgbClr val="A6A8AB"/>
      </a:folHlink>
    </a:clrScheme>
    <a:fontScheme name="Cisco 2010_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96D6"/>
        </a:solidFill>
        <a:ln>
          <a:noFill/>
        </a:ln>
        <a:effectLst>
          <a:outerShdw blurRad="76200" dist="50800" dir="5400000" algn="ctr" rotWithShape="0">
            <a:srgbClr val="000000">
              <a:alpha val="27000"/>
            </a:srgbClr>
          </a:outerShdw>
        </a:effectLst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7.xml><?xml version="1.0" encoding="utf-8"?>
<a:theme xmlns:a="http://schemas.openxmlformats.org/drawingml/2006/main" name="6_Cisco_Template_2010_Arial">
  <a:themeElements>
    <a:clrScheme name="Cisco 2010 Color Palette">
      <a:dk1>
        <a:srgbClr val="0096D6"/>
      </a:dk1>
      <a:lt1>
        <a:srgbClr val="FFFFFF"/>
      </a:lt1>
      <a:dk2>
        <a:srgbClr val="6DB344"/>
      </a:dk2>
      <a:lt2>
        <a:srgbClr val="FFFFFF"/>
      </a:lt2>
      <a:accent1>
        <a:srgbClr val="0096D6"/>
      </a:accent1>
      <a:accent2>
        <a:srgbClr val="6DB344"/>
      </a:accent2>
      <a:accent3>
        <a:srgbClr val="ABDFF0"/>
      </a:accent3>
      <a:accent4>
        <a:srgbClr val="008041"/>
      </a:accent4>
      <a:accent5>
        <a:srgbClr val="B7D333"/>
      </a:accent5>
      <a:accent6>
        <a:srgbClr val="652D89"/>
      </a:accent6>
      <a:hlink>
        <a:srgbClr val="3CBADC"/>
      </a:hlink>
      <a:folHlink>
        <a:srgbClr val="A6A8AB"/>
      </a:folHlink>
    </a:clrScheme>
    <a:fontScheme name="Cisco 2010_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96D6"/>
        </a:solidFill>
        <a:ln>
          <a:noFill/>
        </a:ln>
        <a:effectLst>
          <a:outerShdw blurRad="76200" dist="50800" dir="5400000" algn="ctr" rotWithShape="0">
            <a:srgbClr val="000000">
              <a:alpha val="27000"/>
            </a:srgbClr>
          </a:outerShdw>
        </a:effectLst>
      </a:spPr>
      <a:bodyPr rtlCol="0" anchor="ctr"/>
      <a:lstStyle>
        <a:defPPr algn="ctr">
          <a:defRPr sz="1200"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defRPr sz="1200" dirty="0">
            <a:latin typeface="Arial"/>
          </a:defRPr>
        </a:defPPr>
      </a:lstStyle>
    </a:txDef>
  </a:objectDefaults>
  <a:extraClrSchemeLst/>
</a:theme>
</file>

<file path=ppt/theme/theme8.xml><?xml version="1.0" encoding="utf-8"?>
<a:theme xmlns:a="http://schemas.openxmlformats.org/drawingml/2006/main" name="7_Cisco_Template_2010_Arial">
  <a:themeElements>
    <a:clrScheme name="Cisco 2010 Color Palette">
      <a:dk1>
        <a:srgbClr val="0096D6"/>
      </a:dk1>
      <a:lt1>
        <a:srgbClr val="FFFFFF"/>
      </a:lt1>
      <a:dk2>
        <a:srgbClr val="6DB344"/>
      </a:dk2>
      <a:lt2>
        <a:srgbClr val="FFFFFF"/>
      </a:lt2>
      <a:accent1>
        <a:srgbClr val="0096D6"/>
      </a:accent1>
      <a:accent2>
        <a:srgbClr val="6DB344"/>
      </a:accent2>
      <a:accent3>
        <a:srgbClr val="ABDFF0"/>
      </a:accent3>
      <a:accent4>
        <a:srgbClr val="008041"/>
      </a:accent4>
      <a:accent5>
        <a:srgbClr val="B7D333"/>
      </a:accent5>
      <a:accent6>
        <a:srgbClr val="652D89"/>
      </a:accent6>
      <a:hlink>
        <a:srgbClr val="3CBADC"/>
      </a:hlink>
      <a:folHlink>
        <a:srgbClr val="A6A8AB"/>
      </a:folHlink>
    </a:clrScheme>
    <a:fontScheme name="Cisco 2010_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96D6"/>
        </a:solidFill>
        <a:ln>
          <a:noFill/>
        </a:ln>
        <a:effectLst>
          <a:outerShdw blurRad="76200" dist="50800" dir="5400000" algn="ctr" rotWithShape="0">
            <a:srgbClr val="000000">
              <a:alpha val="27000"/>
            </a:srgbClr>
          </a:outerShdw>
        </a:effectLst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9.xml><?xml version="1.0" encoding="utf-8"?>
<a:theme xmlns:a="http://schemas.openxmlformats.org/drawingml/2006/main" name="8_Cisco_Template_2010_Arial">
  <a:themeElements>
    <a:clrScheme name="Cisco 2010 Color Palette">
      <a:dk1>
        <a:srgbClr val="0096D6"/>
      </a:dk1>
      <a:lt1>
        <a:srgbClr val="FFFFFF"/>
      </a:lt1>
      <a:dk2>
        <a:srgbClr val="6DB344"/>
      </a:dk2>
      <a:lt2>
        <a:srgbClr val="FFFFFF"/>
      </a:lt2>
      <a:accent1>
        <a:srgbClr val="0096D6"/>
      </a:accent1>
      <a:accent2>
        <a:srgbClr val="6DB344"/>
      </a:accent2>
      <a:accent3>
        <a:srgbClr val="ABDFF0"/>
      </a:accent3>
      <a:accent4>
        <a:srgbClr val="008041"/>
      </a:accent4>
      <a:accent5>
        <a:srgbClr val="B7D333"/>
      </a:accent5>
      <a:accent6>
        <a:srgbClr val="652D89"/>
      </a:accent6>
      <a:hlink>
        <a:srgbClr val="3CBADC"/>
      </a:hlink>
      <a:folHlink>
        <a:srgbClr val="A6A8AB"/>
      </a:folHlink>
    </a:clrScheme>
    <a:fontScheme name="Cisco 2010_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96D6"/>
        </a:solidFill>
        <a:ln>
          <a:noFill/>
        </a:ln>
        <a:effectLst>
          <a:outerShdw blurRad="76200" dist="50800" dir="5400000" algn="ctr" rotWithShape="0">
            <a:srgbClr val="000000">
              <a:alpha val="27000"/>
            </a:srgbClr>
          </a:outerShdw>
        </a:effectLst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Theme.thmx</Template>
  <TotalTime>11024</TotalTime>
  <Words>446</Words>
  <Application>Microsoft Macintosh PowerPoint</Application>
  <PresentationFormat>On-screen Show (16:10)</PresentationFormat>
  <Paragraphs>105</Paragraphs>
  <Slides>13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14</vt:i4>
      </vt:variant>
      <vt:variant>
        <vt:lpstr>Slide Titles</vt:lpstr>
      </vt:variant>
      <vt:variant>
        <vt:i4>13</vt:i4>
      </vt:variant>
    </vt:vector>
  </HeadingPairs>
  <TitlesOfParts>
    <vt:vector size="27" baseType="lpstr">
      <vt:lpstr>Cisco_Template_2010_Arial</vt:lpstr>
      <vt:lpstr>1_Cisco_Template_2010_Arial</vt:lpstr>
      <vt:lpstr>2_Cisco_Template_2010_Arial</vt:lpstr>
      <vt:lpstr>3_Cisco_Template_2010_Arial</vt:lpstr>
      <vt:lpstr>4_Cisco_Template_2010_Arial</vt:lpstr>
      <vt:lpstr>5_Cisco_Template_2010_Arial</vt:lpstr>
      <vt:lpstr>6_Cisco_Template_2010_Arial</vt:lpstr>
      <vt:lpstr>7_Cisco_Template_2010_Arial</vt:lpstr>
      <vt:lpstr>8_Cisco_Template_2010_Arial</vt:lpstr>
      <vt:lpstr>Cisco Arial 16x9 template_dark</vt:lpstr>
      <vt:lpstr>vSuite on Nova</vt:lpstr>
      <vt:lpstr>1_Cisco Arial 16x9 template_dark</vt:lpstr>
      <vt:lpstr>SecCon2014</vt:lpstr>
      <vt:lpstr>9_Cisco_Template_2010_Arial</vt:lpstr>
      <vt:lpstr>SDN Security Introduction </vt:lpstr>
      <vt:lpstr>What we will cover…</vt:lpstr>
      <vt:lpstr>The network paradigm as we now it….</vt:lpstr>
      <vt:lpstr>What SDN means</vt:lpstr>
      <vt:lpstr>How SDN is implemented</vt:lpstr>
      <vt:lpstr>Authorization/Authentication Vulnerability</vt:lpstr>
      <vt:lpstr>Side-channel attacks</vt:lpstr>
      <vt:lpstr>Denial of Service attacks</vt:lpstr>
      <vt:lpstr>Authentication and Integrity Vulnerability</vt:lpstr>
      <vt:lpstr>Configuration Vulnerability</vt:lpstr>
      <vt:lpstr>SDN Security Benefits</vt:lpstr>
      <vt:lpstr>3 Questions</vt:lpstr>
      <vt:lpstr>Thank You – Questions?</vt:lpstr>
    </vt:vector>
  </TitlesOfParts>
  <Company>Cisco Systems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Virtual Service ADT (Application Development Toolkit)</dc:title>
  <dc:creator>Chris Shenefiel</dc:creator>
  <cp:lastModifiedBy>Chris Shenefiel</cp:lastModifiedBy>
  <cp:revision>370</cp:revision>
  <dcterms:created xsi:type="dcterms:W3CDTF">2013-07-17T18:53:22Z</dcterms:created>
  <dcterms:modified xsi:type="dcterms:W3CDTF">2015-09-09T13:33:52Z</dcterms:modified>
</cp:coreProperties>
</file>